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2" r:id="rId7"/>
    <p:sldId id="270" r:id="rId8"/>
    <p:sldId id="269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BD7"/>
    <a:srgbClr val="D9BBA0"/>
    <a:srgbClr val="ECD8B2"/>
    <a:srgbClr val="048ABF"/>
    <a:srgbClr val="F27405"/>
    <a:srgbClr val="A7E4F2"/>
    <a:srgbClr val="D2D904"/>
    <a:srgbClr val="66CDD9"/>
    <a:srgbClr val="797C02"/>
    <a:srgbClr val="7C3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48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A4691-1E87-46FA-A108-B3690DCE455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BA73C-4E21-42F5-AD05-FA0B22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클론 코딩을 통해 자주 사용하던 홈페이지들을 직접 만드는 프로젝트이다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서비스들이 어떠한 방식으로 작동되는 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직접 만들어보면서 그동안 배운 기술을 접목 시킬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경험할 수 있는 서비스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관리자 기능을 만들며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A73C-4E21-42F5-AD05-FA0B22F261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6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클론 코딩을 통해 자주 사용하던 홈페이지들을 직접 만드는 프로젝트이다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서비스들이 어떠한 방식으로 작동되는 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직접 만들어보면서 그동안 배운 기술을 접목 시킬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경험할 수 있는 서비스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관리자 기능을 만들며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A73C-4E21-42F5-AD05-FA0B22F261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6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클론 코딩을 통해 자주 사용하던 홈페이지들을 직접 만드는 프로젝트이다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서비스들이 어떠한 방식으로 작동되는 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직접 만들어보면서 그동안 배운 기술을 접목 시킬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경험할 수 있는 서비스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관리자 기능을 만들며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A73C-4E21-42F5-AD05-FA0B22F261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3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클론 코딩을 통해 자주 사용하던 홈페이지들을 직접 만드는 프로젝트이다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서비스들이 어떠한 방식으로 작동되는 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직접 만들어보면서 그동안 배운 기술을 접목 시킬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경험할 수 있는 서비스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관리자 기능을 만들며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A73C-4E21-42F5-AD05-FA0B22F261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7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클론 코딩을 통해 자주 사용하던 홈페이지들을 직접 만드는 프로젝트이다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서비스들이 어떠한 방식으로 작동되는 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직접 만들어보면서 그동안 배운 기술을 접목 시킬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경험할 수 있는 서비스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관리자 기능을 만들며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A73C-4E21-42F5-AD05-FA0B22F261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클론 코딩을 통해 자주 사용하던 홈페이지들을 직접 만드는 프로젝트이다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서비스들이 어떠한 방식으로 작동되는 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직접 만들어보면서 그동안 배운 기술을 접목 시킬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경험할 수 있는 서비스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관리자 기능을 만들며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A73C-4E21-42F5-AD05-FA0B22F261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6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 userDrawn="1"/>
        </p:nvGrpSpPr>
        <p:grpSpPr>
          <a:xfrm>
            <a:off x="8452634" y="-409310"/>
            <a:ext cx="1378278" cy="1397664"/>
            <a:chOff x="4922836" y="1796414"/>
            <a:chExt cx="838201" cy="838200"/>
          </a:xfrm>
          <a:solidFill>
            <a:srgbClr val="C7C0B4">
              <a:alpha val="40000"/>
            </a:srgbClr>
          </a:solidFill>
        </p:grpSpPr>
        <p:sp>
          <p:nvSpPr>
            <p:cNvPr id="79" name="자유형 78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자유형 86"/>
          <p:cNvSpPr/>
          <p:nvPr userDrawn="1"/>
        </p:nvSpPr>
        <p:spPr>
          <a:xfrm>
            <a:off x="0" y="4149824"/>
            <a:ext cx="12192000" cy="2708175"/>
          </a:xfrm>
          <a:custGeom>
            <a:avLst/>
            <a:gdLst>
              <a:gd name="connsiteX0" fmla="*/ 12192000 w 12192000"/>
              <a:gd name="connsiteY0" fmla="*/ 0 h 3858052"/>
              <a:gd name="connsiteX1" fmla="*/ 12192000 w 12192000"/>
              <a:gd name="connsiteY1" fmla="*/ 3516660 h 3858052"/>
              <a:gd name="connsiteX2" fmla="*/ 12192000 w 12192000"/>
              <a:gd name="connsiteY2" fmla="*/ 3858052 h 3858052"/>
              <a:gd name="connsiteX3" fmla="*/ 0 w 12192000"/>
              <a:gd name="connsiteY3" fmla="*/ 3858052 h 3858052"/>
              <a:gd name="connsiteX4" fmla="*/ 0 w 12192000"/>
              <a:gd name="connsiteY4" fmla="*/ 3641481 h 3858052"/>
              <a:gd name="connsiteX5" fmla="*/ 0 w 12192000"/>
              <a:gd name="connsiteY5" fmla="*/ 1018996 h 3858052"/>
              <a:gd name="connsiteX6" fmla="*/ 8334 w 12192000"/>
              <a:gd name="connsiteY6" fmla="*/ 1023973 h 3858052"/>
              <a:gd name="connsiteX7" fmla="*/ 628650 w 12192000"/>
              <a:gd name="connsiteY7" fmla="*/ 1193042 h 3858052"/>
              <a:gd name="connsiteX8" fmla="*/ 2381250 w 12192000"/>
              <a:gd name="connsiteY8" fmla="*/ 602492 h 3858052"/>
              <a:gd name="connsiteX9" fmla="*/ 4400551 w 12192000"/>
              <a:gd name="connsiteY9" fmla="*/ 850142 h 3858052"/>
              <a:gd name="connsiteX10" fmla="*/ 6096000 w 12192000"/>
              <a:gd name="connsiteY10" fmla="*/ 373892 h 3858052"/>
              <a:gd name="connsiteX11" fmla="*/ 7791450 w 12192000"/>
              <a:gd name="connsiteY11" fmla="*/ 735842 h 3858052"/>
              <a:gd name="connsiteX12" fmla="*/ 9334500 w 12192000"/>
              <a:gd name="connsiteY12" fmla="*/ 1040642 h 3858052"/>
              <a:gd name="connsiteX13" fmla="*/ 11163300 w 12192000"/>
              <a:gd name="connsiteY13" fmla="*/ 621542 h 3858052"/>
              <a:gd name="connsiteX14" fmla="*/ 12133197 w 12192000"/>
              <a:gd name="connsiteY14" fmla="*/ 38901 h 38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858052">
                <a:moveTo>
                  <a:pt x="12192000" y="0"/>
                </a:moveTo>
                <a:lnTo>
                  <a:pt x="12192000" y="3516660"/>
                </a:lnTo>
                <a:lnTo>
                  <a:pt x="12192000" y="3858052"/>
                </a:lnTo>
                <a:lnTo>
                  <a:pt x="0" y="3858052"/>
                </a:lnTo>
                <a:lnTo>
                  <a:pt x="0" y="3641481"/>
                </a:lnTo>
                <a:lnTo>
                  <a:pt x="0" y="1018996"/>
                </a:lnTo>
                <a:lnTo>
                  <a:pt x="8334" y="1023973"/>
                </a:lnTo>
                <a:cubicBezTo>
                  <a:pt x="184944" y="1122398"/>
                  <a:pt x="396875" y="1207330"/>
                  <a:pt x="628650" y="1193042"/>
                </a:cubicBezTo>
                <a:cubicBezTo>
                  <a:pt x="1092200" y="1164467"/>
                  <a:pt x="1752600" y="659642"/>
                  <a:pt x="2381250" y="602492"/>
                </a:cubicBezTo>
                <a:cubicBezTo>
                  <a:pt x="3009900" y="545342"/>
                  <a:pt x="3781425" y="888242"/>
                  <a:pt x="4400551" y="850142"/>
                </a:cubicBezTo>
                <a:cubicBezTo>
                  <a:pt x="5019676" y="812042"/>
                  <a:pt x="5530851" y="392942"/>
                  <a:pt x="6096000" y="373892"/>
                </a:cubicBezTo>
                <a:cubicBezTo>
                  <a:pt x="6661150" y="354842"/>
                  <a:pt x="7791450" y="735842"/>
                  <a:pt x="7791450" y="735842"/>
                </a:cubicBezTo>
                <a:cubicBezTo>
                  <a:pt x="8331200" y="846967"/>
                  <a:pt x="8772525" y="1059692"/>
                  <a:pt x="9334500" y="1040642"/>
                </a:cubicBezTo>
                <a:cubicBezTo>
                  <a:pt x="9896475" y="1021592"/>
                  <a:pt x="10525125" y="834267"/>
                  <a:pt x="11163300" y="621542"/>
                </a:cubicBezTo>
                <a:cubicBezTo>
                  <a:pt x="11442502" y="528475"/>
                  <a:pt x="11795844" y="266463"/>
                  <a:pt x="12133197" y="38901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 userDrawn="1"/>
        </p:nvGrpSpPr>
        <p:grpSpPr>
          <a:xfrm>
            <a:off x="0" y="4889358"/>
            <a:ext cx="12192001" cy="1998009"/>
            <a:chOff x="0" y="4431164"/>
            <a:chExt cx="12192001" cy="2426836"/>
          </a:xfrm>
        </p:grpSpPr>
        <p:sp>
          <p:nvSpPr>
            <p:cNvPr id="89" name="자유형 88"/>
            <p:cNvSpPr/>
            <p:nvPr/>
          </p:nvSpPr>
          <p:spPr>
            <a:xfrm>
              <a:off x="0" y="4431164"/>
              <a:ext cx="12192001" cy="2426836"/>
            </a:xfrm>
            <a:custGeom>
              <a:avLst/>
              <a:gdLst>
                <a:gd name="connsiteX0" fmla="*/ 12192001 w 12192001"/>
                <a:gd name="connsiteY0" fmla="*/ 2403144 h 2426836"/>
                <a:gd name="connsiteX1" fmla="*/ 12192001 w 12192001"/>
                <a:gd name="connsiteY1" fmla="*/ 2426836 h 2426836"/>
                <a:gd name="connsiteX2" fmla="*/ 11981082 w 12192001"/>
                <a:gd name="connsiteY2" fmla="*/ 2426836 h 2426836"/>
                <a:gd name="connsiteX3" fmla="*/ 12042944 w 12192001"/>
                <a:gd name="connsiteY3" fmla="*/ 2420525 h 2426836"/>
                <a:gd name="connsiteX4" fmla="*/ 12172842 w 12192001"/>
                <a:gd name="connsiteY4" fmla="*/ 2405625 h 2426836"/>
                <a:gd name="connsiteX5" fmla="*/ 12192000 w 12192001"/>
                <a:gd name="connsiteY5" fmla="*/ 0 h 2426836"/>
                <a:gd name="connsiteX6" fmla="*/ 12192000 w 12192001"/>
                <a:gd name="connsiteY6" fmla="*/ 2403144 h 2426836"/>
                <a:gd name="connsiteX7" fmla="*/ 12172841 w 12192001"/>
                <a:gd name="connsiteY7" fmla="*/ 2405625 h 2426836"/>
                <a:gd name="connsiteX8" fmla="*/ 12042943 w 12192001"/>
                <a:gd name="connsiteY8" fmla="*/ 2420525 h 2426836"/>
                <a:gd name="connsiteX9" fmla="*/ 11981081 w 12192001"/>
                <a:gd name="connsiteY9" fmla="*/ 2426836 h 2426836"/>
                <a:gd name="connsiteX10" fmla="*/ 915077 w 12192001"/>
                <a:gd name="connsiteY10" fmla="*/ 2426836 h 2426836"/>
                <a:gd name="connsiteX11" fmla="*/ 915075 w 12192001"/>
                <a:gd name="connsiteY11" fmla="*/ 2426836 h 2426836"/>
                <a:gd name="connsiteX12" fmla="*/ 1 w 12192001"/>
                <a:gd name="connsiteY12" fmla="*/ 2426836 h 2426836"/>
                <a:gd name="connsiteX13" fmla="*/ 1 w 12192001"/>
                <a:gd name="connsiteY13" fmla="*/ 2381168 h 2426836"/>
                <a:gd name="connsiteX14" fmla="*/ 0 w 12192001"/>
                <a:gd name="connsiteY14" fmla="*/ 2381168 h 2426836"/>
                <a:gd name="connsiteX15" fmla="*/ 0 w 12192001"/>
                <a:gd name="connsiteY15" fmla="*/ 1038070 h 2426836"/>
                <a:gd name="connsiteX16" fmla="*/ 98707 w 12192001"/>
                <a:gd name="connsiteY16" fmla="*/ 1074824 h 2426836"/>
                <a:gd name="connsiteX17" fmla="*/ 740229 w 12192001"/>
                <a:gd name="connsiteY17" fmla="*/ 1122094 h 2426836"/>
                <a:gd name="connsiteX18" fmla="*/ 2206171 w 12192001"/>
                <a:gd name="connsiteY18" fmla="*/ 497979 h 2426836"/>
                <a:gd name="connsiteX19" fmla="*/ 3294743 w 12192001"/>
                <a:gd name="connsiteY19" fmla="*/ 454437 h 2426836"/>
                <a:gd name="connsiteX20" fmla="*/ 4412342 w 12192001"/>
                <a:gd name="connsiteY20" fmla="*/ 788265 h 2426836"/>
                <a:gd name="connsiteX21" fmla="*/ 5021942 w 12192001"/>
                <a:gd name="connsiteY21" fmla="*/ 788265 h 2426836"/>
                <a:gd name="connsiteX22" fmla="*/ 6023428 w 12192001"/>
                <a:gd name="connsiteY22" fmla="*/ 193179 h 2426836"/>
                <a:gd name="connsiteX23" fmla="*/ 8069942 w 12192001"/>
                <a:gd name="connsiteY23" fmla="*/ 570551 h 2426836"/>
                <a:gd name="connsiteX24" fmla="*/ 9376228 w 12192001"/>
                <a:gd name="connsiteY24" fmla="*/ 991465 h 2426836"/>
                <a:gd name="connsiteX25" fmla="*/ 10276114 w 12192001"/>
                <a:gd name="connsiteY25" fmla="*/ 918894 h 2426836"/>
                <a:gd name="connsiteX26" fmla="*/ 11771085 w 12192001"/>
                <a:gd name="connsiteY26" fmla="*/ 222208 h 2426836"/>
                <a:gd name="connsiteX27" fmla="*/ 12153446 w 12192001"/>
                <a:gd name="connsiteY27" fmla="*/ 20865 h 242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92001" h="2426836">
                  <a:moveTo>
                    <a:pt x="12192001" y="2403144"/>
                  </a:moveTo>
                  <a:lnTo>
                    <a:pt x="12192001" y="2426836"/>
                  </a:lnTo>
                  <a:lnTo>
                    <a:pt x="11981082" y="2426836"/>
                  </a:lnTo>
                  <a:lnTo>
                    <a:pt x="12042944" y="2420525"/>
                  </a:lnTo>
                  <a:cubicBezTo>
                    <a:pt x="12087602" y="2415697"/>
                    <a:pt x="12130918" y="2410731"/>
                    <a:pt x="12172842" y="2405625"/>
                  </a:cubicBezTo>
                  <a:close/>
                  <a:moveTo>
                    <a:pt x="12192000" y="0"/>
                  </a:moveTo>
                  <a:lnTo>
                    <a:pt x="12192000" y="2403144"/>
                  </a:lnTo>
                  <a:lnTo>
                    <a:pt x="12172841" y="2405625"/>
                  </a:lnTo>
                  <a:cubicBezTo>
                    <a:pt x="12130917" y="2410731"/>
                    <a:pt x="12087601" y="2415697"/>
                    <a:pt x="12042943" y="2420525"/>
                  </a:cubicBezTo>
                  <a:lnTo>
                    <a:pt x="11981081" y="2426836"/>
                  </a:lnTo>
                  <a:lnTo>
                    <a:pt x="915077" y="2426836"/>
                  </a:lnTo>
                  <a:lnTo>
                    <a:pt x="915075" y="2426836"/>
                  </a:lnTo>
                  <a:lnTo>
                    <a:pt x="1" y="2426836"/>
                  </a:lnTo>
                  <a:lnTo>
                    <a:pt x="1" y="2381168"/>
                  </a:lnTo>
                  <a:lnTo>
                    <a:pt x="0" y="2381168"/>
                  </a:lnTo>
                  <a:lnTo>
                    <a:pt x="0" y="1038070"/>
                  </a:lnTo>
                  <a:lnTo>
                    <a:pt x="98707" y="1074824"/>
                  </a:lnTo>
                  <a:cubicBezTo>
                    <a:pt x="272860" y="1132867"/>
                    <a:pt x="493787" y="1170475"/>
                    <a:pt x="740229" y="1122094"/>
                  </a:cubicBezTo>
                  <a:cubicBezTo>
                    <a:pt x="1134534" y="1044684"/>
                    <a:pt x="1780419" y="609255"/>
                    <a:pt x="2206171" y="497979"/>
                  </a:cubicBezTo>
                  <a:cubicBezTo>
                    <a:pt x="2631923" y="386703"/>
                    <a:pt x="2927047" y="406056"/>
                    <a:pt x="3294743" y="454437"/>
                  </a:cubicBezTo>
                  <a:cubicBezTo>
                    <a:pt x="3662438" y="502818"/>
                    <a:pt x="4124476" y="732627"/>
                    <a:pt x="4412342" y="788265"/>
                  </a:cubicBezTo>
                  <a:cubicBezTo>
                    <a:pt x="4700209" y="843903"/>
                    <a:pt x="4753428" y="887446"/>
                    <a:pt x="5021942" y="788265"/>
                  </a:cubicBezTo>
                  <a:cubicBezTo>
                    <a:pt x="5290456" y="689084"/>
                    <a:pt x="5515428" y="229465"/>
                    <a:pt x="6023428" y="193179"/>
                  </a:cubicBezTo>
                  <a:cubicBezTo>
                    <a:pt x="6531428" y="156893"/>
                    <a:pt x="7511142" y="437503"/>
                    <a:pt x="8069942" y="570551"/>
                  </a:cubicBezTo>
                  <a:cubicBezTo>
                    <a:pt x="8628742" y="703599"/>
                    <a:pt x="9008533" y="933408"/>
                    <a:pt x="9376228" y="991465"/>
                  </a:cubicBezTo>
                  <a:cubicBezTo>
                    <a:pt x="9743923" y="1049522"/>
                    <a:pt x="9876971" y="1047103"/>
                    <a:pt x="10276114" y="918894"/>
                  </a:cubicBezTo>
                  <a:cubicBezTo>
                    <a:pt x="10675257" y="790685"/>
                    <a:pt x="11391295" y="362513"/>
                    <a:pt x="11771085" y="222208"/>
                  </a:cubicBezTo>
                  <a:cubicBezTo>
                    <a:pt x="11913506" y="169594"/>
                    <a:pt x="12041980" y="86023"/>
                    <a:pt x="12153446" y="208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0" y="4552713"/>
              <a:ext cx="12192000" cy="2305287"/>
            </a:xfrm>
            <a:custGeom>
              <a:avLst/>
              <a:gdLst>
                <a:gd name="connsiteX0" fmla="*/ 12192000 w 12192000"/>
                <a:gd name="connsiteY0" fmla="*/ 0 h 2305287"/>
                <a:gd name="connsiteX1" fmla="*/ 12192000 w 12192000"/>
                <a:gd name="connsiteY1" fmla="*/ 2305287 h 2305287"/>
                <a:gd name="connsiteX2" fmla="*/ 0 w 12192000"/>
                <a:gd name="connsiteY2" fmla="*/ 2305287 h 2305287"/>
                <a:gd name="connsiteX3" fmla="*/ 0 w 12192000"/>
                <a:gd name="connsiteY3" fmla="*/ 1038070 h 2305287"/>
                <a:gd name="connsiteX4" fmla="*/ 98707 w 12192000"/>
                <a:gd name="connsiteY4" fmla="*/ 1074824 h 2305287"/>
                <a:gd name="connsiteX5" fmla="*/ 740228 w 12192000"/>
                <a:gd name="connsiteY5" fmla="*/ 1122094 h 2305287"/>
                <a:gd name="connsiteX6" fmla="*/ 2206171 w 12192000"/>
                <a:gd name="connsiteY6" fmla="*/ 497979 h 2305287"/>
                <a:gd name="connsiteX7" fmla="*/ 3294742 w 12192000"/>
                <a:gd name="connsiteY7" fmla="*/ 454437 h 2305287"/>
                <a:gd name="connsiteX8" fmla="*/ 4412342 w 12192000"/>
                <a:gd name="connsiteY8" fmla="*/ 788265 h 2305287"/>
                <a:gd name="connsiteX9" fmla="*/ 5021942 w 12192000"/>
                <a:gd name="connsiteY9" fmla="*/ 788265 h 2305287"/>
                <a:gd name="connsiteX10" fmla="*/ 6023428 w 12192000"/>
                <a:gd name="connsiteY10" fmla="*/ 193179 h 2305287"/>
                <a:gd name="connsiteX11" fmla="*/ 8069942 w 12192000"/>
                <a:gd name="connsiteY11" fmla="*/ 570551 h 2305287"/>
                <a:gd name="connsiteX12" fmla="*/ 9376228 w 12192000"/>
                <a:gd name="connsiteY12" fmla="*/ 991465 h 2305287"/>
                <a:gd name="connsiteX13" fmla="*/ 10276114 w 12192000"/>
                <a:gd name="connsiteY13" fmla="*/ 918894 h 2305287"/>
                <a:gd name="connsiteX14" fmla="*/ 11771085 w 12192000"/>
                <a:gd name="connsiteY14" fmla="*/ 222208 h 2305287"/>
                <a:gd name="connsiteX15" fmla="*/ 12153446 w 12192000"/>
                <a:gd name="connsiteY15" fmla="*/ 20865 h 2305287"/>
                <a:gd name="connsiteX16" fmla="*/ 12192000 w 12192000"/>
                <a:gd name="connsiteY16" fmla="*/ 0 h 230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92000" h="2305287">
                  <a:moveTo>
                    <a:pt x="12192000" y="0"/>
                  </a:moveTo>
                  <a:lnTo>
                    <a:pt x="12192000" y="2305287"/>
                  </a:lnTo>
                  <a:lnTo>
                    <a:pt x="0" y="2305287"/>
                  </a:lnTo>
                  <a:lnTo>
                    <a:pt x="0" y="1038070"/>
                  </a:lnTo>
                  <a:lnTo>
                    <a:pt x="98707" y="1074824"/>
                  </a:lnTo>
                  <a:cubicBezTo>
                    <a:pt x="272860" y="1132867"/>
                    <a:pt x="493787" y="1170475"/>
                    <a:pt x="740228" y="1122094"/>
                  </a:cubicBezTo>
                  <a:cubicBezTo>
                    <a:pt x="1134533" y="1044684"/>
                    <a:pt x="1780419" y="609255"/>
                    <a:pt x="2206171" y="497979"/>
                  </a:cubicBezTo>
                  <a:cubicBezTo>
                    <a:pt x="2631923" y="386703"/>
                    <a:pt x="2927047" y="406056"/>
                    <a:pt x="3294742" y="454437"/>
                  </a:cubicBezTo>
                  <a:cubicBezTo>
                    <a:pt x="3662437" y="502818"/>
                    <a:pt x="4124475" y="732627"/>
                    <a:pt x="4412342" y="788265"/>
                  </a:cubicBezTo>
                  <a:cubicBezTo>
                    <a:pt x="4700209" y="843903"/>
                    <a:pt x="4753428" y="887446"/>
                    <a:pt x="5021942" y="788265"/>
                  </a:cubicBezTo>
                  <a:cubicBezTo>
                    <a:pt x="5290456" y="689084"/>
                    <a:pt x="5515428" y="229465"/>
                    <a:pt x="6023428" y="193179"/>
                  </a:cubicBezTo>
                  <a:cubicBezTo>
                    <a:pt x="6531428" y="156893"/>
                    <a:pt x="7511142" y="437503"/>
                    <a:pt x="8069942" y="570551"/>
                  </a:cubicBezTo>
                  <a:cubicBezTo>
                    <a:pt x="8628742" y="703599"/>
                    <a:pt x="9008533" y="933408"/>
                    <a:pt x="9376228" y="991465"/>
                  </a:cubicBezTo>
                  <a:cubicBezTo>
                    <a:pt x="9743923" y="1049522"/>
                    <a:pt x="9876971" y="1047103"/>
                    <a:pt x="10276114" y="918894"/>
                  </a:cubicBezTo>
                  <a:cubicBezTo>
                    <a:pt x="10675257" y="790685"/>
                    <a:pt x="11391295" y="362513"/>
                    <a:pt x="11771085" y="222208"/>
                  </a:cubicBezTo>
                  <a:cubicBezTo>
                    <a:pt x="11913506" y="169594"/>
                    <a:pt x="12041980" y="86023"/>
                    <a:pt x="12153446" y="20865"/>
                  </a:cubicBezTo>
                  <a:lnTo>
                    <a:pt x="12192000" y="0"/>
                  </a:ln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자유형 90"/>
          <p:cNvSpPr/>
          <p:nvPr userDrawn="1"/>
        </p:nvSpPr>
        <p:spPr>
          <a:xfrm>
            <a:off x="0" y="5565720"/>
            <a:ext cx="12192000" cy="1321648"/>
          </a:xfrm>
          <a:custGeom>
            <a:avLst/>
            <a:gdLst>
              <a:gd name="connsiteX0" fmla="*/ 6461609 w 12192000"/>
              <a:gd name="connsiteY0" fmla="*/ 7 h 1263860"/>
              <a:gd name="connsiteX1" fmla="*/ 6589486 w 12192000"/>
              <a:gd name="connsiteY1" fmla="*/ 3839 h 1263860"/>
              <a:gd name="connsiteX2" fmla="*/ 9231086 w 12192000"/>
              <a:gd name="connsiteY2" fmla="*/ 569896 h 1263860"/>
              <a:gd name="connsiteX3" fmla="*/ 11829143 w 12192000"/>
              <a:gd name="connsiteY3" fmla="*/ 90924 h 1263860"/>
              <a:gd name="connsiteX4" fmla="*/ 12149024 w 12192000"/>
              <a:gd name="connsiteY4" fmla="*/ 27651 h 1263860"/>
              <a:gd name="connsiteX5" fmla="*/ 12192000 w 12192000"/>
              <a:gd name="connsiteY5" fmla="*/ 16480 h 1263860"/>
              <a:gd name="connsiteX6" fmla="*/ 12192000 w 12192000"/>
              <a:gd name="connsiteY6" fmla="*/ 1263860 h 1263860"/>
              <a:gd name="connsiteX7" fmla="*/ 0 w 12192000"/>
              <a:gd name="connsiteY7" fmla="*/ 1263860 h 1263860"/>
              <a:gd name="connsiteX8" fmla="*/ 0 w 12192000"/>
              <a:gd name="connsiteY8" fmla="*/ 474371 h 1263860"/>
              <a:gd name="connsiteX9" fmla="*/ 19844 w 12192000"/>
              <a:gd name="connsiteY9" fmla="*/ 482810 h 1263860"/>
              <a:gd name="connsiteX10" fmla="*/ 812800 w 12192000"/>
              <a:gd name="connsiteY10" fmla="*/ 569896 h 1263860"/>
              <a:gd name="connsiteX11" fmla="*/ 3062514 w 12192000"/>
              <a:gd name="connsiteY11" fmla="*/ 47381 h 1263860"/>
              <a:gd name="connsiteX12" fmla="*/ 4992914 w 12192000"/>
              <a:gd name="connsiteY12" fmla="*/ 308639 h 1263860"/>
              <a:gd name="connsiteX13" fmla="*/ 6461609 w 12192000"/>
              <a:gd name="connsiteY13" fmla="*/ 7 h 12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263860">
                <a:moveTo>
                  <a:pt x="6461609" y="7"/>
                </a:moveTo>
                <a:cubicBezTo>
                  <a:pt x="6502769" y="-101"/>
                  <a:pt x="6545339" y="1118"/>
                  <a:pt x="6589486" y="3839"/>
                </a:cubicBezTo>
                <a:cubicBezTo>
                  <a:pt x="7295848" y="47382"/>
                  <a:pt x="8357810" y="555382"/>
                  <a:pt x="9231086" y="569896"/>
                </a:cubicBezTo>
                <a:cubicBezTo>
                  <a:pt x="10104362" y="584410"/>
                  <a:pt x="11282438" y="170753"/>
                  <a:pt x="11829143" y="90924"/>
                </a:cubicBezTo>
                <a:cubicBezTo>
                  <a:pt x="11965819" y="70967"/>
                  <a:pt x="12069082" y="47835"/>
                  <a:pt x="12149024" y="27651"/>
                </a:cubicBezTo>
                <a:lnTo>
                  <a:pt x="12192000" y="16480"/>
                </a:lnTo>
                <a:lnTo>
                  <a:pt x="12192000" y="1263860"/>
                </a:lnTo>
                <a:lnTo>
                  <a:pt x="0" y="1263860"/>
                </a:lnTo>
                <a:lnTo>
                  <a:pt x="0" y="474371"/>
                </a:lnTo>
                <a:lnTo>
                  <a:pt x="19844" y="482810"/>
                </a:lnTo>
                <a:cubicBezTo>
                  <a:pt x="178707" y="547217"/>
                  <a:pt x="415472" y="617067"/>
                  <a:pt x="812800" y="569896"/>
                </a:cubicBezTo>
                <a:cubicBezTo>
                  <a:pt x="1342571" y="507001"/>
                  <a:pt x="2365828" y="90924"/>
                  <a:pt x="3062514" y="47381"/>
                </a:cubicBezTo>
                <a:cubicBezTo>
                  <a:pt x="3759200" y="3838"/>
                  <a:pt x="4405085" y="315896"/>
                  <a:pt x="4992914" y="308639"/>
                </a:cubicBezTo>
                <a:cubicBezTo>
                  <a:pt x="5544004" y="301836"/>
                  <a:pt x="5844212" y="1628"/>
                  <a:pt x="6461609" y="7"/>
                </a:cubicBezTo>
                <a:close/>
              </a:path>
            </a:pathLst>
          </a:custGeom>
          <a:solidFill>
            <a:srgbClr val="04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 userDrawn="1"/>
        </p:nvSpPr>
        <p:spPr>
          <a:xfrm rot="4238118">
            <a:off x="4242314" y="3719975"/>
            <a:ext cx="277628" cy="70057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 userDrawn="1"/>
        </p:nvSpPr>
        <p:spPr>
          <a:xfrm rot="5048163" flipH="1">
            <a:off x="3473312" y="3332680"/>
            <a:ext cx="277629" cy="70057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 userDrawn="1"/>
        </p:nvSpPr>
        <p:spPr>
          <a:xfrm rot="4238118">
            <a:off x="5545634" y="3504582"/>
            <a:ext cx="277628" cy="70057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 userDrawn="1"/>
        </p:nvSpPr>
        <p:spPr>
          <a:xfrm rot="4261733">
            <a:off x="7351194" y="3269321"/>
            <a:ext cx="277628" cy="70057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 userDrawn="1"/>
        </p:nvSpPr>
        <p:spPr>
          <a:xfrm rot="5060807" flipH="1">
            <a:off x="4816675" y="3111583"/>
            <a:ext cx="277629" cy="70057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 userDrawn="1"/>
        </p:nvSpPr>
        <p:spPr>
          <a:xfrm rot="4562704" flipH="1">
            <a:off x="6285523" y="2916907"/>
            <a:ext cx="277629" cy="70057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 userDrawn="1"/>
        </p:nvSpPr>
        <p:spPr>
          <a:xfrm rot="2090982" flipH="1">
            <a:off x="7568222" y="2505333"/>
            <a:ext cx="277629" cy="70057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 userDrawn="1"/>
        </p:nvGrpSpPr>
        <p:grpSpPr>
          <a:xfrm rot="19386772">
            <a:off x="8970753" y="229170"/>
            <a:ext cx="3933651" cy="2319826"/>
            <a:chOff x="7536331" y="-1271403"/>
            <a:chExt cx="4571636" cy="2696070"/>
          </a:xfrm>
        </p:grpSpPr>
        <p:sp>
          <p:nvSpPr>
            <p:cNvPr id="100" name="직사각형 99"/>
            <p:cNvSpPr/>
            <p:nvPr/>
          </p:nvSpPr>
          <p:spPr>
            <a:xfrm rot="20504575">
              <a:off x="7536331" y="-1227432"/>
              <a:ext cx="4571636" cy="2652099"/>
            </a:xfrm>
            <a:prstGeom prst="rect">
              <a:avLst/>
            </a:pr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 rot="20504575">
              <a:off x="7584327" y="-1271403"/>
              <a:ext cx="4411445" cy="2652099"/>
              <a:chOff x="7002245" y="-2217045"/>
              <a:chExt cx="3638550" cy="1785223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7002245" y="-2217045"/>
                <a:ext cx="3638550" cy="17852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3653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80511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87369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94227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01085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7" name="그룹 116"/>
          <p:cNvGrpSpPr/>
          <p:nvPr userDrawn="1"/>
        </p:nvGrpSpPr>
        <p:grpSpPr>
          <a:xfrm>
            <a:off x="10053904" y="292435"/>
            <a:ext cx="2862315" cy="2862313"/>
            <a:chOff x="1413163" y="1391274"/>
            <a:chExt cx="973089" cy="973088"/>
          </a:xfrm>
          <a:solidFill>
            <a:schemeClr val="tx1">
              <a:lumMod val="50000"/>
              <a:lumOff val="50000"/>
              <a:alpha val="40000"/>
            </a:schemeClr>
          </a:solidFill>
        </p:grpSpPr>
        <p:grpSp>
          <p:nvGrpSpPr>
            <p:cNvPr id="118" name="그룹 117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134" name="이등변 삼각형 133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132" name="이등변 삼각형 131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130" name="이등변 삼각형 129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이등변 삼각형 130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128" name="이등변 삼각형 127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이등변 삼각형 128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126" name="이등변 삼각형 125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이등변 삼각형 126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124" name="이등변 삼각형 123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이등변 삼각형 124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6" name="그룹 135"/>
          <p:cNvGrpSpPr/>
          <p:nvPr userDrawn="1"/>
        </p:nvGrpSpPr>
        <p:grpSpPr>
          <a:xfrm>
            <a:off x="10483093" y="147100"/>
            <a:ext cx="3055927" cy="3055925"/>
            <a:chOff x="1413163" y="1391274"/>
            <a:chExt cx="973089" cy="973088"/>
          </a:xfrm>
        </p:grpSpPr>
        <p:grpSp>
          <p:nvGrpSpPr>
            <p:cNvPr id="137" name="그룹 136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153" name="이등변 삼각형 152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이등변 삼각형 153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151" name="이등변 삼각형 150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이등변 삼각형 151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solidFill>
              <a:schemeClr val="bg1"/>
            </a:solidFill>
          </p:grpSpPr>
          <p:sp>
            <p:nvSpPr>
              <p:cNvPr id="149" name="이등변 삼각형 148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이등변 삼각형 149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solidFill>
              <a:srgbClr val="048ABF"/>
            </a:solidFill>
          </p:grpSpPr>
          <p:sp>
            <p:nvSpPr>
              <p:cNvPr id="147" name="이등변 삼각형 146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이등변 삼각형 147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145" name="이등변 삼각형 144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이등변 삼각형 145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143" name="이등변 삼각형 142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이등변 삼각형 143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5" name="그룹 154"/>
          <p:cNvGrpSpPr/>
          <p:nvPr userDrawn="1"/>
        </p:nvGrpSpPr>
        <p:grpSpPr>
          <a:xfrm>
            <a:off x="8527573" y="-423401"/>
            <a:ext cx="1397667" cy="1397665"/>
            <a:chOff x="4922836" y="1796414"/>
            <a:chExt cx="838201" cy="838200"/>
          </a:xfrm>
        </p:grpSpPr>
        <p:sp>
          <p:nvSpPr>
            <p:cNvPr id="156" name="자유형 155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자유형 156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157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 158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159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자유형 160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자유형 161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자유형 162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자유형 163"/>
          <p:cNvSpPr/>
          <p:nvPr userDrawn="1"/>
        </p:nvSpPr>
        <p:spPr>
          <a:xfrm rot="4238118">
            <a:off x="2649777" y="3881821"/>
            <a:ext cx="277628" cy="70057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 164"/>
          <p:cNvSpPr/>
          <p:nvPr userDrawn="1"/>
        </p:nvSpPr>
        <p:spPr>
          <a:xfrm rot="5048163" flipH="1">
            <a:off x="1854048" y="3570907"/>
            <a:ext cx="277629" cy="70057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 165"/>
          <p:cNvSpPr/>
          <p:nvPr userDrawn="1"/>
        </p:nvSpPr>
        <p:spPr>
          <a:xfrm rot="5400000">
            <a:off x="849828" y="3924103"/>
            <a:ext cx="277628" cy="70057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자유형 166"/>
          <p:cNvSpPr/>
          <p:nvPr userDrawn="1"/>
        </p:nvSpPr>
        <p:spPr>
          <a:xfrm rot="5715431" flipH="1">
            <a:off x="227594" y="3411959"/>
            <a:ext cx="277629" cy="70057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 userDrawn="1"/>
        </p:nvSpPr>
        <p:spPr>
          <a:xfrm rot="21113894">
            <a:off x="8662645" y="3697235"/>
            <a:ext cx="328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ECD8B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다시 여기 바닷가</a:t>
            </a:r>
            <a:endParaRPr lang="en-US" altLang="ko-KR" sz="2000" dirty="0" smtClean="0">
              <a:solidFill>
                <a:srgbClr val="ECD8B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000" dirty="0" smtClean="0">
                <a:solidFill>
                  <a:srgbClr val="ECD8B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</a:t>
            </a:r>
            <a:r>
              <a:rPr lang="ko-KR" altLang="en-US" sz="2000" baseline="0" dirty="0" smtClean="0">
                <a:solidFill>
                  <a:srgbClr val="ECD8B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rgbClr val="ECD8B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이제는 말하고 싶어</a:t>
            </a:r>
            <a:endParaRPr lang="ko-KR" altLang="en-US" sz="2000" dirty="0">
              <a:solidFill>
                <a:srgbClr val="ECD8B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0" name="자유형 169"/>
          <p:cNvSpPr/>
          <p:nvPr/>
        </p:nvSpPr>
        <p:spPr>
          <a:xfrm rot="3435472">
            <a:off x="8527702" y="2416573"/>
            <a:ext cx="343795" cy="86754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자유형 172"/>
          <p:cNvSpPr/>
          <p:nvPr/>
        </p:nvSpPr>
        <p:spPr>
          <a:xfrm rot="151613" flipH="1">
            <a:off x="8364278" y="1752489"/>
            <a:ext cx="343797" cy="86754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 userDrawn="1"/>
        </p:nvGrpSpPr>
        <p:grpSpPr>
          <a:xfrm rot="3435472">
            <a:off x="8534805" y="2429722"/>
            <a:ext cx="385997" cy="867542"/>
            <a:chOff x="10311869" y="657075"/>
            <a:chExt cx="2534384" cy="5696100"/>
          </a:xfrm>
        </p:grpSpPr>
        <p:sp>
          <p:nvSpPr>
            <p:cNvPr id="109" name="자유형 108"/>
            <p:cNvSpPr/>
            <p:nvPr/>
          </p:nvSpPr>
          <p:spPr>
            <a:xfrm>
              <a:off x="10347766" y="657075"/>
              <a:ext cx="2257291" cy="5696100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5A7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 109"/>
            <p:cNvSpPr/>
            <p:nvPr/>
          </p:nvSpPr>
          <p:spPr>
            <a:xfrm rot="1939354">
              <a:off x="10311869" y="1864650"/>
              <a:ext cx="2534384" cy="3033857"/>
            </a:xfrm>
            <a:custGeom>
              <a:avLst/>
              <a:gdLst>
                <a:gd name="connsiteX0" fmla="*/ 82292 w 2566621"/>
                <a:gd name="connsiteY0" fmla="*/ 14894 h 3001505"/>
                <a:gd name="connsiteX1" fmla="*/ 162986 w 2566621"/>
                <a:gd name="connsiteY1" fmla="*/ 18654 h 3001505"/>
                <a:gd name="connsiteX2" fmla="*/ 207440 w 2566621"/>
                <a:gd name="connsiteY2" fmla="*/ 67455 h 3001505"/>
                <a:gd name="connsiteX3" fmla="*/ 220438 w 2566621"/>
                <a:gd name="connsiteY3" fmla="*/ 66041 h 3001505"/>
                <a:gd name="connsiteX4" fmla="*/ 879697 w 2566621"/>
                <a:gd name="connsiteY4" fmla="*/ 44524 h 3001505"/>
                <a:gd name="connsiteX5" fmla="*/ 1715398 w 2566621"/>
                <a:gd name="connsiteY5" fmla="*/ 282216 h 3001505"/>
                <a:gd name="connsiteX6" fmla="*/ 2221385 w 2566621"/>
                <a:gd name="connsiteY6" fmla="*/ 782632 h 3001505"/>
                <a:gd name="connsiteX7" fmla="*/ 2462281 w 2566621"/>
                <a:gd name="connsiteY7" fmla="*/ 1253877 h 3001505"/>
                <a:gd name="connsiteX8" fmla="*/ 2497621 w 2566621"/>
                <a:gd name="connsiteY8" fmla="*/ 1382282 h 3001505"/>
                <a:gd name="connsiteX9" fmla="*/ 2514622 w 2566621"/>
                <a:gd name="connsiteY9" fmla="*/ 1426481 h 3001505"/>
                <a:gd name="connsiteX10" fmla="*/ 2557201 w 2566621"/>
                <a:gd name="connsiteY10" fmla="*/ 1675330 h 3001505"/>
                <a:gd name="connsiteX11" fmla="*/ 2560298 w 2566621"/>
                <a:gd name="connsiteY11" fmla="*/ 1772168 h 3001505"/>
                <a:gd name="connsiteX12" fmla="*/ 2563284 w 2566621"/>
                <a:gd name="connsiteY12" fmla="*/ 1800998 h 3001505"/>
                <a:gd name="connsiteX13" fmla="*/ 2566621 w 2566621"/>
                <a:gd name="connsiteY13" fmla="*/ 1900196 h 3001505"/>
                <a:gd name="connsiteX14" fmla="*/ 2538574 w 2566621"/>
                <a:gd name="connsiteY14" fmla="*/ 2175397 h 3001505"/>
                <a:gd name="connsiteX15" fmla="*/ 2535361 w 2566621"/>
                <a:gd name="connsiteY15" fmla="*/ 2187070 h 3001505"/>
                <a:gd name="connsiteX16" fmla="*/ 2535310 w 2566621"/>
                <a:gd name="connsiteY16" fmla="*/ 2187804 h 3001505"/>
                <a:gd name="connsiteX17" fmla="*/ 2380956 w 2566621"/>
                <a:gd name="connsiteY17" fmla="*/ 2488425 h 3001505"/>
                <a:gd name="connsiteX18" fmla="*/ 2213437 w 2566621"/>
                <a:gd name="connsiteY18" fmla="*/ 1996212 h 3001505"/>
                <a:gd name="connsiteX19" fmla="*/ 2226601 w 2566621"/>
                <a:gd name="connsiteY19" fmla="*/ 1804620 h 3001505"/>
                <a:gd name="connsiteX20" fmla="*/ 2236326 w 2566621"/>
                <a:gd name="connsiteY20" fmla="*/ 1751979 h 3001505"/>
                <a:gd name="connsiteX21" fmla="*/ 2242242 w 2566621"/>
                <a:gd name="connsiteY21" fmla="*/ 1641286 h 3001505"/>
                <a:gd name="connsiteX22" fmla="*/ 2234942 w 2566621"/>
                <a:gd name="connsiteY22" fmla="*/ 1188845 h 3001505"/>
                <a:gd name="connsiteX23" fmla="*/ 1990344 w 2566621"/>
                <a:gd name="connsiteY23" fmla="*/ 631250 h 3001505"/>
                <a:gd name="connsiteX24" fmla="*/ 1361893 w 2566621"/>
                <a:gd name="connsiteY24" fmla="*/ 478837 h 3001505"/>
                <a:gd name="connsiteX25" fmla="*/ 508067 w 2566621"/>
                <a:gd name="connsiteY25" fmla="*/ 469024 h 3001505"/>
                <a:gd name="connsiteX26" fmla="*/ 492042 w 2566621"/>
                <a:gd name="connsiteY26" fmla="*/ 469440 h 3001505"/>
                <a:gd name="connsiteX27" fmla="*/ 491165 w 2566621"/>
                <a:gd name="connsiteY27" fmla="*/ 485287 h 3001505"/>
                <a:gd name="connsiteX28" fmla="*/ 374869 w 2566621"/>
                <a:gd name="connsiteY28" fmla="*/ 956826 h 3001505"/>
                <a:gd name="connsiteX29" fmla="*/ 271745 w 2566621"/>
                <a:gd name="connsiteY29" fmla="*/ 1734434 h 3001505"/>
                <a:gd name="connsiteX30" fmla="*/ 327216 w 2566621"/>
                <a:gd name="connsiteY30" fmla="*/ 1978869 h 3001505"/>
                <a:gd name="connsiteX31" fmla="*/ 604784 w 2566621"/>
                <a:gd name="connsiteY31" fmla="*/ 2218036 h 3001505"/>
                <a:gd name="connsiteX32" fmla="*/ 1266227 w 2566621"/>
                <a:gd name="connsiteY32" fmla="*/ 2493849 h 3001505"/>
                <a:gd name="connsiteX33" fmla="*/ 1303795 w 2566621"/>
                <a:gd name="connsiteY33" fmla="*/ 2515578 h 3001505"/>
                <a:gd name="connsiteX34" fmla="*/ 1427912 w 2566621"/>
                <a:gd name="connsiteY34" fmla="*/ 2571321 h 3001505"/>
                <a:gd name="connsiteX35" fmla="*/ 1779914 w 2566621"/>
                <a:gd name="connsiteY35" fmla="*/ 2956228 h 3001505"/>
                <a:gd name="connsiteX36" fmla="*/ 1439831 w 2566621"/>
                <a:gd name="connsiteY36" fmla="*/ 2954108 h 3001505"/>
                <a:gd name="connsiteX37" fmla="*/ 1367305 w 2566621"/>
                <a:gd name="connsiteY37" fmla="*/ 2921535 h 3001505"/>
                <a:gd name="connsiteX38" fmla="*/ 1358891 w 2566621"/>
                <a:gd name="connsiteY38" fmla="*/ 2918203 h 3001505"/>
                <a:gd name="connsiteX39" fmla="*/ 1159007 w 2566621"/>
                <a:gd name="connsiteY39" fmla="*/ 2823189 h 3001505"/>
                <a:gd name="connsiteX40" fmla="*/ 637917 w 2566621"/>
                <a:gd name="connsiteY40" fmla="*/ 2512674 h 3001505"/>
                <a:gd name="connsiteX41" fmla="*/ 255728 w 2566621"/>
                <a:gd name="connsiteY41" fmla="*/ 2051153 h 3001505"/>
                <a:gd name="connsiteX42" fmla="*/ 84866 w 2566621"/>
                <a:gd name="connsiteY42" fmla="*/ 1681350 h 3001505"/>
                <a:gd name="connsiteX43" fmla="*/ 3755 w 2566621"/>
                <a:gd name="connsiteY43" fmla="*/ 1182622 h 3001505"/>
                <a:gd name="connsiteX44" fmla="*/ 24619 w 2566621"/>
                <a:gd name="connsiteY44" fmla="*/ 574285 h 3001505"/>
                <a:gd name="connsiteX45" fmla="*/ 77303 w 2566621"/>
                <a:gd name="connsiteY45" fmla="*/ 177233 h 3001505"/>
                <a:gd name="connsiteX46" fmla="*/ 85599 w 2566621"/>
                <a:gd name="connsiteY46" fmla="*/ 160621 h 3001505"/>
                <a:gd name="connsiteX47" fmla="*/ 50017 w 2566621"/>
                <a:gd name="connsiteY47" fmla="*/ 121561 h 3001505"/>
                <a:gd name="connsiteX48" fmla="*/ 53779 w 2566621"/>
                <a:gd name="connsiteY48" fmla="*/ 40867 h 300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6621" h="3001505">
                  <a:moveTo>
                    <a:pt x="82292" y="14894"/>
                  </a:moveTo>
                  <a:cubicBezTo>
                    <a:pt x="105614" y="-6351"/>
                    <a:pt x="141742" y="-4667"/>
                    <a:pt x="162986" y="18654"/>
                  </a:cubicBezTo>
                  <a:lnTo>
                    <a:pt x="207440" y="67455"/>
                  </a:lnTo>
                  <a:lnTo>
                    <a:pt x="220438" y="66041"/>
                  </a:lnTo>
                  <a:cubicBezTo>
                    <a:pt x="367318" y="49171"/>
                    <a:pt x="653834" y="13852"/>
                    <a:pt x="879697" y="44524"/>
                  </a:cubicBezTo>
                  <a:cubicBezTo>
                    <a:pt x="1137826" y="79577"/>
                    <a:pt x="1491784" y="159198"/>
                    <a:pt x="1715398" y="282216"/>
                  </a:cubicBezTo>
                  <a:cubicBezTo>
                    <a:pt x="1939013" y="405234"/>
                    <a:pt x="2089212" y="592739"/>
                    <a:pt x="2221385" y="782632"/>
                  </a:cubicBezTo>
                  <a:cubicBezTo>
                    <a:pt x="2320515" y="925051"/>
                    <a:pt x="2405895" y="1087160"/>
                    <a:pt x="2462281" y="1253877"/>
                  </a:cubicBezTo>
                  <a:lnTo>
                    <a:pt x="2497621" y="1382282"/>
                  </a:lnTo>
                  <a:lnTo>
                    <a:pt x="2514622" y="1426481"/>
                  </a:lnTo>
                  <a:cubicBezTo>
                    <a:pt x="2535823" y="1493286"/>
                    <a:pt x="2550959" y="1579204"/>
                    <a:pt x="2557201" y="1675330"/>
                  </a:cubicBezTo>
                  <a:lnTo>
                    <a:pt x="2560298" y="1772168"/>
                  </a:lnTo>
                  <a:lnTo>
                    <a:pt x="2563284" y="1800998"/>
                  </a:lnTo>
                  <a:cubicBezTo>
                    <a:pt x="2565473" y="1833040"/>
                    <a:pt x="2566621" y="1866216"/>
                    <a:pt x="2566621" y="1900196"/>
                  </a:cubicBezTo>
                  <a:cubicBezTo>
                    <a:pt x="2566621" y="2002137"/>
                    <a:pt x="2556281" y="2096840"/>
                    <a:pt x="2538574" y="2175397"/>
                  </a:cubicBezTo>
                  <a:lnTo>
                    <a:pt x="2535361" y="2187070"/>
                  </a:lnTo>
                  <a:lnTo>
                    <a:pt x="2535310" y="2187804"/>
                  </a:lnTo>
                  <a:cubicBezTo>
                    <a:pt x="2509880" y="2364467"/>
                    <a:pt x="2450343" y="2488425"/>
                    <a:pt x="2380956" y="2488425"/>
                  </a:cubicBezTo>
                  <a:cubicBezTo>
                    <a:pt x="2288438" y="2488425"/>
                    <a:pt x="2213437" y="2268054"/>
                    <a:pt x="2213437" y="1996212"/>
                  </a:cubicBezTo>
                  <a:cubicBezTo>
                    <a:pt x="2213436" y="1928252"/>
                    <a:pt x="2218124" y="1863508"/>
                    <a:pt x="2226601" y="1804620"/>
                  </a:cubicBezTo>
                  <a:lnTo>
                    <a:pt x="2236326" y="1751979"/>
                  </a:lnTo>
                  <a:lnTo>
                    <a:pt x="2242242" y="1641286"/>
                  </a:lnTo>
                  <a:cubicBezTo>
                    <a:pt x="2250338" y="1477423"/>
                    <a:pt x="2254650" y="1307876"/>
                    <a:pt x="2234942" y="1188845"/>
                  </a:cubicBezTo>
                  <a:cubicBezTo>
                    <a:pt x="2195526" y="950783"/>
                    <a:pt x="2135852" y="749584"/>
                    <a:pt x="1990344" y="631250"/>
                  </a:cubicBezTo>
                  <a:cubicBezTo>
                    <a:pt x="1844835" y="512915"/>
                    <a:pt x="1608939" y="505874"/>
                    <a:pt x="1361893" y="478837"/>
                  </a:cubicBezTo>
                  <a:cubicBezTo>
                    <a:pt x="1114847" y="451799"/>
                    <a:pt x="664784" y="472061"/>
                    <a:pt x="508067" y="469024"/>
                  </a:cubicBezTo>
                  <a:lnTo>
                    <a:pt x="492042" y="469440"/>
                  </a:lnTo>
                  <a:lnTo>
                    <a:pt x="491165" y="485287"/>
                  </a:lnTo>
                  <a:cubicBezTo>
                    <a:pt x="473966" y="619100"/>
                    <a:pt x="401686" y="785438"/>
                    <a:pt x="374869" y="956826"/>
                  </a:cubicBezTo>
                  <a:cubicBezTo>
                    <a:pt x="339113" y="1185342"/>
                    <a:pt x="279687" y="1564093"/>
                    <a:pt x="271745" y="1734434"/>
                  </a:cubicBezTo>
                  <a:cubicBezTo>
                    <a:pt x="263803" y="1904774"/>
                    <a:pt x="271710" y="1898268"/>
                    <a:pt x="327216" y="1978869"/>
                  </a:cubicBezTo>
                  <a:cubicBezTo>
                    <a:pt x="382723" y="2059469"/>
                    <a:pt x="448282" y="2132206"/>
                    <a:pt x="604784" y="2218036"/>
                  </a:cubicBezTo>
                  <a:cubicBezTo>
                    <a:pt x="761286" y="2303866"/>
                    <a:pt x="1103001" y="2409268"/>
                    <a:pt x="1266227" y="2493849"/>
                  </a:cubicBezTo>
                  <a:lnTo>
                    <a:pt x="1303795" y="2515578"/>
                  </a:lnTo>
                  <a:lnTo>
                    <a:pt x="1427912" y="2571321"/>
                  </a:lnTo>
                  <a:cubicBezTo>
                    <a:pt x="1667409" y="2699926"/>
                    <a:pt x="1825006" y="2872254"/>
                    <a:pt x="1779914" y="2956228"/>
                  </a:cubicBezTo>
                  <a:cubicBezTo>
                    <a:pt x="1746096" y="3019208"/>
                    <a:pt x="1607869" y="3014602"/>
                    <a:pt x="1439831" y="2954108"/>
                  </a:cubicBezTo>
                  <a:lnTo>
                    <a:pt x="1367305" y="2921535"/>
                  </a:lnTo>
                  <a:lnTo>
                    <a:pt x="1358891" y="2918203"/>
                  </a:lnTo>
                  <a:cubicBezTo>
                    <a:pt x="1299502" y="2893222"/>
                    <a:pt x="1231376" y="2861560"/>
                    <a:pt x="1159007" y="2823189"/>
                  </a:cubicBezTo>
                  <a:cubicBezTo>
                    <a:pt x="1014267" y="2746448"/>
                    <a:pt x="788463" y="2641347"/>
                    <a:pt x="637917" y="2512674"/>
                  </a:cubicBezTo>
                  <a:cubicBezTo>
                    <a:pt x="487371" y="2384002"/>
                    <a:pt x="347904" y="2189707"/>
                    <a:pt x="255728" y="2051153"/>
                  </a:cubicBezTo>
                  <a:cubicBezTo>
                    <a:pt x="163553" y="1912599"/>
                    <a:pt x="126861" y="1826105"/>
                    <a:pt x="84866" y="1681350"/>
                  </a:cubicBezTo>
                  <a:cubicBezTo>
                    <a:pt x="42870" y="1536595"/>
                    <a:pt x="13796" y="1367132"/>
                    <a:pt x="3755" y="1182622"/>
                  </a:cubicBezTo>
                  <a:cubicBezTo>
                    <a:pt x="-6286" y="998111"/>
                    <a:pt x="4872" y="752095"/>
                    <a:pt x="24619" y="574285"/>
                  </a:cubicBezTo>
                  <a:cubicBezTo>
                    <a:pt x="39429" y="440927"/>
                    <a:pt x="43655" y="269463"/>
                    <a:pt x="77303" y="177233"/>
                  </a:cubicBezTo>
                  <a:lnTo>
                    <a:pt x="85599" y="160621"/>
                  </a:lnTo>
                  <a:lnTo>
                    <a:pt x="50017" y="121561"/>
                  </a:lnTo>
                  <a:cubicBezTo>
                    <a:pt x="28773" y="98239"/>
                    <a:pt x="30457" y="62111"/>
                    <a:pt x="53779" y="4086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 userDrawn="1"/>
        </p:nvGrpSpPr>
        <p:grpSpPr>
          <a:xfrm rot="151613" flipH="1">
            <a:off x="8347305" y="1751801"/>
            <a:ext cx="386000" cy="867542"/>
            <a:chOff x="10311869" y="657075"/>
            <a:chExt cx="2534384" cy="5696100"/>
          </a:xfrm>
        </p:grpSpPr>
        <p:sp>
          <p:nvSpPr>
            <p:cNvPr id="112" name="자유형 111"/>
            <p:cNvSpPr/>
            <p:nvPr/>
          </p:nvSpPr>
          <p:spPr>
            <a:xfrm>
              <a:off x="10347766" y="657075"/>
              <a:ext cx="2257291" cy="5696100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5A7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 rot="1939354">
              <a:off x="10311869" y="1864650"/>
              <a:ext cx="2534384" cy="3033857"/>
            </a:xfrm>
            <a:custGeom>
              <a:avLst/>
              <a:gdLst>
                <a:gd name="connsiteX0" fmla="*/ 82292 w 2566621"/>
                <a:gd name="connsiteY0" fmla="*/ 14894 h 3001505"/>
                <a:gd name="connsiteX1" fmla="*/ 162986 w 2566621"/>
                <a:gd name="connsiteY1" fmla="*/ 18654 h 3001505"/>
                <a:gd name="connsiteX2" fmla="*/ 207440 w 2566621"/>
                <a:gd name="connsiteY2" fmla="*/ 67455 h 3001505"/>
                <a:gd name="connsiteX3" fmla="*/ 220438 w 2566621"/>
                <a:gd name="connsiteY3" fmla="*/ 66041 h 3001505"/>
                <a:gd name="connsiteX4" fmla="*/ 879697 w 2566621"/>
                <a:gd name="connsiteY4" fmla="*/ 44524 h 3001505"/>
                <a:gd name="connsiteX5" fmla="*/ 1715398 w 2566621"/>
                <a:gd name="connsiteY5" fmla="*/ 282216 h 3001505"/>
                <a:gd name="connsiteX6" fmla="*/ 2221385 w 2566621"/>
                <a:gd name="connsiteY6" fmla="*/ 782632 h 3001505"/>
                <a:gd name="connsiteX7" fmla="*/ 2462281 w 2566621"/>
                <a:gd name="connsiteY7" fmla="*/ 1253877 h 3001505"/>
                <a:gd name="connsiteX8" fmla="*/ 2497621 w 2566621"/>
                <a:gd name="connsiteY8" fmla="*/ 1382282 h 3001505"/>
                <a:gd name="connsiteX9" fmla="*/ 2514622 w 2566621"/>
                <a:gd name="connsiteY9" fmla="*/ 1426481 h 3001505"/>
                <a:gd name="connsiteX10" fmla="*/ 2557201 w 2566621"/>
                <a:gd name="connsiteY10" fmla="*/ 1675330 h 3001505"/>
                <a:gd name="connsiteX11" fmla="*/ 2560298 w 2566621"/>
                <a:gd name="connsiteY11" fmla="*/ 1772168 h 3001505"/>
                <a:gd name="connsiteX12" fmla="*/ 2563284 w 2566621"/>
                <a:gd name="connsiteY12" fmla="*/ 1800998 h 3001505"/>
                <a:gd name="connsiteX13" fmla="*/ 2566621 w 2566621"/>
                <a:gd name="connsiteY13" fmla="*/ 1900196 h 3001505"/>
                <a:gd name="connsiteX14" fmla="*/ 2538574 w 2566621"/>
                <a:gd name="connsiteY14" fmla="*/ 2175397 h 3001505"/>
                <a:gd name="connsiteX15" fmla="*/ 2535361 w 2566621"/>
                <a:gd name="connsiteY15" fmla="*/ 2187070 h 3001505"/>
                <a:gd name="connsiteX16" fmla="*/ 2535310 w 2566621"/>
                <a:gd name="connsiteY16" fmla="*/ 2187804 h 3001505"/>
                <a:gd name="connsiteX17" fmla="*/ 2380956 w 2566621"/>
                <a:gd name="connsiteY17" fmla="*/ 2488425 h 3001505"/>
                <a:gd name="connsiteX18" fmla="*/ 2213437 w 2566621"/>
                <a:gd name="connsiteY18" fmla="*/ 1996212 h 3001505"/>
                <a:gd name="connsiteX19" fmla="*/ 2226601 w 2566621"/>
                <a:gd name="connsiteY19" fmla="*/ 1804620 h 3001505"/>
                <a:gd name="connsiteX20" fmla="*/ 2236326 w 2566621"/>
                <a:gd name="connsiteY20" fmla="*/ 1751979 h 3001505"/>
                <a:gd name="connsiteX21" fmla="*/ 2242242 w 2566621"/>
                <a:gd name="connsiteY21" fmla="*/ 1641286 h 3001505"/>
                <a:gd name="connsiteX22" fmla="*/ 2234942 w 2566621"/>
                <a:gd name="connsiteY22" fmla="*/ 1188845 h 3001505"/>
                <a:gd name="connsiteX23" fmla="*/ 1990344 w 2566621"/>
                <a:gd name="connsiteY23" fmla="*/ 631250 h 3001505"/>
                <a:gd name="connsiteX24" fmla="*/ 1361893 w 2566621"/>
                <a:gd name="connsiteY24" fmla="*/ 478837 h 3001505"/>
                <a:gd name="connsiteX25" fmla="*/ 508067 w 2566621"/>
                <a:gd name="connsiteY25" fmla="*/ 469024 h 3001505"/>
                <a:gd name="connsiteX26" fmla="*/ 492042 w 2566621"/>
                <a:gd name="connsiteY26" fmla="*/ 469440 h 3001505"/>
                <a:gd name="connsiteX27" fmla="*/ 491165 w 2566621"/>
                <a:gd name="connsiteY27" fmla="*/ 485287 h 3001505"/>
                <a:gd name="connsiteX28" fmla="*/ 374869 w 2566621"/>
                <a:gd name="connsiteY28" fmla="*/ 956826 h 3001505"/>
                <a:gd name="connsiteX29" fmla="*/ 271745 w 2566621"/>
                <a:gd name="connsiteY29" fmla="*/ 1734434 h 3001505"/>
                <a:gd name="connsiteX30" fmla="*/ 327216 w 2566621"/>
                <a:gd name="connsiteY30" fmla="*/ 1978869 h 3001505"/>
                <a:gd name="connsiteX31" fmla="*/ 604784 w 2566621"/>
                <a:gd name="connsiteY31" fmla="*/ 2218036 h 3001505"/>
                <a:gd name="connsiteX32" fmla="*/ 1266227 w 2566621"/>
                <a:gd name="connsiteY32" fmla="*/ 2493849 h 3001505"/>
                <a:gd name="connsiteX33" fmla="*/ 1303795 w 2566621"/>
                <a:gd name="connsiteY33" fmla="*/ 2515578 h 3001505"/>
                <a:gd name="connsiteX34" fmla="*/ 1427912 w 2566621"/>
                <a:gd name="connsiteY34" fmla="*/ 2571321 h 3001505"/>
                <a:gd name="connsiteX35" fmla="*/ 1779914 w 2566621"/>
                <a:gd name="connsiteY35" fmla="*/ 2956228 h 3001505"/>
                <a:gd name="connsiteX36" fmla="*/ 1439831 w 2566621"/>
                <a:gd name="connsiteY36" fmla="*/ 2954108 h 3001505"/>
                <a:gd name="connsiteX37" fmla="*/ 1367305 w 2566621"/>
                <a:gd name="connsiteY37" fmla="*/ 2921535 h 3001505"/>
                <a:gd name="connsiteX38" fmla="*/ 1358891 w 2566621"/>
                <a:gd name="connsiteY38" fmla="*/ 2918203 h 3001505"/>
                <a:gd name="connsiteX39" fmla="*/ 1159007 w 2566621"/>
                <a:gd name="connsiteY39" fmla="*/ 2823189 h 3001505"/>
                <a:gd name="connsiteX40" fmla="*/ 637917 w 2566621"/>
                <a:gd name="connsiteY40" fmla="*/ 2512674 h 3001505"/>
                <a:gd name="connsiteX41" fmla="*/ 255728 w 2566621"/>
                <a:gd name="connsiteY41" fmla="*/ 2051153 h 3001505"/>
                <a:gd name="connsiteX42" fmla="*/ 84866 w 2566621"/>
                <a:gd name="connsiteY42" fmla="*/ 1681350 h 3001505"/>
                <a:gd name="connsiteX43" fmla="*/ 3755 w 2566621"/>
                <a:gd name="connsiteY43" fmla="*/ 1182622 h 3001505"/>
                <a:gd name="connsiteX44" fmla="*/ 24619 w 2566621"/>
                <a:gd name="connsiteY44" fmla="*/ 574285 h 3001505"/>
                <a:gd name="connsiteX45" fmla="*/ 77303 w 2566621"/>
                <a:gd name="connsiteY45" fmla="*/ 177233 h 3001505"/>
                <a:gd name="connsiteX46" fmla="*/ 85599 w 2566621"/>
                <a:gd name="connsiteY46" fmla="*/ 160621 h 3001505"/>
                <a:gd name="connsiteX47" fmla="*/ 50017 w 2566621"/>
                <a:gd name="connsiteY47" fmla="*/ 121561 h 3001505"/>
                <a:gd name="connsiteX48" fmla="*/ 53779 w 2566621"/>
                <a:gd name="connsiteY48" fmla="*/ 40867 h 300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6621" h="3001505">
                  <a:moveTo>
                    <a:pt x="82292" y="14894"/>
                  </a:moveTo>
                  <a:cubicBezTo>
                    <a:pt x="105614" y="-6351"/>
                    <a:pt x="141742" y="-4667"/>
                    <a:pt x="162986" y="18654"/>
                  </a:cubicBezTo>
                  <a:lnTo>
                    <a:pt x="207440" y="67455"/>
                  </a:lnTo>
                  <a:lnTo>
                    <a:pt x="220438" y="66041"/>
                  </a:lnTo>
                  <a:cubicBezTo>
                    <a:pt x="367318" y="49171"/>
                    <a:pt x="653834" y="13852"/>
                    <a:pt x="879697" y="44524"/>
                  </a:cubicBezTo>
                  <a:cubicBezTo>
                    <a:pt x="1137826" y="79577"/>
                    <a:pt x="1491784" y="159198"/>
                    <a:pt x="1715398" y="282216"/>
                  </a:cubicBezTo>
                  <a:cubicBezTo>
                    <a:pt x="1939013" y="405234"/>
                    <a:pt x="2089212" y="592739"/>
                    <a:pt x="2221385" y="782632"/>
                  </a:cubicBezTo>
                  <a:cubicBezTo>
                    <a:pt x="2320515" y="925051"/>
                    <a:pt x="2405895" y="1087160"/>
                    <a:pt x="2462281" y="1253877"/>
                  </a:cubicBezTo>
                  <a:lnTo>
                    <a:pt x="2497621" y="1382282"/>
                  </a:lnTo>
                  <a:lnTo>
                    <a:pt x="2514622" y="1426481"/>
                  </a:lnTo>
                  <a:cubicBezTo>
                    <a:pt x="2535823" y="1493286"/>
                    <a:pt x="2550959" y="1579204"/>
                    <a:pt x="2557201" y="1675330"/>
                  </a:cubicBezTo>
                  <a:lnTo>
                    <a:pt x="2560298" y="1772168"/>
                  </a:lnTo>
                  <a:lnTo>
                    <a:pt x="2563284" y="1800998"/>
                  </a:lnTo>
                  <a:cubicBezTo>
                    <a:pt x="2565473" y="1833040"/>
                    <a:pt x="2566621" y="1866216"/>
                    <a:pt x="2566621" y="1900196"/>
                  </a:cubicBezTo>
                  <a:cubicBezTo>
                    <a:pt x="2566621" y="2002137"/>
                    <a:pt x="2556281" y="2096840"/>
                    <a:pt x="2538574" y="2175397"/>
                  </a:cubicBezTo>
                  <a:lnTo>
                    <a:pt x="2535361" y="2187070"/>
                  </a:lnTo>
                  <a:lnTo>
                    <a:pt x="2535310" y="2187804"/>
                  </a:lnTo>
                  <a:cubicBezTo>
                    <a:pt x="2509880" y="2364467"/>
                    <a:pt x="2450343" y="2488425"/>
                    <a:pt x="2380956" y="2488425"/>
                  </a:cubicBezTo>
                  <a:cubicBezTo>
                    <a:pt x="2288438" y="2488425"/>
                    <a:pt x="2213437" y="2268054"/>
                    <a:pt x="2213437" y="1996212"/>
                  </a:cubicBezTo>
                  <a:cubicBezTo>
                    <a:pt x="2213436" y="1928252"/>
                    <a:pt x="2218124" y="1863508"/>
                    <a:pt x="2226601" y="1804620"/>
                  </a:cubicBezTo>
                  <a:lnTo>
                    <a:pt x="2236326" y="1751979"/>
                  </a:lnTo>
                  <a:lnTo>
                    <a:pt x="2242242" y="1641286"/>
                  </a:lnTo>
                  <a:cubicBezTo>
                    <a:pt x="2250338" y="1477423"/>
                    <a:pt x="2254650" y="1307876"/>
                    <a:pt x="2234942" y="1188845"/>
                  </a:cubicBezTo>
                  <a:cubicBezTo>
                    <a:pt x="2195526" y="950783"/>
                    <a:pt x="2135852" y="749584"/>
                    <a:pt x="1990344" y="631250"/>
                  </a:cubicBezTo>
                  <a:cubicBezTo>
                    <a:pt x="1844835" y="512915"/>
                    <a:pt x="1608939" y="505874"/>
                    <a:pt x="1361893" y="478837"/>
                  </a:cubicBezTo>
                  <a:cubicBezTo>
                    <a:pt x="1114847" y="451799"/>
                    <a:pt x="664784" y="472061"/>
                    <a:pt x="508067" y="469024"/>
                  </a:cubicBezTo>
                  <a:lnTo>
                    <a:pt x="492042" y="469440"/>
                  </a:lnTo>
                  <a:lnTo>
                    <a:pt x="491165" y="485287"/>
                  </a:lnTo>
                  <a:cubicBezTo>
                    <a:pt x="473966" y="619100"/>
                    <a:pt x="401686" y="785438"/>
                    <a:pt x="374869" y="956826"/>
                  </a:cubicBezTo>
                  <a:cubicBezTo>
                    <a:pt x="339113" y="1185342"/>
                    <a:pt x="279687" y="1564093"/>
                    <a:pt x="271745" y="1734434"/>
                  </a:cubicBezTo>
                  <a:cubicBezTo>
                    <a:pt x="263803" y="1904774"/>
                    <a:pt x="271710" y="1898268"/>
                    <a:pt x="327216" y="1978869"/>
                  </a:cubicBezTo>
                  <a:cubicBezTo>
                    <a:pt x="382723" y="2059469"/>
                    <a:pt x="448282" y="2132206"/>
                    <a:pt x="604784" y="2218036"/>
                  </a:cubicBezTo>
                  <a:cubicBezTo>
                    <a:pt x="761286" y="2303866"/>
                    <a:pt x="1103001" y="2409268"/>
                    <a:pt x="1266227" y="2493849"/>
                  </a:cubicBezTo>
                  <a:lnTo>
                    <a:pt x="1303795" y="2515578"/>
                  </a:lnTo>
                  <a:lnTo>
                    <a:pt x="1427912" y="2571321"/>
                  </a:lnTo>
                  <a:cubicBezTo>
                    <a:pt x="1667409" y="2699926"/>
                    <a:pt x="1825006" y="2872254"/>
                    <a:pt x="1779914" y="2956228"/>
                  </a:cubicBezTo>
                  <a:cubicBezTo>
                    <a:pt x="1746096" y="3019208"/>
                    <a:pt x="1607869" y="3014602"/>
                    <a:pt x="1439831" y="2954108"/>
                  </a:cubicBezTo>
                  <a:lnTo>
                    <a:pt x="1367305" y="2921535"/>
                  </a:lnTo>
                  <a:lnTo>
                    <a:pt x="1358891" y="2918203"/>
                  </a:lnTo>
                  <a:cubicBezTo>
                    <a:pt x="1299502" y="2893222"/>
                    <a:pt x="1231376" y="2861560"/>
                    <a:pt x="1159007" y="2823189"/>
                  </a:cubicBezTo>
                  <a:cubicBezTo>
                    <a:pt x="1014267" y="2746448"/>
                    <a:pt x="788463" y="2641347"/>
                    <a:pt x="637917" y="2512674"/>
                  </a:cubicBezTo>
                  <a:cubicBezTo>
                    <a:pt x="487371" y="2384002"/>
                    <a:pt x="347904" y="2189707"/>
                    <a:pt x="255728" y="2051153"/>
                  </a:cubicBezTo>
                  <a:cubicBezTo>
                    <a:pt x="163553" y="1912599"/>
                    <a:pt x="126861" y="1826105"/>
                    <a:pt x="84866" y="1681350"/>
                  </a:cubicBezTo>
                  <a:cubicBezTo>
                    <a:pt x="42870" y="1536595"/>
                    <a:pt x="13796" y="1367132"/>
                    <a:pt x="3755" y="1182622"/>
                  </a:cubicBezTo>
                  <a:cubicBezTo>
                    <a:pt x="-6286" y="998111"/>
                    <a:pt x="4872" y="752095"/>
                    <a:pt x="24619" y="574285"/>
                  </a:cubicBezTo>
                  <a:cubicBezTo>
                    <a:pt x="39429" y="440927"/>
                    <a:pt x="43655" y="269463"/>
                    <a:pt x="77303" y="177233"/>
                  </a:cubicBezTo>
                  <a:lnTo>
                    <a:pt x="85599" y="160621"/>
                  </a:lnTo>
                  <a:lnTo>
                    <a:pt x="50017" y="121561"/>
                  </a:lnTo>
                  <a:cubicBezTo>
                    <a:pt x="28773" y="98239"/>
                    <a:pt x="30457" y="62111"/>
                    <a:pt x="53779" y="4086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56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10115550" y="275589"/>
            <a:ext cx="1823270" cy="1360109"/>
            <a:chOff x="9727504" y="275589"/>
            <a:chExt cx="2211316" cy="1649580"/>
          </a:xfrm>
        </p:grpSpPr>
        <p:sp>
          <p:nvSpPr>
            <p:cNvPr id="20" name="직사각형 19"/>
            <p:cNvSpPr/>
            <p:nvPr/>
          </p:nvSpPr>
          <p:spPr>
            <a:xfrm rot="18291347">
              <a:off x="10027875" y="621901"/>
              <a:ext cx="1649580" cy="956955"/>
            </a:xfrm>
            <a:prstGeom prst="rect">
              <a:avLst/>
            </a:pr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 rot="18291347">
              <a:off x="10037989" y="616164"/>
              <a:ext cx="1591778" cy="956955"/>
              <a:chOff x="7002245" y="-2217045"/>
              <a:chExt cx="3638550" cy="1785223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7002245" y="-2217045"/>
                <a:ext cx="3638550" cy="17852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3653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0511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7369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94227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01085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9805840" y="339876"/>
              <a:ext cx="577982" cy="586112"/>
              <a:chOff x="4922836" y="1796414"/>
              <a:chExt cx="838201" cy="838200"/>
            </a:xfrm>
            <a:solidFill>
              <a:srgbClr val="C7C0B4">
                <a:alpha val="40000"/>
              </a:srgbClr>
            </a:solidFill>
          </p:grpSpPr>
          <p:sp>
            <p:nvSpPr>
              <p:cNvPr id="78" name="자유형 77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자유형 80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자유형 82"/>
              <p:cNvSpPr/>
              <p:nvPr/>
            </p:nvSpPr>
            <p:spPr>
              <a:xfrm>
                <a:off x="5399812" y="1816409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자유형 83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자유형 84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0477334" y="634154"/>
              <a:ext cx="1200314" cy="1200313"/>
              <a:chOff x="1413163" y="1391274"/>
              <a:chExt cx="973089" cy="973088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grpSp>
            <p:nvGrpSpPr>
              <p:cNvPr id="60" name="그룹 59"/>
              <p:cNvGrpSpPr/>
              <p:nvPr/>
            </p:nvGrpSpPr>
            <p:grpSpPr>
              <a:xfrm>
                <a:off x="1769076" y="1391483"/>
                <a:ext cx="261476" cy="972879"/>
                <a:chOff x="1769076" y="1391483"/>
                <a:chExt cx="261476" cy="972879"/>
              </a:xfrm>
              <a:grpFill/>
            </p:grpSpPr>
            <p:sp>
              <p:nvSpPr>
                <p:cNvPr id="76" name="이등변 삼각형 75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이등변 삼각형 76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 rot="16200000">
                <a:off x="1769075" y="1391483"/>
                <a:ext cx="261476" cy="972879"/>
                <a:chOff x="2512026" y="1391483"/>
                <a:chExt cx="261476" cy="972879"/>
              </a:xfrm>
              <a:grpFill/>
            </p:grpSpPr>
            <p:sp>
              <p:nvSpPr>
                <p:cNvPr id="74" name="이등변 삼각형 73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이등변 삼각형 74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 rot="19800000">
                <a:off x="1768867" y="1391274"/>
                <a:ext cx="261476" cy="972879"/>
                <a:chOff x="1769076" y="1391483"/>
                <a:chExt cx="261476" cy="972879"/>
              </a:xfrm>
              <a:grpFill/>
            </p:grpSpPr>
            <p:sp>
              <p:nvSpPr>
                <p:cNvPr id="72" name="이등변 삼각형 71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이등변 삼각형 72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 rot="14400000">
                <a:off x="1768866" y="1391275"/>
                <a:ext cx="261476" cy="972879"/>
                <a:chOff x="2512026" y="1391483"/>
                <a:chExt cx="261476" cy="972879"/>
              </a:xfrm>
              <a:grpFill/>
            </p:grpSpPr>
            <p:sp>
              <p:nvSpPr>
                <p:cNvPr id="70" name="이등변 삼각형 69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이등변 삼각형 70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 rot="18000000">
                <a:off x="1768865" y="1391273"/>
                <a:ext cx="261476" cy="972879"/>
                <a:chOff x="1769076" y="1391483"/>
                <a:chExt cx="261476" cy="972879"/>
              </a:xfrm>
              <a:grpFill/>
            </p:grpSpPr>
            <p:sp>
              <p:nvSpPr>
                <p:cNvPr id="68" name="이등변 삼각형 67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이등변 삼각형 68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 rot="12600000">
                <a:off x="1768865" y="1391274"/>
                <a:ext cx="261476" cy="972879"/>
                <a:chOff x="2512026" y="1391483"/>
                <a:chExt cx="261476" cy="972879"/>
              </a:xfrm>
              <a:grpFill/>
            </p:grpSpPr>
            <p:sp>
              <p:nvSpPr>
                <p:cNvPr id="66" name="이등변 삼각형 65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이등변 삼각형 66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4" name="그룹 23"/>
            <p:cNvGrpSpPr/>
            <p:nvPr/>
          </p:nvGrpSpPr>
          <p:grpSpPr>
            <a:xfrm>
              <a:off x="10657315" y="573207"/>
              <a:ext cx="1281505" cy="1281505"/>
              <a:chOff x="1413163" y="1391274"/>
              <a:chExt cx="973089" cy="973088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769076" y="1391483"/>
                <a:ext cx="261476" cy="972879"/>
                <a:chOff x="1769076" y="1391483"/>
                <a:chExt cx="261476" cy="972879"/>
              </a:xfrm>
              <a:solidFill>
                <a:srgbClr val="048ABF"/>
              </a:solidFill>
            </p:grpSpPr>
            <p:sp>
              <p:nvSpPr>
                <p:cNvPr id="58" name="이등변 삼각형 57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이등변 삼각형 58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 rot="16200000">
                <a:off x="1769075" y="1391483"/>
                <a:ext cx="261476" cy="972879"/>
                <a:chOff x="2512026" y="1391483"/>
                <a:chExt cx="261476" cy="972879"/>
              </a:xfrm>
              <a:solidFill>
                <a:schemeClr val="bg1"/>
              </a:solidFill>
            </p:grpSpPr>
            <p:sp>
              <p:nvSpPr>
                <p:cNvPr id="56" name="이등변 삼각형 55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 rot="19800000">
                <a:off x="1768867" y="1391274"/>
                <a:ext cx="261476" cy="972879"/>
                <a:chOff x="1769076" y="1391483"/>
                <a:chExt cx="261476" cy="972879"/>
              </a:xfrm>
              <a:solidFill>
                <a:schemeClr val="bg1"/>
              </a:solidFill>
            </p:grpSpPr>
            <p:sp>
              <p:nvSpPr>
                <p:cNvPr id="54" name="이등변 삼각형 53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이등변 삼각형 54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 rot="14400000">
                <a:off x="1768866" y="1391275"/>
                <a:ext cx="261476" cy="972879"/>
                <a:chOff x="2512026" y="1391483"/>
                <a:chExt cx="261476" cy="972879"/>
              </a:xfrm>
              <a:solidFill>
                <a:srgbClr val="048ABF"/>
              </a:solidFill>
            </p:grpSpPr>
            <p:sp>
              <p:nvSpPr>
                <p:cNvPr id="52" name="이등변 삼각형 51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 rot="18000000">
                <a:off x="1768865" y="1391273"/>
                <a:ext cx="261476" cy="972879"/>
                <a:chOff x="1769076" y="1391483"/>
                <a:chExt cx="261476" cy="972879"/>
              </a:xfrm>
              <a:solidFill>
                <a:srgbClr val="048ABF"/>
              </a:solidFill>
            </p:grpSpPr>
            <p:sp>
              <p:nvSpPr>
                <p:cNvPr id="50" name="이등변 삼각형 49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이등변 삼각형 50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 rot="12600000">
                <a:off x="1768865" y="1391274"/>
                <a:ext cx="261476" cy="972879"/>
                <a:chOff x="2512026" y="1391483"/>
                <a:chExt cx="261476" cy="972879"/>
              </a:xfrm>
              <a:solidFill>
                <a:schemeClr val="bg1"/>
              </a:solidFill>
            </p:grpSpPr>
            <p:sp>
              <p:nvSpPr>
                <p:cNvPr id="48" name="이등변 삼각형 47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48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9837266" y="333967"/>
              <a:ext cx="586113" cy="586112"/>
              <a:chOff x="4922836" y="1796414"/>
              <a:chExt cx="838201" cy="838200"/>
            </a:xfrm>
          </p:grpSpPr>
          <p:sp>
            <p:nvSpPr>
              <p:cNvPr id="34" name="자유형 33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solidFill>
                <a:srgbClr val="D2D9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 34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solidFill>
                <a:srgbClr val="D2D9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rgbClr val="D2D9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solidFill>
                <a:srgbClr val="D2D9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자유형 37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5399812" y="1816409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자유형 25"/>
            <p:cNvSpPr/>
            <p:nvPr/>
          </p:nvSpPr>
          <p:spPr>
            <a:xfrm rot="3435472">
              <a:off x="9837320" y="1524913"/>
              <a:ext cx="144171" cy="363804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151613" flipH="1">
              <a:off x="9768788" y="1246428"/>
              <a:ext cx="144172" cy="363804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 rot="3435472">
              <a:off x="9840298" y="1530427"/>
              <a:ext cx="161868" cy="363804"/>
              <a:chOff x="10311869" y="657075"/>
              <a:chExt cx="2534384" cy="5696100"/>
            </a:xfrm>
          </p:grpSpPr>
          <p:sp>
            <p:nvSpPr>
              <p:cNvPr id="32" name="자유형 31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51613" flipH="1">
              <a:off x="9761670" y="1246140"/>
              <a:ext cx="161869" cy="363804"/>
              <a:chOff x="10311869" y="657075"/>
              <a:chExt cx="2534384" cy="5696100"/>
            </a:xfrm>
          </p:grpSpPr>
          <p:sp>
            <p:nvSpPr>
              <p:cNvPr id="30" name="자유형 29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 userDrawn="1"/>
        </p:nvGrpSpPr>
        <p:grpSpPr>
          <a:xfrm>
            <a:off x="0" y="1677678"/>
            <a:ext cx="12192000" cy="1141661"/>
            <a:chOff x="0" y="2021914"/>
            <a:chExt cx="12192000" cy="1141661"/>
          </a:xfrm>
        </p:grpSpPr>
        <p:sp>
          <p:nvSpPr>
            <p:cNvPr id="93" name="자유형 92"/>
            <p:cNvSpPr/>
            <p:nvPr/>
          </p:nvSpPr>
          <p:spPr>
            <a:xfrm>
              <a:off x="7454900" y="2021914"/>
              <a:ext cx="4737100" cy="1104428"/>
            </a:xfrm>
            <a:custGeom>
              <a:avLst/>
              <a:gdLst>
                <a:gd name="connsiteX0" fmla="*/ 4737100 w 4737100"/>
                <a:gd name="connsiteY0" fmla="*/ 0 h 1104428"/>
                <a:gd name="connsiteX1" fmla="*/ 4737100 w 4737100"/>
                <a:gd name="connsiteY1" fmla="*/ 1006699 h 1104428"/>
                <a:gd name="connsiteX2" fmla="*/ 4737100 w 4737100"/>
                <a:gd name="connsiteY2" fmla="*/ 1104428 h 1104428"/>
                <a:gd name="connsiteX3" fmla="*/ 0 w 4737100"/>
                <a:gd name="connsiteY3" fmla="*/ 1104428 h 1104428"/>
                <a:gd name="connsiteX4" fmla="*/ 0 w 4737100"/>
                <a:gd name="connsiteY4" fmla="*/ 340947 h 1104428"/>
                <a:gd name="connsiteX5" fmla="*/ 21422 w 4737100"/>
                <a:gd name="connsiteY5" fmla="*/ 341527 h 1104428"/>
                <a:gd name="connsiteX6" fmla="*/ 736154 w 4737100"/>
                <a:gd name="connsiteY6" fmla="*/ 172473 h 1104428"/>
                <a:gd name="connsiteX7" fmla="*/ 1559650 w 4737100"/>
                <a:gd name="connsiteY7" fmla="*/ 243367 h 1104428"/>
                <a:gd name="connsiteX8" fmla="*/ 2251075 w 4737100"/>
                <a:gd name="connsiteY8" fmla="*/ 107033 h 1104428"/>
                <a:gd name="connsiteX9" fmla="*/ 2942501 w 4737100"/>
                <a:gd name="connsiteY9" fmla="*/ 210646 h 1104428"/>
                <a:gd name="connsiteX10" fmla="*/ 3571776 w 4737100"/>
                <a:gd name="connsiteY10" fmla="*/ 297900 h 1104428"/>
                <a:gd name="connsiteX11" fmla="*/ 4317584 w 4737100"/>
                <a:gd name="connsiteY11" fmla="*/ 177926 h 1104428"/>
                <a:gd name="connsiteX12" fmla="*/ 4713120 w 4737100"/>
                <a:gd name="connsiteY12" fmla="*/ 11136 h 1104428"/>
                <a:gd name="connsiteX13" fmla="*/ 4737100 w 4737100"/>
                <a:gd name="connsiteY13" fmla="*/ 0 h 11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37100" h="1104428">
                  <a:moveTo>
                    <a:pt x="4737100" y="0"/>
                  </a:moveTo>
                  <a:lnTo>
                    <a:pt x="4737100" y="1006699"/>
                  </a:lnTo>
                  <a:lnTo>
                    <a:pt x="4737100" y="1104428"/>
                  </a:lnTo>
                  <a:lnTo>
                    <a:pt x="0" y="1104428"/>
                  </a:lnTo>
                  <a:lnTo>
                    <a:pt x="0" y="340947"/>
                  </a:lnTo>
                  <a:lnTo>
                    <a:pt x="21422" y="341527"/>
                  </a:lnTo>
                  <a:cubicBezTo>
                    <a:pt x="210463" y="333347"/>
                    <a:pt x="479782" y="188833"/>
                    <a:pt x="736154" y="172473"/>
                  </a:cubicBezTo>
                  <a:cubicBezTo>
                    <a:pt x="992525" y="156113"/>
                    <a:pt x="1307162" y="254273"/>
                    <a:pt x="1559650" y="243367"/>
                  </a:cubicBezTo>
                  <a:cubicBezTo>
                    <a:pt x="1812137" y="232460"/>
                    <a:pt x="2020600" y="112486"/>
                    <a:pt x="2251075" y="107033"/>
                  </a:cubicBezTo>
                  <a:cubicBezTo>
                    <a:pt x="2481550" y="101579"/>
                    <a:pt x="2942501" y="210646"/>
                    <a:pt x="2942501" y="210646"/>
                  </a:cubicBezTo>
                  <a:cubicBezTo>
                    <a:pt x="3162618" y="242458"/>
                    <a:pt x="3342595" y="303354"/>
                    <a:pt x="3571776" y="297900"/>
                  </a:cubicBezTo>
                  <a:cubicBezTo>
                    <a:pt x="3800956" y="292447"/>
                    <a:pt x="4057328" y="238822"/>
                    <a:pt x="4317584" y="177926"/>
                  </a:cubicBezTo>
                  <a:cubicBezTo>
                    <a:pt x="4431446" y="151284"/>
                    <a:pt x="4575542" y="76279"/>
                    <a:pt x="4713120" y="11136"/>
                  </a:cubicBezTo>
                  <a:lnTo>
                    <a:pt x="4737100" y="0"/>
                  </a:lnTo>
                  <a:close/>
                </a:path>
              </a:pathLst>
            </a:custGeom>
            <a:solidFill>
              <a:srgbClr val="D9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4383314" y="2165982"/>
              <a:ext cx="3164977" cy="997593"/>
            </a:xfrm>
            <a:custGeom>
              <a:avLst/>
              <a:gdLst>
                <a:gd name="connsiteX0" fmla="*/ 1560664 w 2527300"/>
                <a:gd name="connsiteY0" fmla="*/ 198 h 997593"/>
                <a:gd name="connsiteX1" fmla="*/ 2043207 w 2527300"/>
                <a:gd name="connsiteY1" fmla="*/ 103811 h 997593"/>
                <a:gd name="connsiteX2" fmla="*/ 2482375 w 2527300"/>
                <a:gd name="connsiteY2" fmla="*/ 191065 h 997593"/>
                <a:gd name="connsiteX3" fmla="*/ 2527300 w 2527300"/>
                <a:gd name="connsiteY3" fmla="*/ 186515 h 997593"/>
                <a:gd name="connsiteX4" fmla="*/ 2527300 w 2527300"/>
                <a:gd name="connsiteY4" fmla="*/ 997593 h 997593"/>
                <a:gd name="connsiteX5" fmla="*/ 0 w 2527300"/>
                <a:gd name="connsiteY5" fmla="*/ 997593 h 997593"/>
                <a:gd name="connsiteX6" fmla="*/ 0 w 2527300"/>
                <a:gd name="connsiteY6" fmla="*/ 234514 h 997593"/>
                <a:gd name="connsiteX7" fmla="*/ 4598 w 2527300"/>
                <a:gd name="connsiteY7" fmla="*/ 234692 h 997593"/>
                <a:gd name="connsiteX8" fmla="*/ 503406 w 2527300"/>
                <a:gd name="connsiteY8" fmla="*/ 65638 h 997593"/>
                <a:gd name="connsiteX9" fmla="*/ 1078121 w 2527300"/>
                <a:gd name="connsiteY9" fmla="*/ 136532 h 997593"/>
                <a:gd name="connsiteX10" fmla="*/ 1560664 w 2527300"/>
                <a:gd name="connsiteY10" fmla="*/ 198 h 99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300" h="997593">
                  <a:moveTo>
                    <a:pt x="1560664" y="198"/>
                  </a:moveTo>
                  <a:cubicBezTo>
                    <a:pt x="1721511" y="-5256"/>
                    <a:pt x="2043207" y="103811"/>
                    <a:pt x="2043207" y="103811"/>
                  </a:cubicBezTo>
                  <a:cubicBezTo>
                    <a:pt x="2196825" y="135623"/>
                    <a:pt x="2322431" y="196519"/>
                    <a:pt x="2482375" y="191065"/>
                  </a:cubicBezTo>
                  <a:lnTo>
                    <a:pt x="2527300" y="186515"/>
                  </a:lnTo>
                  <a:lnTo>
                    <a:pt x="2527300" y="997593"/>
                  </a:lnTo>
                  <a:lnTo>
                    <a:pt x="0" y="997593"/>
                  </a:lnTo>
                  <a:lnTo>
                    <a:pt x="0" y="234514"/>
                  </a:lnTo>
                  <a:lnTo>
                    <a:pt x="4598" y="234692"/>
                  </a:lnTo>
                  <a:cubicBezTo>
                    <a:pt x="136529" y="226512"/>
                    <a:pt x="324486" y="81998"/>
                    <a:pt x="503406" y="65638"/>
                  </a:cubicBezTo>
                  <a:cubicBezTo>
                    <a:pt x="682327" y="49278"/>
                    <a:pt x="901911" y="147438"/>
                    <a:pt x="1078121" y="136532"/>
                  </a:cubicBezTo>
                  <a:cubicBezTo>
                    <a:pt x="1254330" y="125625"/>
                    <a:pt x="1399816" y="5651"/>
                    <a:pt x="1560664" y="198"/>
                  </a:cubicBezTo>
                  <a:close/>
                </a:path>
              </a:pathLst>
            </a:custGeom>
            <a:solidFill>
              <a:srgbClr val="D9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 flipH="1">
              <a:off x="0" y="2165982"/>
              <a:ext cx="4457302" cy="997593"/>
            </a:xfrm>
            <a:custGeom>
              <a:avLst/>
              <a:gdLst>
                <a:gd name="connsiteX0" fmla="*/ 1560664 w 2527300"/>
                <a:gd name="connsiteY0" fmla="*/ 198 h 997593"/>
                <a:gd name="connsiteX1" fmla="*/ 2043207 w 2527300"/>
                <a:gd name="connsiteY1" fmla="*/ 103811 h 997593"/>
                <a:gd name="connsiteX2" fmla="*/ 2482375 w 2527300"/>
                <a:gd name="connsiteY2" fmla="*/ 191065 h 997593"/>
                <a:gd name="connsiteX3" fmla="*/ 2527300 w 2527300"/>
                <a:gd name="connsiteY3" fmla="*/ 186515 h 997593"/>
                <a:gd name="connsiteX4" fmla="*/ 2527300 w 2527300"/>
                <a:gd name="connsiteY4" fmla="*/ 997593 h 997593"/>
                <a:gd name="connsiteX5" fmla="*/ 0 w 2527300"/>
                <a:gd name="connsiteY5" fmla="*/ 997593 h 997593"/>
                <a:gd name="connsiteX6" fmla="*/ 0 w 2527300"/>
                <a:gd name="connsiteY6" fmla="*/ 234514 h 997593"/>
                <a:gd name="connsiteX7" fmla="*/ 4598 w 2527300"/>
                <a:gd name="connsiteY7" fmla="*/ 234692 h 997593"/>
                <a:gd name="connsiteX8" fmla="*/ 503406 w 2527300"/>
                <a:gd name="connsiteY8" fmla="*/ 65638 h 997593"/>
                <a:gd name="connsiteX9" fmla="*/ 1078121 w 2527300"/>
                <a:gd name="connsiteY9" fmla="*/ 136532 h 997593"/>
                <a:gd name="connsiteX10" fmla="*/ 1560664 w 2527300"/>
                <a:gd name="connsiteY10" fmla="*/ 198 h 99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300" h="997593">
                  <a:moveTo>
                    <a:pt x="1560664" y="198"/>
                  </a:moveTo>
                  <a:cubicBezTo>
                    <a:pt x="1721511" y="-5256"/>
                    <a:pt x="2043207" y="103811"/>
                    <a:pt x="2043207" y="103811"/>
                  </a:cubicBezTo>
                  <a:cubicBezTo>
                    <a:pt x="2196825" y="135623"/>
                    <a:pt x="2322431" y="196519"/>
                    <a:pt x="2482375" y="191065"/>
                  </a:cubicBezTo>
                  <a:lnTo>
                    <a:pt x="2527300" y="186515"/>
                  </a:lnTo>
                  <a:lnTo>
                    <a:pt x="2527300" y="997593"/>
                  </a:lnTo>
                  <a:lnTo>
                    <a:pt x="0" y="997593"/>
                  </a:lnTo>
                  <a:lnTo>
                    <a:pt x="0" y="234514"/>
                  </a:lnTo>
                  <a:lnTo>
                    <a:pt x="4598" y="234692"/>
                  </a:lnTo>
                  <a:cubicBezTo>
                    <a:pt x="136529" y="226512"/>
                    <a:pt x="324486" y="81998"/>
                    <a:pt x="503406" y="65638"/>
                  </a:cubicBezTo>
                  <a:cubicBezTo>
                    <a:pt x="682327" y="49278"/>
                    <a:pt x="901911" y="147438"/>
                    <a:pt x="1078121" y="136532"/>
                  </a:cubicBezTo>
                  <a:cubicBezTo>
                    <a:pt x="1254330" y="125625"/>
                    <a:pt x="1399816" y="5651"/>
                    <a:pt x="1560664" y="198"/>
                  </a:cubicBezTo>
                  <a:close/>
                </a:path>
              </a:pathLst>
            </a:custGeom>
            <a:solidFill>
              <a:srgbClr val="D9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 userDrawn="1"/>
        </p:nvGrpSpPr>
        <p:grpSpPr>
          <a:xfrm>
            <a:off x="-1" y="1865527"/>
            <a:ext cx="12192001" cy="848433"/>
            <a:chOff x="-1" y="2347826"/>
            <a:chExt cx="12192001" cy="848433"/>
          </a:xfrm>
        </p:grpSpPr>
        <p:sp>
          <p:nvSpPr>
            <p:cNvPr id="97" name="자유형 96"/>
            <p:cNvSpPr/>
            <p:nvPr/>
          </p:nvSpPr>
          <p:spPr>
            <a:xfrm>
              <a:off x="7454900" y="2347826"/>
              <a:ext cx="4737100" cy="814813"/>
            </a:xfrm>
            <a:custGeom>
              <a:avLst/>
              <a:gdLst>
                <a:gd name="connsiteX0" fmla="*/ 4737100 w 4737100"/>
                <a:gd name="connsiteY0" fmla="*/ 0 h 814813"/>
                <a:gd name="connsiteX1" fmla="*/ 4737100 w 4737100"/>
                <a:gd name="connsiteY1" fmla="*/ 806859 h 814813"/>
                <a:gd name="connsiteX2" fmla="*/ 4737100 w 4737100"/>
                <a:gd name="connsiteY2" fmla="*/ 814813 h 814813"/>
                <a:gd name="connsiteX3" fmla="*/ 4651084 w 4737100"/>
                <a:gd name="connsiteY3" fmla="*/ 814813 h 814813"/>
                <a:gd name="connsiteX4" fmla="*/ 138230 w 4737100"/>
                <a:gd name="connsiteY4" fmla="*/ 814813 h 814813"/>
                <a:gd name="connsiteX5" fmla="*/ 138229 w 4737100"/>
                <a:gd name="connsiteY5" fmla="*/ 814813 h 814813"/>
                <a:gd name="connsiteX6" fmla="*/ 0 w 4737100"/>
                <a:gd name="connsiteY6" fmla="*/ 814813 h 814813"/>
                <a:gd name="connsiteX7" fmla="*/ 0 w 4737100"/>
                <a:gd name="connsiteY7" fmla="*/ 383240 h 814813"/>
                <a:gd name="connsiteX8" fmla="*/ 66925 w 4737100"/>
                <a:gd name="connsiteY8" fmla="*/ 376745 h 814813"/>
                <a:gd name="connsiteX9" fmla="*/ 664754 w 4737100"/>
                <a:gd name="connsiteY9" fmla="*/ 167197 h 814813"/>
                <a:gd name="connsiteX10" fmla="*/ 1108687 w 4737100"/>
                <a:gd name="connsiteY10" fmla="*/ 152578 h 814813"/>
                <a:gd name="connsiteX11" fmla="*/ 1564458 w 4737100"/>
                <a:gd name="connsiteY11" fmla="*/ 264661 h 814813"/>
                <a:gd name="connsiteX12" fmla="*/ 1813060 w 4737100"/>
                <a:gd name="connsiteY12" fmla="*/ 264661 h 814813"/>
                <a:gd name="connsiteX13" fmla="*/ 2221479 w 4737100"/>
                <a:gd name="connsiteY13" fmla="*/ 64860 h 814813"/>
                <a:gd name="connsiteX14" fmla="*/ 3056073 w 4737100"/>
                <a:gd name="connsiteY14" fmla="*/ 191563 h 814813"/>
                <a:gd name="connsiteX15" fmla="*/ 3588793 w 4737100"/>
                <a:gd name="connsiteY15" fmla="*/ 332886 h 814813"/>
                <a:gd name="connsiteX16" fmla="*/ 3955778 w 4737100"/>
                <a:gd name="connsiteY16" fmla="*/ 308520 h 814813"/>
                <a:gd name="connsiteX17" fmla="*/ 4565445 w 4737100"/>
                <a:gd name="connsiteY17" fmla="*/ 74607 h 814813"/>
                <a:gd name="connsiteX18" fmla="*/ 4721377 w 4737100"/>
                <a:gd name="connsiteY18" fmla="*/ 7006 h 814813"/>
                <a:gd name="connsiteX19" fmla="*/ 4737100 w 4737100"/>
                <a:gd name="connsiteY19" fmla="*/ 0 h 81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7100" h="814813">
                  <a:moveTo>
                    <a:pt x="4737100" y="0"/>
                  </a:moveTo>
                  <a:lnTo>
                    <a:pt x="4737100" y="806859"/>
                  </a:lnTo>
                  <a:lnTo>
                    <a:pt x="4737100" y="814813"/>
                  </a:lnTo>
                  <a:lnTo>
                    <a:pt x="4651084" y="814813"/>
                  </a:lnTo>
                  <a:lnTo>
                    <a:pt x="138230" y="814813"/>
                  </a:lnTo>
                  <a:lnTo>
                    <a:pt x="138229" y="814813"/>
                  </a:lnTo>
                  <a:lnTo>
                    <a:pt x="0" y="814813"/>
                  </a:lnTo>
                  <a:lnTo>
                    <a:pt x="0" y="383240"/>
                  </a:lnTo>
                  <a:lnTo>
                    <a:pt x="66925" y="376745"/>
                  </a:lnTo>
                  <a:cubicBezTo>
                    <a:pt x="227727" y="350754"/>
                    <a:pt x="491127" y="204558"/>
                    <a:pt x="664754" y="167197"/>
                  </a:cubicBezTo>
                  <a:cubicBezTo>
                    <a:pt x="838381" y="129836"/>
                    <a:pt x="958736" y="136334"/>
                    <a:pt x="1108687" y="152578"/>
                  </a:cubicBezTo>
                  <a:cubicBezTo>
                    <a:pt x="1258638" y="168822"/>
                    <a:pt x="1447063" y="245980"/>
                    <a:pt x="1564458" y="264661"/>
                  </a:cubicBezTo>
                  <a:cubicBezTo>
                    <a:pt x="1681854" y="283342"/>
                    <a:pt x="1703557" y="297961"/>
                    <a:pt x="1813060" y="264661"/>
                  </a:cubicBezTo>
                  <a:cubicBezTo>
                    <a:pt x="1922564" y="231361"/>
                    <a:pt x="2014310" y="77043"/>
                    <a:pt x="2221479" y="64860"/>
                  </a:cubicBezTo>
                  <a:cubicBezTo>
                    <a:pt x="2428648" y="52677"/>
                    <a:pt x="2828187" y="146892"/>
                    <a:pt x="3056073" y="191563"/>
                  </a:cubicBezTo>
                  <a:cubicBezTo>
                    <a:pt x="3283958" y="236234"/>
                    <a:pt x="3438842" y="313393"/>
                    <a:pt x="3588793" y="332886"/>
                  </a:cubicBezTo>
                  <a:cubicBezTo>
                    <a:pt x="3738743" y="352378"/>
                    <a:pt x="3793002" y="351566"/>
                    <a:pt x="3955778" y="308520"/>
                  </a:cubicBezTo>
                  <a:cubicBezTo>
                    <a:pt x="4118553" y="265474"/>
                    <a:pt x="4410562" y="121714"/>
                    <a:pt x="4565445" y="74607"/>
                  </a:cubicBezTo>
                  <a:cubicBezTo>
                    <a:pt x="4623526" y="56942"/>
                    <a:pt x="4675920" y="28882"/>
                    <a:pt x="4721377" y="7006"/>
                  </a:cubicBezTo>
                  <a:lnTo>
                    <a:pt x="4737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4399409" y="2445228"/>
              <a:ext cx="3164977" cy="751031"/>
            </a:xfrm>
            <a:custGeom>
              <a:avLst/>
              <a:gdLst>
                <a:gd name="connsiteX0" fmla="*/ 1540009 w 2527300"/>
                <a:gd name="connsiteY0" fmla="*/ 1078 h 751031"/>
                <a:gd name="connsiteX1" fmla="*/ 2122468 w 2527300"/>
                <a:gd name="connsiteY1" fmla="*/ 127781 h 751031"/>
                <a:gd name="connsiteX2" fmla="*/ 2494251 w 2527300"/>
                <a:gd name="connsiteY2" fmla="*/ 269104 h 751031"/>
                <a:gd name="connsiteX3" fmla="*/ 2527300 w 2527300"/>
                <a:gd name="connsiteY3" fmla="*/ 274178 h 751031"/>
                <a:gd name="connsiteX4" fmla="*/ 2527300 w 2527300"/>
                <a:gd name="connsiteY4" fmla="*/ 751031 h 751031"/>
                <a:gd name="connsiteX5" fmla="*/ 86118 w 2527300"/>
                <a:gd name="connsiteY5" fmla="*/ 751031 h 751031"/>
                <a:gd name="connsiteX6" fmla="*/ 86117 w 2527300"/>
                <a:gd name="connsiteY6" fmla="*/ 751031 h 751031"/>
                <a:gd name="connsiteX7" fmla="*/ 0 w 2527300"/>
                <a:gd name="connsiteY7" fmla="*/ 751031 h 751031"/>
                <a:gd name="connsiteX8" fmla="*/ 0 w 2527300"/>
                <a:gd name="connsiteY8" fmla="*/ 318019 h 751031"/>
                <a:gd name="connsiteX9" fmla="*/ 36354 w 2527300"/>
                <a:gd name="connsiteY9" fmla="*/ 312963 h 751031"/>
                <a:gd name="connsiteX10" fmla="*/ 453577 w 2527300"/>
                <a:gd name="connsiteY10" fmla="*/ 103415 h 751031"/>
                <a:gd name="connsiteX11" fmla="*/ 763396 w 2527300"/>
                <a:gd name="connsiteY11" fmla="*/ 88796 h 751031"/>
                <a:gd name="connsiteX12" fmla="*/ 1081477 w 2527300"/>
                <a:gd name="connsiteY12" fmla="*/ 200879 h 751031"/>
                <a:gd name="connsiteX13" fmla="*/ 1254975 w 2527300"/>
                <a:gd name="connsiteY13" fmla="*/ 200879 h 751031"/>
                <a:gd name="connsiteX14" fmla="*/ 1540009 w 2527300"/>
                <a:gd name="connsiteY14" fmla="*/ 1078 h 75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7300" h="751031">
                  <a:moveTo>
                    <a:pt x="1540009" y="1078"/>
                  </a:moveTo>
                  <a:cubicBezTo>
                    <a:pt x="1684591" y="-11105"/>
                    <a:pt x="1963428" y="83110"/>
                    <a:pt x="2122468" y="127781"/>
                  </a:cubicBezTo>
                  <a:cubicBezTo>
                    <a:pt x="2281509" y="172452"/>
                    <a:pt x="2389601" y="249611"/>
                    <a:pt x="2494251" y="269104"/>
                  </a:cubicBezTo>
                  <a:lnTo>
                    <a:pt x="2527300" y="274178"/>
                  </a:lnTo>
                  <a:lnTo>
                    <a:pt x="2527300" y="751031"/>
                  </a:lnTo>
                  <a:lnTo>
                    <a:pt x="86118" y="751031"/>
                  </a:lnTo>
                  <a:lnTo>
                    <a:pt x="86117" y="751031"/>
                  </a:lnTo>
                  <a:lnTo>
                    <a:pt x="0" y="751031"/>
                  </a:lnTo>
                  <a:lnTo>
                    <a:pt x="0" y="318019"/>
                  </a:lnTo>
                  <a:lnTo>
                    <a:pt x="36354" y="312963"/>
                  </a:lnTo>
                  <a:cubicBezTo>
                    <a:pt x="148578" y="286972"/>
                    <a:pt x="332403" y="140776"/>
                    <a:pt x="453577" y="103415"/>
                  </a:cubicBezTo>
                  <a:cubicBezTo>
                    <a:pt x="574750" y="66054"/>
                    <a:pt x="658746" y="72552"/>
                    <a:pt x="763396" y="88796"/>
                  </a:cubicBezTo>
                  <a:cubicBezTo>
                    <a:pt x="868046" y="105040"/>
                    <a:pt x="999547" y="182198"/>
                    <a:pt x="1081477" y="200879"/>
                  </a:cubicBezTo>
                  <a:cubicBezTo>
                    <a:pt x="1163407" y="219560"/>
                    <a:pt x="1178553" y="234179"/>
                    <a:pt x="1254975" y="200879"/>
                  </a:cubicBezTo>
                  <a:cubicBezTo>
                    <a:pt x="1331397" y="167579"/>
                    <a:pt x="1395427" y="13261"/>
                    <a:pt x="1540009" y="10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 flipH="1">
              <a:off x="-1" y="2445228"/>
              <a:ext cx="4530427" cy="751031"/>
            </a:xfrm>
            <a:custGeom>
              <a:avLst/>
              <a:gdLst>
                <a:gd name="connsiteX0" fmla="*/ 1540009 w 2527300"/>
                <a:gd name="connsiteY0" fmla="*/ 1078 h 751031"/>
                <a:gd name="connsiteX1" fmla="*/ 2122468 w 2527300"/>
                <a:gd name="connsiteY1" fmla="*/ 127781 h 751031"/>
                <a:gd name="connsiteX2" fmla="*/ 2494251 w 2527300"/>
                <a:gd name="connsiteY2" fmla="*/ 269104 h 751031"/>
                <a:gd name="connsiteX3" fmla="*/ 2527300 w 2527300"/>
                <a:gd name="connsiteY3" fmla="*/ 274178 h 751031"/>
                <a:gd name="connsiteX4" fmla="*/ 2527300 w 2527300"/>
                <a:gd name="connsiteY4" fmla="*/ 751031 h 751031"/>
                <a:gd name="connsiteX5" fmla="*/ 86118 w 2527300"/>
                <a:gd name="connsiteY5" fmla="*/ 751031 h 751031"/>
                <a:gd name="connsiteX6" fmla="*/ 86117 w 2527300"/>
                <a:gd name="connsiteY6" fmla="*/ 751031 h 751031"/>
                <a:gd name="connsiteX7" fmla="*/ 0 w 2527300"/>
                <a:gd name="connsiteY7" fmla="*/ 751031 h 751031"/>
                <a:gd name="connsiteX8" fmla="*/ 0 w 2527300"/>
                <a:gd name="connsiteY8" fmla="*/ 318019 h 751031"/>
                <a:gd name="connsiteX9" fmla="*/ 36354 w 2527300"/>
                <a:gd name="connsiteY9" fmla="*/ 312963 h 751031"/>
                <a:gd name="connsiteX10" fmla="*/ 453577 w 2527300"/>
                <a:gd name="connsiteY10" fmla="*/ 103415 h 751031"/>
                <a:gd name="connsiteX11" fmla="*/ 763396 w 2527300"/>
                <a:gd name="connsiteY11" fmla="*/ 88796 h 751031"/>
                <a:gd name="connsiteX12" fmla="*/ 1081477 w 2527300"/>
                <a:gd name="connsiteY12" fmla="*/ 200879 h 751031"/>
                <a:gd name="connsiteX13" fmla="*/ 1254975 w 2527300"/>
                <a:gd name="connsiteY13" fmla="*/ 200879 h 751031"/>
                <a:gd name="connsiteX14" fmla="*/ 1540009 w 2527300"/>
                <a:gd name="connsiteY14" fmla="*/ 1078 h 75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7300" h="751031">
                  <a:moveTo>
                    <a:pt x="1540009" y="1078"/>
                  </a:moveTo>
                  <a:cubicBezTo>
                    <a:pt x="1684591" y="-11105"/>
                    <a:pt x="1963428" y="83110"/>
                    <a:pt x="2122468" y="127781"/>
                  </a:cubicBezTo>
                  <a:cubicBezTo>
                    <a:pt x="2281509" y="172452"/>
                    <a:pt x="2389601" y="249611"/>
                    <a:pt x="2494251" y="269104"/>
                  </a:cubicBezTo>
                  <a:lnTo>
                    <a:pt x="2527300" y="274178"/>
                  </a:lnTo>
                  <a:lnTo>
                    <a:pt x="2527300" y="751031"/>
                  </a:lnTo>
                  <a:lnTo>
                    <a:pt x="86118" y="751031"/>
                  </a:lnTo>
                  <a:lnTo>
                    <a:pt x="86117" y="751031"/>
                  </a:lnTo>
                  <a:lnTo>
                    <a:pt x="0" y="751031"/>
                  </a:lnTo>
                  <a:lnTo>
                    <a:pt x="0" y="318019"/>
                  </a:lnTo>
                  <a:lnTo>
                    <a:pt x="36354" y="312963"/>
                  </a:lnTo>
                  <a:cubicBezTo>
                    <a:pt x="148578" y="286972"/>
                    <a:pt x="332403" y="140776"/>
                    <a:pt x="453577" y="103415"/>
                  </a:cubicBezTo>
                  <a:cubicBezTo>
                    <a:pt x="574750" y="66054"/>
                    <a:pt x="658746" y="72552"/>
                    <a:pt x="763396" y="88796"/>
                  </a:cubicBezTo>
                  <a:cubicBezTo>
                    <a:pt x="868046" y="105040"/>
                    <a:pt x="999547" y="182198"/>
                    <a:pt x="1081477" y="200879"/>
                  </a:cubicBezTo>
                  <a:cubicBezTo>
                    <a:pt x="1163407" y="219560"/>
                    <a:pt x="1178553" y="234179"/>
                    <a:pt x="1254975" y="200879"/>
                  </a:cubicBezTo>
                  <a:cubicBezTo>
                    <a:pt x="1331397" y="167579"/>
                    <a:pt x="1395427" y="13261"/>
                    <a:pt x="1540009" y="10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 userDrawn="1"/>
        </p:nvGrpSpPr>
        <p:grpSpPr>
          <a:xfrm>
            <a:off x="0" y="1898367"/>
            <a:ext cx="12192000" cy="801904"/>
            <a:chOff x="0" y="2408306"/>
            <a:chExt cx="12192000" cy="801904"/>
          </a:xfrm>
        </p:grpSpPr>
        <p:sp>
          <p:nvSpPr>
            <p:cNvPr id="101" name="자유형 100"/>
            <p:cNvSpPr/>
            <p:nvPr/>
          </p:nvSpPr>
          <p:spPr>
            <a:xfrm>
              <a:off x="7454900" y="2408306"/>
              <a:ext cx="4737100" cy="774003"/>
            </a:xfrm>
            <a:custGeom>
              <a:avLst/>
              <a:gdLst>
                <a:gd name="connsiteX0" fmla="*/ 4737100 w 4737100"/>
                <a:gd name="connsiteY0" fmla="*/ 0 h 774003"/>
                <a:gd name="connsiteX1" fmla="*/ 4737100 w 4737100"/>
                <a:gd name="connsiteY1" fmla="*/ 774003 h 774003"/>
                <a:gd name="connsiteX2" fmla="*/ 0 w 4737100"/>
                <a:gd name="connsiteY2" fmla="*/ 774003 h 774003"/>
                <a:gd name="connsiteX3" fmla="*/ 0 w 4737100"/>
                <a:gd name="connsiteY3" fmla="*/ 383241 h 774003"/>
                <a:gd name="connsiteX4" fmla="*/ 66924 w 4737100"/>
                <a:gd name="connsiteY4" fmla="*/ 376745 h 774003"/>
                <a:gd name="connsiteX5" fmla="*/ 664754 w 4737100"/>
                <a:gd name="connsiteY5" fmla="*/ 167197 h 774003"/>
                <a:gd name="connsiteX6" fmla="*/ 1108687 w 4737100"/>
                <a:gd name="connsiteY6" fmla="*/ 152578 h 774003"/>
                <a:gd name="connsiteX7" fmla="*/ 1564458 w 4737100"/>
                <a:gd name="connsiteY7" fmla="*/ 264661 h 774003"/>
                <a:gd name="connsiteX8" fmla="*/ 1813061 w 4737100"/>
                <a:gd name="connsiteY8" fmla="*/ 264661 h 774003"/>
                <a:gd name="connsiteX9" fmla="*/ 2221479 w 4737100"/>
                <a:gd name="connsiteY9" fmla="*/ 64860 h 774003"/>
                <a:gd name="connsiteX10" fmla="*/ 3056073 w 4737100"/>
                <a:gd name="connsiteY10" fmla="*/ 191563 h 774003"/>
                <a:gd name="connsiteX11" fmla="*/ 3588793 w 4737100"/>
                <a:gd name="connsiteY11" fmla="*/ 332886 h 774003"/>
                <a:gd name="connsiteX12" fmla="*/ 3955778 w 4737100"/>
                <a:gd name="connsiteY12" fmla="*/ 308520 h 774003"/>
                <a:gd name="connsiteX13" fmla="*/ 4565446 w 4737100"/>
                <a:gd name="connsiteY13" fmla="*/ 74607 h 774003"/>
                <a:gd name="connsiteX14" fmla="*/ 4721377 w 4737100"/>
                <a:gd name="connsiteY14" fmla="*/ 7006 h 774003"/>
                <a:gd name="connsiteX15" fmla="*/ 4737100 w 4737100"/>
                <a:gd name="connsiteY15" fmla="*/ 0 h 77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7100" h="774003">
                  <a:moveTo>
                    <a:pt x="4737100" y="0"/>
                  </a:moveTo>
                  <a:lnTo>
                    <a:pt x="4737100" y="774003"/>
                  </a:lnTo>
                  <a:lnTo>
                    <a:pt x="0" y="774003"/>
                  </a:lnTo>
                  <a:lnTo>
                    <a:pt x="0" y="383241"/>
                  </a:lnTo>
                  <a:lnTo>
                    <a:pt x="66924" y="376745"/>
                  </a:lnTo>
                  <a:cubicBezTo>
                    <a:pt x="227727" y="350754"/>
                    <a:pt x="491127" y="204558"/>
                    <a:pt x="664754" y="167197"/>
                  </a:cubicBezTo>
                  <a:cubicBezTo>
                    <a:pt x="838381" y="129836"/>
                    <a:pt x="958736" y="136334"/>
                    <a:pt x="1108687" y="152578"/>
                  </a:cubicBezTo>
                  <a:cubicBezTo>
                    <a:pt x="1258638" y="168822"/>
                    <a:pt x="1447062" y="245981"/>
                    <a:pt x="1564458" y="264661"/>
                  </a:cubicBezTo>
                  <a:cubicBezTo>
                    <a:pt x="1681854" y="283342"/>
                    <a:pt x="1703557" y="297961"/>
                    <a:pt x="1813061" y="264661"/>
                  </a:cubicBezTo>
                  <a:cubicBezTo>
                    <a:pt x="1922564" y="231361"/>
                    <a:pt x="2014310" y="77043"/>
                    <a:pt x="2221479" y="64860"/>
                  </a:cubicBezTo>
                  <a:cubicBezTo>
                    <a:pt x="2428648" y="52677"/>
                    <a:pt x="2828188" y="146892"/>
                    <a:pt x="3056073" y="191563"/>
                  </a:cubicBezTo>
                  <a:cubicBezTo>
                    <a:pt x="3283959" y="236234"/>
                    <a:pt x="3438842" y="313393"/>
                    <a:pt x="3588793" y="332886"/>
                  </a:cubicBezTo>
                  <a:cubicBezTo>
                    <a:pt x="3738744" y="352379"/>
                    <a:pt x="3793002" y="351566"/>
                    <a:pt x="3955778" y="308520"/>
                  </a:cubicBezTo>
                  <a:cubicBezTo>
                    <a:pt x="4118553" y="265474"/>
                    <a:pt x="4410562" y="121714"/>
                    <a:pt x="4565446" y="74607"/>
                  </a:cubicBezTo>
                  <a:cubicBezTo>
                    <a:pt x="4623526" y="56942"/>
                    <a:pt x="4675920" y="28883"/>
                    <a:pt x="4721377" y="7006"/>
                  </a:cubicBezTo>
                  <a:lnTo>
                    <a:pt x="4737100" y="0"/>
                  </a:ln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 flipH="1">
              <a:off x="0" y="2499989"/>
              <a:ext cx="4497456" cy="710221"/>
            </a:xfrm>
            <a:custGeom>
              <a:avLst/>
              <a:gdLst>
                <a:gd name="connsiteX0" fmla="*/ 1540009 w 2527300"/>
                <a:gd name="connsiteY0" fmla="*/ 1078 h 710221"/>
                <a:gd name="connsiteX1" fmla="*/ 2122469 w 2527300"/>
                <a:gd name="connsiteY1" fmla="*/ 127781 h 710221"/>
                <a:gd name="connsiteX2" fmla="*/ 2494251 w 2527300"/>
                <a:gd name="connsiteY2" fmla="*/ 269104 h 710221"/>
                <a:gd name="connsiteX3" fmla="*/ 2527300 w 2527300"/>
                <a:gd name="connsiteY3" fmla="*/ 274178 h 710221"/>
                <a:gd name="connsiteX4" fmla="*/ 2527300 w 2527300"/>
                <a:gd name="connsiteY4" fmla="*/ 710221 h 710221"/>
                <a:gd name="connsiteX5" fmla="*/ 0 w 2527300"/>
                <a:gd name="connsiteY5" fmla="*/ 710221 h 710221"/>
                <a:gd name="connsiteX6" fmla="*/ 0 w 2527300"/>
                <a:gd name="connsiteY6" fmla="*/ 318019 h 710221"/>
                <a:gd name="connsiteX7" fmla="*/ 36354 w 2527300"/>
                <a:gd name="connsiteY7" fmla="*/ 312963 h 710221"/>
                <a:gd name="connsiteX8" fmla="*/ 453577 w 2527300"/>
                <a:gd name="connsiteY8" fmla="*/ 103415 h 710221"/>
                <a:gd name="connsiteX9" fmla="*/ 763396 w 2527300"/>
                <a:gd name="connsiteY9" fmla="*/ 88796 h 710221"/>
                <a:gd name="connsiteX10" fmla="*/ 1081477 w 2527300"/>
                <a:gd name="connsiteY10" fmla="*/ 200879 h 710221"/>
                <a:gd name="connsiteX11" fmla="*/ 1254975 w 2527300"/>
                <a:gd name="connsiteY11" fmla="*/ 200879 h 710221"/>
                <a:gd name="connsiteX12" fmla="*/ 1540009 w 2527300"/>
                <a:gd name="connsiteY12" fmla="*/ 1078 h 71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7300" h="710221">
                  <a:moveTo>
                    <a:pt x="1540009" y="1078"/>
                  </a:moveTo>
                  <a:cubicBezTo>
                    <a:pt x="1684591" y="-11105"/>
                    <a:pt x="1963428" y="83110"/>
                    <a:pt x="2122469" y="127781"/>
                  </a:cubicBezTo>
                  <a:cubicBezTo>
                    <a:pt x="2281509" y="172452"/>
                    <a:pt x="2389602" y="249611"/>
                    <a:pt x="2494251" y="269104"/>
                  </a:cubicBezTo>
                  <a:lnTo>
                    <a:pt x="2527300" y="274178"/>
                  </a:lnTo>
                  <a:lnTo>
                    <a:pt x="2527300" y="710221"/>
                  </a:lnTo>
                  <a:lnTo>
                    <a:pt x="0" y="710221"/>
                  </a:lnTo>
                  <a:lnTo>
                    <a:pt x="0" y="318019"/>
                  </a:lnTo>
                  <a:lnTo>
                    <a:pt x="36354" y="312963"/>
                  </a:lnTo>
                  <a:cubicBezTo>
                    <a:pt x="148577" y="286972"/>
                    <a:pt x="332403" y="140776"/>
                    <a:pt x="453577" y="103415"/>
                  </a:cubicBezTo>
                  <a:cubicBezTo>
                    <a:pt x="574750" y="66054"/>
                    <a:pt x="658746" y="72552"/>
                    <a:pt x="763396" y="88796"/>
                  </a:cubicBezTo>
                  <a:cubicBezTo>
                    <a:pt x="868046" y="105040"/>
                    <a:pt x="999547" y="182199"/>
                    <a:pt x="1081477" y="200879"/>
                  </a:cubicBezTo>
                  <a:cubicBezTo>
                    <a:pt x="1163407" y="219560"/>
                    <a:pt x="1178553" y="234179"/>
                    <a:pt x="1254975" y="200879"/>
                  </a:cubicBezTo>
                  <a:cubicBezTo>
                    <a:pt x="1331397" y="167579"/>
                    <a:pt x="1395427" y="13261"/>
                    <a:pt x="1540009" y="1078"/>
                  </a:cubicBez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 102"/>
            <p:cNvSpPr/>
            <p:nvPr/>
          </p:nvSpPr>
          <p:spPr>
            <a:xfrm>
              <a:off x="4415504" y="2499989"/>
              <a:ext cx="3164977" cy="710221"/>
            </a:xfrm>
            <a:custGeom>
              <a:avLst/>
              <a:gdLst>
                <a:gd name="connsiteX0" fmla="*/ 1540009 w 2527300"/>
                <a:gd name="connsiteY0" fmla="*/ 1078 h 710221"/>
                <a:gd name="connsiteX1" fmla="*/ 2122469 w 2527300"/>
                <a:gd name="connsiteY1" fmla="*/ 127781 h 710221"/>
                <a:gd name="connsiteX2" fmla="*/ 2494251 w 2527300"/>
                <a:gd name="connsiteY2" fmla="*/ 269104 h 710221"/>
                <a:gd name="connsiteX3" fmla="*/ 2527300 w 2527300"/>
                <a:gd name="connsiteY3" fmla="*/ 274178 h 710221"/>
                <a:gd name="connsiteX4" fmla="*/ 2527300 w 2527300"/>
                <a:gd name="connsiteY4" fmla="*/ 710221 h 710221"/>
                <a:gd name="connsiteX5" fmla="*/ 0 w 2527300"/>
                <a:gd name="connsiteY5" fmla="*/ 710221 h 710221"/>
                <a:gd name="connsiteX6" fmla="*/ 0 w 2527300"/>
                <a:gd name="connsiteY6" fmla="*/ 318019 h 710221"/>
                <a:gd name="connsiteX7" fmla="*/ 36354 w 2527300"/>
                <a:gd name="connsiteY7" fmla="*/ 312963 h 710221"/>
                <a:gd name="connsiteX8" fmla="*/ 453577 w 2527300"/>
                <a:gd name="connsiteY8" fmla="*/ 103415 h 710221"/>
                <a:gd name="connsiteX9" fmla="*/ 763396 w 2527300"/>
                <a:gd name="connsiteY9" fmla="*/ 88796 h 710221"/>
                <a:gd name="connsiteX10" fmla="*/ 1081477 w 2527300"/>
                <a:gd name="connsiteY10" fmla="*/ 200879 h 710221"/>
                <a:gd name="connsiteX11" fmla="*/ 1254975 w 2527300"/>
                <a:gd name="connsiteY11" fmla="*/ 200879 h 710221"/>
                <a:gd name="connsiteX12" fmla="*/ 1540009 w 2527300"/>
                <a:gd name="connsiteY12" fmla="*/ 1078 h 71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7300" h="710221">
                  <a:moveTo>
                    <a:pt x="1540009" y="1078"/>
                  </a:moveTo>
                  <a:cubicBezTo>
                    <a:pt x="1684591" y="-11105"/>
                    <a:pt x="1963428" y="83110"/>
                    <a:pt x="2122469" y="127781"/>
                  </a:cubicBezTo>
                  <a:cubicBezTo>
                    <a:pt x="2281509" y="172452"/>
                    <a:pt x="2389602" y="249611"/>
                    <a:pt x="2494251" y="269104"/>
                  </a:cubicBezTo>
                  <a:lnTo>
                    <a:pt x="2527300" y="274178"/>
                  </a:lnTo>
                  <a:lnTo>
                    <a:pt x="2527300" y="710221"/>
                  </a:lnTo>
                  <a:lnTo>
                    <a:pt x="0" y="710221"/>
                  </a:lnTo>
                  <a:lnTo>
                    <a:pt x="0" y="318019"/>
                  </a:lnTo>
                  <a:lnTo>
                    <a:pt x="36354" y="312963"/>
                  </a:lnTo>
                  <a:cubicBezTo>
                    <a:pt x="148577" y="286972"/>
                    <a:pt x="332403" y="140776"/>
                    <a:pt x="453577" y="103415"/>
                  </a:cubicBezTo>
                  <a:cubicBezTo>
                    <a:pt x="574750" y="66054"/>
                    <a:pt x="658746" y="72552"/>
                    <a:pt x="763396" y="88796"/>
                  </a:cubicBezTo>
                  <a:cubicBezTo>
                    <a:pt x="868046" y="105040"/>
                    <a:pt x="999547" y="182199"/>
                    <a:pt x="1081477" y="200879"/>
                  </a:cubicBezTo>
                  <a:cubicBezTo>
                    <a:pt x="1163407" y="219560"/>
                    <a:pt x="1178553" y="234179"/>
                    <a:pt x="1254975" y="200879"/>
                  </a:cubicBezTo>
                  <a:cubicBezTo>
                    <a:pt x="1331397" y="167579"/>
                    <a:pt x="1395427" y="13261"/>
                    <a:pt x="1540009" y="1078"/>
                  </a:cubicBez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 userDrawn="1"/>
        </p:nvGrpSpPr>
        <p:grpSpPr>
          <a:xfrm>
            <a:off x="0" y="2203654"/>
            <a:ext cx="12217704" cy="538985"/>
            <a:chOff x="0" y="2671225"/>
            <a:chExt cx="12217704" cy="538985"/>
          </a:xfrm>
        </p:grpSpPr>
        <p:sp>
          <p:nvSpPr>
            <p:cNvPr id="105" name="자유형 104"/>
            <p:cNvSpPr/>
            <p:nvPr/>
          </p:nvSpPr>
          <p:spPr>
            <a:xfrm>
              <a:off x="7480604" y="2671225"/>
              <a:ext cx="4737100" cy="538985"/>
            </a:xfrm>
            <a:custGeom>
              <a:avLst/>
              <a:gdLst>
                <a:gd name="connsiteX0" fmla="*/ 2400175 w 4737100"/>
                <a:gd name="connsiteY0" fmla="*/ 3 h 538985"/>
                <a:gd name="connsiteX1" fmla="*/ 2452325 w 4737100"/>
                <a:gd name="connsiteY1" fmla="*/ 1637 h 538985"/>
                <a:gd name="connsiteX2" fmla="*/ 3529602 w 4737100"/>
                <a:gd name="connsiteY2" fmla="*/ 243038 h 538985"/>
                <a:gd name="connsiteX3" fmla="*/ 4589122 w 4737100"/>
                <a:gd name="connsiteY3" fmla="*/ 38776 h 538985"/>
                <a:gd name="connsiteX4" fmla="*/ 4719574 w 4737100"/>
                <a:gd name="connsiteY4" fmla="*/ 11792 h 538985"/>
                <a:gd name="connsiteX5" fmla="*/ 4737100 w 4737100"/>
                <a:gd name="connsiteY5" fmla="*/ 7028 h 538985"/>
                <a:gd name="connsiteX6" fmla="*/ 4737100 w 4737100"/>
                <a:gd name="connsiteY6" fmla="*/ 538985 h 538985"/>
                <a:gd name="connsiteX7" fmla="*/ 0 w 4737100"/>
                <a:gd name="connsiteY7" fmla="*/ 538985 h 538985"/>
                <a:gd name="connsiteX8" fmla="*/ 0 w 4737100"/>
                <a:gd name="connsiteY8" fmla="*/ 248794 h 538985"/>
                <a:gd name="connsiteX9" fmla="*/ 96520 w 4737100"/>
                <a:gd name="connsiteY9" fmla="*/ 243038 h 538985"/>
                <a:gd name="connsiteX10" fmla="*/ 1013982 w 4737100"/>
                <a:gd name="connsiteY10" fmla="*/ 20206 h 538985"/>
                <a:gd name="connsiteX11" fmla="*/ 1801223 w 4737100"/>
                <a:gd name="connsiteY11" fmla="*/ 131622 h 538985"/>
                <a:gd name="connsiteX12" fmla="*/ 2400175 w 4737100"/>
                <a:gd name="connsiteY12" fmla="*/ 3 h 5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37100" h="538985">
                  <a:moveTo>
                    <a:pt x="2400175" y="3"/>
                  </a:moveTo>
                  <a:cubicBezTo>
                    <a:pt x="2416960" y="-43"/>
                    <a:pt x="2434321" y="477"/>
                    <a:pt x="2452325" y="1637"/>
                  </a:cubicBezTo>
                  <a:cubicBezTo>
                    <a:pt x="2740388" y="20207"/>
                    <a:pt x="3173470" y="236848"/>
                    <a:pt x="3529602" y="243038"/>
                  </a:cubicBezTo>
                  <a:cubicBezTo>
                    <a:pt x="3885735" y="249227"/>
                    <a:pt x="4366169" y="72819"/>
                    <a:pt x="4589122" y="38776"/>
                  </a:cubicBezTo>
                  <a:cubicBezTo>
                    <a:pt x="4644860" y="30265"/>
                    <a:pt x="4686972" y="20400"/>
                    <a:pt x="4719574" y="11792"/>
                  </a:cubicBezTo>
                  <a:lnTo>
                    <a:pt x="4737100" y="7028"/>
                  </a:lnTo>
                  <a:lnTo>
                    <a:pt x="4737100" y="538985"/>
                  </a:lnTo>
                  <a:lnTo>
                    <a:pt x="0" y="538985"/>
                  </a:lnTo>
                  <a:lnTo>
                    <a:pt x="0" y="248794"/>
                  </a:lnTo>
                  <a:lnTo>
                    <a:pt x="96520" y="243038"/>
                  </a:lnTo>
                  <a:cubicBezTo>
                    <a:pt x="312567" y="216216"/>
                    <a:pt x="729864" y="38776"/>
                    <a:pt x="1013982" y="20206"/>
                  </a:cubicBezTo>
                  <a:cubicBezTo>
                    <a:pt x="1298099" y="1637"/>
                    <a:pt x="1561499" y="134717"/>
                    <a:pt x="1801223" y="131622"/>
                  </a:cubicBezTo>
                  <a:cubicBezTo>
                    <a:pt x="2025964" y="128721"/>
                    <a:pt x="2148393" y="695"/>
                    <a:pt x="2400175" y="3"/>
                  </a:cubicBezTo>
                  <a:close/>
                </a:path>
              </a:pathLst>
            </a:custGeom>
            <a:solidFill>
              <a:srgbClr val="04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4447693" y="2671225"/>
              <a:ext cx="3164977" cy="538985"/>
            </a:xfrm>
            <a:custGeom>
              <a:avLst/>
              <a:gdLst>
                <a:gd name="connsiteX0" fmla="*/ 1664720 w 2527300"/>
                <a:gd name="connsiteY0" fmla="*/ 3 h 538985"/>
                <a:gd name="connsiteX1" fmla="*/ 1701115 w 2527300"/>
                <a:gd name="connsiteY1" fmla="*/ 1637 h 538985"/>
                <a:gd name="connsiteX2" fmla="*/ 2452942 w 2527300"/>
                <a:gd name="connsiteY2" fmla="*/ 243038 h 538985"/>
                <a:gd name="connsiteX3" fmla="*/ 2527300 w 2527300"/>
                <a:gd name="connsiteY3" fmla="*/ 238731 h 538985"/>
                <a:gd name="connsiteX4" fmla="*/ 2527300 w 2527300"/>
                <a:gd name="connsiteY4" fmla="*/ 538985 h 538985"/>
                <a:gd name="connsiteX5" fmla="*/ 0 w 2527300"/>
                <a:gd name="connsiteY5" fmla="*/ 538985 h 538985"/>
                <a:gd name="connsiteX6" fmla="*/ 0 w 2527300"/>
                <a:gd name="connsiteY6" fmla="*/ 247909 h 538985"/>
                <a:gd name="connsiteX7" fmla="*/ 57009 w 2527300"/>
                <a:gd name="connsiteY7" fmla="*/ 243038 h 538985"/>
                <a:gd name="connsiteX8" fmla="*/ 697301 w 2527300"/>
                <a:gd name="connsiteY8" fmla="*/ 20206 h 538985"/>
                <a:gd name="connsiteX9" fmla="*/ 1246714 w 2527300"/>
                <a:gd name="connsiteY9" fmla="*/ 131622 h 538985"/>
                <a:gd name="connsiteX10" fmla="*/ 1664720 w 2527300"/>
                <a:gd name="connsiteY10" fmla="*/ 3 h 5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300" h="538985">
                  <a:moveTo>
                    <a:pt x="1664720" y="3"/>
                  </a:moveTo>
                  <a:cubicBezTo>
                    <a:pt x="1676434" y="-43"/>
                    <a:pt x="1688550" y="477"/>
                    <a:pt x="1701115" y="1637"/>
                  </a:cubicBezTo>
                  <a:cubicBezTo>
                    <a:pt x="1902153" y="20207"/>
                    <a:pt x="2204399" y="236848"/>
                    <a:pt x="2452942" y="243038"/>
                  </a:cubicBezTo>
                  <a:lnTo>
                    <a:pt x="2527300" y="238731"/>
                  </a:lnTo>
                  <a:lnTo>
                    <a:pt x="2527300" y="538985"/>
                  </a:lnTo>
                  <a:lnTo>
                    <a:pt x="0" y="538985"/>
                  </a:lnTo>
                  <a:lnTo>
                    <a:pt x="0" y="247909"/>
                  </a:lnTo>
                  <a:lnTo>
                    <a:pt x="57009" y="243038"/>
                  </a:lnTo>
                  <a:cubicBezTo>
                    <a:pt x="207787" y="216216"/>
                    <a:pt x="499017" y="38776"/>
                    <a:pt x="697301" y="20206"/>
                  </a:cubicBezTo>
                  <a:cubicBezTo>
                    <a:pt x="895586" y="1637"/>
                    <a:pt x="1079411" y="134717"/>
                    <a:pt x="1246714" y="131622"/>
                  </a:cubicBezTo>
                  <a:cubicBezTo>
                    <a:pt x="1403560" y="128721"/>
                    <a:pt x="1489002" y="695"/>
                    <a:pt x="1664720" y="3"/>
                  </a:cubicBezTo>
                  <a:close/>
                </a:path>
              </a:pathLst>
            </a:custGeom>
            <a:solidFill>
              <a:srgbClr val="04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 106"/>
            <p:cNvSpPr/>
            <p:nvPr/>
          </p:nvSpPr>
          <p:spPr>
            <a:xfrm flipH="1">
              <a:off x="0" y="2671225"/>
              <a:ext cx="4498238" cy="538985"/>
            </a:xfrm>
            <a:custGeom>
              <a:avLst/>
              <a:gdLst>
                <a:gd name="connsiteX0" fmla="*/ 1664720 w 2527300"/>
                <a:gd name="connsiteY0" fmla="*/ 3 h 538985"/>
                <a:gd name="connsiteX1" fmla="*/ 1701115 w 2527300"/>
                <a:gd name="connsiteY1" fmla="*/ 1637 h 538985"/>
                <a:gd name="connsiteX2" fmla="*/ 2452942 w 2527300"/>
                <a:gd name="connsiteY2" fmla="*/ 243038 h 538985"/>
                <a:gd name="connsiteX3" fmla="*/ 2527300 w 2527300"/>
                <a:gd name="connsiteY3" fmla="*/ 238731 h 538985"/>
                <a:gd name="connsiteX4" fmla="*/ 2527300 w 2527300"/>
                <a:gd name="connsiteY4" fmla="*/ 538985 h 538985"/>
                <a:gd name="connsiteX5" fmla="*/ 0 w 2527300"/>
                <a:gd name="connsiteY5" fmla="*/ 538985 h 538985"/>
                <a:gd name="connsiteX6" fmla="*/ 0 w 2527300"/>
                <a:gd name="connsiteY6" fmla="*/ 247909 h 538985"/>
                <a:gd name="connsiteX7" fmla="*/ 57009 w 2527300"/>
                <a:gd name="connsiteY7" fmla="*/ 243038 h 538985"/>
                <a:gd name="connsiteX8" fmla="*/ 697301 w 2527300"/>
                <a:gd name="connsiteY8" fmla="*/ 20206 h 538985"/>
                <a:gd name="connsiteX9" fmla="*/ 1246714 w 2527300"/>
                <a:gd name="connsiteY9" fmla="*/ 131622 h 538985"/>
                <a:gd name="connsiteX10" fmla="*/ 1664720 w 2527300"/>
                <a:gd name="connsiteY10" fmla="*/ 3 h 5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300" h="538985">
                  <a:moveTo>
                    <a:pt x="1664720" y="3"/>
                  </a:moveTo>
                  <a:cubicBezTo>
                    <a:pt x="1676434" y="-43"/>
                    <a:pt x="1688550" y="477"/>
                    <a:pt x="1701115" y="1637"/>
                  </a:cubicBezTo>
                  <a:cubicBezTo>
                    <a:pt x="1902153" y="20207"/>
                    <a:pt x="2204399" y="236848"/>
                    <a:pt x="2452942" y="243038"/>
                  </a:cubicBezTo>
                  <a:lnTo>
                    <a:pt x="2527300" y="238731"/>
                  </a:lnTo>
                  <a:lnTo>
                    <a:pt x="2527300" y="538985"/>
                  </a:lnTo>
                  <a:lnTo>
                    <a:pt x="0" y="538985"/>
                  </a:lnTo>
                  <a:lnTo>
                    <a:pt x="0" y="247909"/>
                  </a:lnTo>
                  <a:lnTo>
                    <a:pt x="57009" y="243038"/>
                  </a:lnTo>
                  <a:cubicBezTo>
                    <a:pt x="207787" y="216216"/>
                    <a:pt x="499017" y="38776"/>
                    <a:pt x="697301" y="20206"/>
                  </a:cubicBezTo>
                  <a:cubicBezTo>
                    <a:pt x="895586" y="1637"/>
                    <a:pt x="1079411" y="134717"/>
                    <a:pt x="1246714" y="131622"/>
                  </a:cubicBezTo>
                  <a:cubicBezTo>
                    <a:pt x="1403560" y="128721"/>
                    <a:pt x="1489002" y="695"/>
                    <a:pt x="1664720" y="3"/>
                  </a:cubicBezTo>
                  <a:close/>
                </a:path>
              </a:pathLst>
            </a:custGeom>
            <a:solidFill>
              <a:srgbClr val="04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/>
          <p:cNvSpPr/>
          <p:nvPr userDrawn="1"/>
        </p:nvSpPr>
        <p:spPr>
          <a:xfrm>
            <a:off x="0" y="2707461"/>
            <a:ext cx="12217704" cy="4150539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 userDrawn="1"/>
        </p:nvGrpSpPr>
        <p:grpSpPr>
          <a:xfrm>
            <a:off x="1490552" y="1231616"/>
            <a:ext cx="476557" cy="483260"/>
            <a:chOff x="4922836" y="1796414"/>
            <a:chExt cx="838201" cy="838200"/>
          </a:xfrm>
          <a:solidFill>
            <a:srgbClr val="C7C0B4">
              <a:alpha val="40000"/>
            </a:srgbClr>
          </a:solidFill>
        </p:grpSpPr>
        <p:sp>
          <p:nvSpPr>
            <p:cNvPr id="110" name="자유형 109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 114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 116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 userDrawn="1"/>
        </p:nvGrpSpPr>
        <p:grpSpPr>
          <a:xfrm>
            <a:off x="142437" y="172125"/>
            <a:ext cx="989681" cy="989680"/>
            <a:chOff x="1413163" y="1391274"/>
            <a:chExt cx="973089" cy="973088"/>
          </a:xfrm>
          <a:solidFill>
            <a:schemeClr val="tx1">
              <a:lumMod val="50000"/>
              <a:lumOff val="50000"/>
              <a:alpha val="40000"/>
            </a:schemeClr>
          </a:solidFill>
        </p:grpSpPr>
        <p:grpSp>
          <p:nvGrpSpPr>
            <p:cNvPr id="119" name="그룹 118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135" name="이등변 삼각형 134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이등변 삼각형 135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133" name="이등변 삼각형 132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이등변 삼각형 133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131" name="이등변 삼각형 130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129" name="이등변 삼각형 128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이등변 삼각형 129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127" name="이등변 삼각형 126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이등변 삼각형 127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125" name="이등변 삼각형 124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이등변 삼각형 125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7" name="그룹 136"/>
          <p:cNvGrpSpPr/>
          <p:nvPr userDrawn="1"/>
        </p:nvGrpSpPr>
        <p:grpSpPr>
          <a:xfrm>
            <a:off x="290835" y="121874"/>
            <a:ext cx="1056624" cy="1056624"/>
            <a:chOff x="1413163" y="1391274"/>
            <a:chExt cx="973089" cy="97308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154" name="이등변 삼각형 153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이등변 삼각형 154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152" name="이등변 삼각형 151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이등변 삼각형 152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solidFill>
              <a:schemeClr val="bg1"/>
            </a:solidFill>
          </p:grpSpPr>
          <p:sp>
            <p:nvSpPr>
              <p:cNvPr id="150" name="이등변 삼각형 149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이등변 삼각형 150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solidFill>
              <a:srgbClr val="048ABF"/>
            </a:solidFill>
          </p:grpSpPr>
          <p:sp>
            <p:nvSpPr>
              <p:cNvPr id="148" name="이등변 삼각형 147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이등변 삼각형 148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146" name="이등변 삼각형 145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이등변 삼각형 146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144" name="이등변 삼각형 143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이등변 삼각형 144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6" name="그룹 155"/>
          <p:cNvGrpSpPr/>
          <p:nvPr userDrawn="1"/>
        </p:nvGrpSpPr>
        <p:grpSpPr>
          <a:xfrm>
            <a:off x="1516464" y="1226744"/>
            <a:ext cx="483261" cy="483260"/>
            <a:chOff x="4922836" y="1796414"/>
            <a:chExt cx="838201" cy="838200"/>
          </a:xfrm>
        </p:grpSpPr>
        <p:sp>
          <p:nvSpPr>
            <p:cNvPr id="157" name="자유형 156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자유형 157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 158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159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자유형 160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자유형 161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자유형 162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자유형 163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58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그룹 316"/>
          <p:cNvGrpSpPr/>
          <p:nvPr userDrawn="1"/>
        </p:nvGrpSpPr>
        <p:grpSpPr>
          <a:xfrm>
            <a:off x="-35371" y="4939933"/>
            <a:ext cx="12227370" cy="1934499"/>
            <a:chOff x="13563600" y="1399921"/>
            <a:chExt cx="12192000" cy="1934499"/>
          </a:xfrm>
        </p:grpSpPr>
        <p:sp>
          <p:nvSpPr>
            <p:cNvPr id="316" name="자유형 315"/>
            <p:cNvSpPr/>
            <p:nvPr userDrawn="1"/>
          </p:nvSpPr>
          <p:spPr>
            <a:xfrm>
              <a:off x="13563600" y="1399921"/>
              <a:ext cx="12192000" cy="1934499"/>
            </a:xfrm>
            <a:custGeom>
              <a:avLst/>
              <a:gdLst>
                <a:gd name="connsiteX0" fmla="*/ 12192000 w 12192000"/>
                <a:gd name="connsiteY0" fmla="*/ 0 h 1934499"/>
                <a:gd name="connsiteX1" fmla="*/ 12192000 w 12192000"/>
                <a:gd name="connsiteY1" fmla="*/ 1934499 h 1934499"/>
                <a:gd name="connsiteX2" fmla="*/ 0 w 12192000"/>
                <a:gd name="connsiteY2" fmla="*/ 1934499 h 1934499"/>
                <a:gd name="connsiteX3" fmla="*/ 0 w 12192000"/>
                <a:gd name="connsiteY3" fmla="*/ 715289 h 1934499"/>
                <a:gd name="connsiteX4" fmla="*/ 8334 w 12192000"/>
                <a:gd name="connsiteY4" fmla="*/ 718782 h 1934499"/>
                <a:gd name="connsiteX5" fmla="*/ 628650 w 12192000"/>
                <a:gd name="connsiteY5" fmla="*/ 837461 h 1934499"/>
                <a:gd name="connsiteX6" fmla="*/ 2381250 w 12192000"/>
                <a:gd name="connsiteY6" fmla="*/ 422922 h 1934499"/>
                <a:gd name="connsiteX7" fmla="*/ 4400552 w 12192000"/>
                <a:gd name="connsiteY7" fmla="*/ 596761 h 1934499"/>
                <a:gd name="connsiteX8" fmla="*/ 6096000 w 12192000"/>
                <a:gd name="connsiteY8" fmla="*/ 262455 h 1934499"/>
                <a:gd name="connsiteX9" fmla="*/ 7791450 w 12192000"/>
                <a:gd name="connsiteY9" fmla="*/ 516527 h 1934499"/>
                <a:gd name="connsiteX10" fmla="*/ 9334500 w 12192000"/>
                <a:gd name="connsiteY10" fmla="*/ 730483 h 1934499"/>
                <a:gd name="connsiteX11" fmla="*/ 11163300 w 12192000"/>
                <a:gd name="connsiteY11" fmla="*/ 436294 h 1934499"/>
                <a:gd name="connsiteX12" fmla="*/ 12133196 w 12192000"/>
                <a:gd name="connsiteY12" fmla="*/ 27307 h 1934499"/>
                <a:gd name="connsiteX13" fmla="*/ 12192000 w 12192000"/>
                <a:gd name="connsiteY13" fmla="*/ 0 h 193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934499">
                  <a:moveTo>
                    <a:pt x="12192000" y="0"/>
                  </a:moveTo>
                  <a:lnTo>
                    <a:pt x="12192000" y="1934499"/>
                  </a:lnTo>
                  <a:lnTo>
                    <a:pt x="0" y="1934499"/>
                  </a:lnTo>
                  <a:lnTo>
                    <a:pt x="0" y="715289"/>
                  </a:lnTo>
                  <a:lnTo>
                    <a:pt x="8334" y="718782"/>
                  </a:lnTo>
                  <a:cubicBezTo>
                    <a:pt x="184944" y="787872"/>
                    <a:pt x="396875" y="847490"/>
                    <a:pt x="628650" y="837461"/>
                  </a:cubicBezTo>
                  <a:cubicBezTo>
                    <a:pt x="1092200" y="817402"/>
                    <a:pt x="1752600" y="463039"/>
                    <a:pt x="2381250" y="422922"/>
                  </a:cubicBezTo>
                  <a:cubicBezTo>
                    <a:pt x="3009900" y="382805"/>
                    <a:pt x="3781424" y="623505"/>
                    <a:pt x="4400552" y="596761"/>
                  </a:cubicBezTo>
                  <a:cubicBezTo>
                    <a:pt x="5019676" y="570016"/>
                    <a:pt x="5530852" y="275827"/>
                    <a:pt x="6096000" y="262455"/>
                  </a:cubicBezTo>
                  <a:cubicBezTo>
                    <a:pt x="6661150" y="249083"/>
                    <a:pt x="7791450" y="516527"/>
                    <a:pt x="7791450" y="516527"/>
                  </a:cubicBezTo>
                  <a:cubicBezTo>
                    <a:pt x="8331200" y="594532"/>
                    <a:pt x="8772524" y="743855"/>
                    <a:pt x="9334500" y="730483"/>
                  </a:cubicBezTo>
                  <a:cubicBezTo>
                    <a:pt x="9896476" y="717111"/>
                    <a:pt x="10525124" y="585617"/>
                    <a:pt x="11163300" y="436294"/>
                  </a:cubicBezTo>
                  <a:cubicBezTo>
                    <a:pt x="11442502" y="370965"/>
                    <a:pt x="11795844" y="187045"/>
                    <a:pt x="12133196" y="27307"/>
                  </a:cubicBezTo>
                  <a:lnTo>
                    <a:pt x="12192000" y="0"/>
                  </a:lnTo>
                  <a:close/>
                </a:path>
              </a:pathLst>
            </a:custGeom>
            <a:solidFill>
              <a:srgbClr val="D9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자유형 313"/>
            <p:cNvSpPr/>
            <p:nvPr userDrawn="1"/>
          </p:nvSpPr>
          <p:spPr>
            <a:xfrm flipV="1">
              <a:off x="13563600" y="2064461"/>
              <a:ext cx="12192000" cy="1269959"/>
            </a:xfrm>
            <a:custGeom>
              <a:avLst/>
              <a:gdLst>
                <a:gd name="connsiteX0" fmla="*/ 12192000 w 12192000"/>
                <a:gd name="connsiteY0" fmla="*/ 1269959 h 1269959"/>
                <a:gd name="connsiteX1" fmla="*/ 12192000 w 12192000"/>
                <a:gd name="connsiteY1" fmla="*/ 0 h 1269959"/>
                <a:gd name="connsiteX2" fmla="*/ 0 w 12192000"/>
                <a:gd name="connsiteY2" fmla="*/ 0 h 1269959"/>
                <a:gd name="connsiteX3" fmla="*/ 0 w 12192000"/>
                <a:gd name="connsiteY3" fmla="*/ 415318 h 1269959"/>
                <a:gd name="connsiteX4" fmla="*/ 98707 w 12192000"/>
                <a:gd name="connsiteY4" fmla="*/ 385058 h 1269959"/>
                <a:gd name="connsiteX5" fmla="*/ 740229 w 12192000"/>
                <a:gd name="connsiteY5" fmla="*/ 346141 h 1269959"/>
                <a:gd name="connsiteX6" fmla="*/ 2206171 w 12192000"/>
                <a:gd name="connsiteY6" fmla="*/ 859974 h 1269959"/>
                <a:gd name="connsiteX7" fmla="*/ 3294744 w 12192000"/>
                <a:gd name="connsiteY7" fmla="*/ 895822 h 1269959"/>
                <a:gd name="connsiteX8" fmla="*/ 4412342 w 12192000"/>
                <a:gd name="connsiteY8" fmla="*/ 620982 h 1269959"/>
                <a:gd name="connsiteX9" fmla="*/ 5021942 w 12192000"/>
                <a:gd name="connsiteY9" fmla="*/ 620982 h 1269959"/>
                <a:gd name="connsiteX10" fmla="*/ 6023428 w 12192000"/>
                <a:gd name="connsiteY10" fmla="*/ 1110915 h 1269959"/>
                <a:gd name="connsiteX11" fmla="*/ 8069942 w 12192000"/>
                <a:gd name="connsiteY11" fmla="*/ 800225 h 1269959"/>
                <a:gd name="connsiteX12" fmla="*/ 9376228 w 12192000"/>
                <a:gd name="connsiteY12" fmla="*/ 453688 h 1269959"/>
                <a:gd name="connsiteX13" fmla="*/ 10276114 w 12192000"/>
                <a:gd name="connsiteY13" fmla="*/ 513435 h 1269959"/>
                <a:gd name="connsiteX14" fmla="*/ 11771084 w 12192000"/>
                <a:gd name="connsiteY14" fmla="*/ 1087015 h 1269959"/>
                <a:gd name="connsiteX15" fmla="*/ 12153446 w 12192000"/>
                <a:gd name="connsiteY15" fmla="*/ 1252781 h 1269959"/>
                <a:gd name="connsiteX16" fmla="*/ 12192000 w 12192000"/>
                <a:gd name="connsiteY16" fmla="*/ 1269959 h 126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92000" h="1269959">
                  <a:moveTo>
                    <a:pt x="12192000" y="1269959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15318"/>
                  </a:lnTo>
                  <a:lnTo>
                    <a:pt x="98707" y="385058"/>
                  </a:lnTo>
                  <a:cubicBezTo>
                    <a:pt x="272860" y="337272"/>
                    <a:pt x="493787" y="306309"/>
                    <a:pt x="740229" y="346141"/>
                  </a:cubicBezTo>
                  <a:cubicBezTo>
                    <a:pt x="1134534" y="409873"/>
                    <a:pt x="1780419" y="768360"/>
                    <a:pt x="2206171" y="859974"/>
                  </a:cubicBezTo>
                  <a:cubicBezTo>
                    <a:pt x="2631923" y="951587"/>
                    <a:pt x="2927048" y="935654"/>
                    <a:pt x="3294744" y="895822"/>
                  </a:cubicBezTo>
                  <a:cubicBezTo>
                    <a:pt x="3662438" y="855990"/>
                    <a:pt x="4124476" y="666789"/>
                    <a:pt x="4412342" y="620982"/>
                  </a:cubicBezTo>
                  <a:cubicBezTo>
                    <a:pt x="4700208" y="575175"/>
                    <a:pt x="4753428" y="539326"/>
                    <a:pt x="5021942" y="620982"/>
                  </a:cubicBezTo>
                  <a:cubicBezTo>
                    <a:pt x="5290456" y="702637"/>
                    <a:pt x="5515428" y="1081041"/>
                    <a:pt x="6023428" y="1110915"/>
                  </a:cubicBezTo>
                  <a:cubicBezTo>
                    <a:pt x="6531428" y="1140789"/>
                    <a:pt x="7511142" y="909763"/>
                    <a:pt x="8069942" y="800225"/>
                  </a:cubicBezTo>
                  <a:cubicBezTo>
                    <a:pt x="8628742" y="690687"/>
                    <a:pt x="9008532" y="501486"/>
                    <a:pt x="9376228" y="453688"/>
                  </a:cubicBezTo>
                  <a:cubicBezTo>
                    <a:pt x="9743924" y="405890"/>
                    <a:pt x="9876972" y="407881"/>
                    <a:pt x="10276114" y="513435"/>
                  </a:cubicBezTo>
                  <a:cubicBezTo>
                    <a:pt x="10675256" y="618989"/>
                    <a:pt x="11391296" y="971503"/>
                    <a:pt x="11771084" y="1087015"/>
                  </a:cubicBezTo>
                  <a:cubicBezTo>
                    <a:pt x="11913506" y="1130332"/>
                    <a:pt x="12041980" y="1199136"/>
                    <a:pt x="12153446" y="1252781"/>
                  </a:cubicBezTo>
                  <a:lnTo>
                    <a:pt x="12192000" y="12699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 312"/>
            <p:cNvSpPr/>
            <p:nvPr userDrawn="1"/>
          </p:nvSpPr>
          <p:spPr>
            <a:xfrm flipV="1">
              <a:off x="19585072" y="3320111"/>
              <a:ext cx="149056" cy="14309"/>
            </a:xfrm>
            <a:custGeom>
              <a:avLst/>
              <a:gdLst>
                <a:gd name="connsiteX0" fmla="*/ 149056 w 149056"/>
                <a:gd name="connsiteY0" fmla="*/ 14309 h 14309"/>
                <a:gd name="connsiteX1" fmla="*/ 129898 w 149056"/>
                <a:gd name="connsiteY1" fmla="*/ 12267 h 14309"/>
                <a:gd name="connsiteX2" fmla="*/ 0 w 149056"/>
                <a:gd name="connsiteY2" fmla="*/ 0 h 14309"/>
                <a:gd name="connsiteX3" fmla="*/ 129896 w 149056"/>
                <a:gd name="connsiteY3" fmla="*/ 12267 h 14309"/>
                <a:gd name="connsiteX4" fmla="*/ 149056 w 149056"/>
                <a:gd name="connsiteY4" fmla="*/ 14309 h 1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056" h="14309">
                  <a:moveTo>
                    <a:pt x="149056" y="14309"/>
                  </a:moveTo>
                  <a:lnTo>
                    <a:pt x="129898" y="12267"/>
                  </a:lnTo>
                  <a:cubicBezTo>
                    <a:pt x="87974" y="8063"/>
                    <a:pt x="44658" y="3975"/>
                    <a:pt x="0" y="0"/>
                  </a:cubicBezTo>
                  <a:cubicBezTo>
                    <a:pt x="44656" y="3975"/>
                    <a:pt x="87972" y="8063"/>
                    <a:pt x="129896" y="12267"/>
                  </a:cubicBezTo>
                  <a:lnTo>
                    <a:pt x="149056" y="143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 311"/>
            <p:cNvSpPr/>
            <p:nvPr userDrawn="1"/>
          </p:nvSpPr>
          <p:spPr>
            <a:xfrm flipV="1">
              <a:off x="19628674" y="3329225"/>
              <a:ext cx="61852" cy="5195"/>
            </a:xfrm>
            <a:custGeom>
              <a:avLst/>
              <a:gdLst>
                <a:gd name="connsiteX0" fmla="*/ 61852 w 61852"/>
                <a:gd name="connsiteY0" fmla="*/ 5195 h 5195"/>
                <a:gd name="connsiteX1" fmla="*/ 2 w 61852"/>
                <a:gd name="connsiteY1" fmla="*/ 0 h 5195"/>
                <a:gd name="connsiteX2" fmla="*/ 0 w 61852"/>
                <a:gd name="connsiteY2" fmla="*/ 0 h 5195"/>
                <a:gd name="connsiteX3" fmla="*/ 61852 w 61852"/>
                <a:gd name="connsiteY3" fmla="*/ 5195 h 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52" h="5195">
                  <a:moveTo>
                    <a:pt x="61852" y="5195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61852" y="5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 310"/>
            <p:cNvSpPr/>
            <p:nvPr userDrawn="1"/>
          </p:nvSpPr>
          <p:spPr>
            <a:xfrm flipV="1">
              <a:off x="13563600" y="2164532"/>
              <a:ext cx="12192000" cy="1169888"/>
            </a:xfrm>
            <a:custGeom>
              <a:avLst/>
              <a:gdLst>
                <a:gd name="connsiteX0" fmla="*/ 12192000 w 12192000"/>
                <a:gd name="connsiteY0" fmla="*/ 1169888 h 1169888"/>
                <a:gd name="connsiteX1" fmla="*/ 12192000 w 12192000"/>
                <a:gd name="connsiteY1" fmla="*/ 0 h 1169888"/>
                <a:gd name="connsiteX2" fmla="*/ 0 w 12192000"/>
                <a:gd name="connsiteY2" fmla="*/ 0 h 1169888"/>
                <a:gd name="connsiteX3" fmla="*/ 0 w 12192000"/>
                <a:gd name="connsiteY3" fmla="*/ 315247 h 1169888"/>
                <a:gd name="connsiteX4" fmla="*/ 98707 w 12192000"/>
                <a:gd name="connsiteY4" fmla="*/ 284987 h 1169888"/>
                <a:gd name="connsiteX5" fmla="*/ 740228 w 12192000"/>
                <a:gd name="connsiteY5" fmla="*/ 246070 h 1169888"/>
                <a:gd name="connsiteX6" fmla="*/ 2206171 w 12192000"/>
                <a:gd name="connsiteY6" fmla="*/ 759903 h 1169888"/>
                <a:gd name="connsiteX7" fmla="*/ 3294742 w 12192000"/>
                <a:gd name="connsiteY7" fmla="*/ 795751 h 1169888"/>
                <a:gd name="connsiteX8" fmla="*/ 4412342 w 12192000"/>
                <a:gd name="connsiteY8" fmla="*/ 520911 h 1169888"/>
                <a:gd name="connsiteX9" fmla="*/ 5021942 w 12192000"/>
                <a:gd name="connsiteY9" fmla="*/ 520911 h 1169888"/>
                <a:gd name="connsiteX10" fmla="*/ 6023428 w 12192000"/>
                <a:gd name="connsiteY10" fmla="*/ 1010844 h 1169888"/>
                <a:gd name="connsiteX11" fmla="*/ 8069942 w 12192000"/>
                <a:gd name="connsiteY11" fmla="*/ 700154 h 1169888"/>
                <a:gd name="connsiteX12" fmla="*/ 9376228 w 12192000"/>
                <a:gd name="connsiteY12" fmla="*/ 353617 h 1169888"/>
                <a:gd name="connsiteX13" fmla="*/ 10276114 w 12192000"/>
                <a:gd name="connsiteY13" fmla="*/ 413364 h 1169888"/>
                <a:gd name="connsiteX14" fmla="*/ 11771084 w 12192000"/>
                <a:gd name="connsiteY14" fmla="*/ 986944 h 1169888"/>
                <a:gd name="connsiteX15" fmla="*/ 12153446 w 12192000"/>
                <a:gd name="connsiteY15" fmla="*/ 1152710 h 1169888"/>
                <a:gd name="connsiteX16" fmla="*/ 12192000 w 12192000"/>
                <a:gd name="connsiteY16" fmla="*/ 1169888 h 11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92000" h="1169888">
                  <a:moveTo>
                    <a:pt x="12192000" y="116988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315247"/>
                  </a:lnTo>
                  <a:lnTo>
                    <a:pt x="98707" y="284987"/>
                  </a:lnTo>
                  <a:cubicBezTo>
                    <a:pt x="272860" y="237201"/>
                    <a:pt x="493787" y="206238"/>
                    <a:pt x="740228" y="246070"/>
                  </a:cubicBezTo>
                  <a:cubicBezTo>
                    <a:pt x="1134533" y="309802"/>
                    <a:pt x="1780419" y="668289"/>
                    <a:pt x="2206171" y="759903"/>
                  </a:cubicBezTo>
                  <a:cubicBezTo>
                    <a:pt x="2631923" y="851516"/>
                    <a:pt x="2927047" y="835583"/>
                    <a:pt x="3294742" y="795751"/>
                  </a:cubicBezTo>
                  <a:cubicBezTo>
                    <a:pt x="3662436" y="755919"/>
                    <a:pt x="4124476" y="566717"/>
                    <a:pt x="4412342" y="520911"/>
                  </a:cubicBezTo>
                  <a:cubicBezTo>
                    <a:pt x="4700208" y="475104"/>
                    <a:pt x="4753428" y="439255"/>
                    <a:pt x="5021942" y="520911"/>
                  </a:cubicBezTo>
                  <a:cubicBezTo>
                    <a:pt x="5290456" y="602566"/>
                    <a:pt x="5515428" y="980970"/>
                    <a:pt x="6023428" y="1010844"/>
                  </a:cubicBezTo>
                  <a:cubicBezTo>
                    <a:pt x="6531428" y="1040718"/>
                    <a:pt x="7511142" y="809692"/>
                    <a:pt x="8069942" y="700154"/>
                  </a:cubicBezTo>
                  <a:cubicBezTo>
                    <a:pt x="8628742" y="590616"/>
                    <a:pt x="9008532" y="401415"/>
                    <a:pt x="9376228" y="353617"/>
                  </a:cubicBezTo>
                  <a:cubicBezTo>
                    <a:pt x="9743924" y="305818"/>
                    <a:pt x="9876972" y="307810"/>
                    <a:pt x="10276114" y="413364"/>
                  </a:cubicBezTo>
                  <a:cubicBezTo>
                    <a:pt x="10675256" y="518918"/>
                    <a:pt x="11391296" y="871432"/>
                    <a:pt x="11771084" y="986944"/>
                  </a:cubicBezTo>
                  <a:cubicBezTo>
                    <a:pt x="11913506" y="1030261"/>
                    <a:pt x="12041980" y="1099065"/>
                    <a:pt x="12153446" y="1152710"/>
                  </a:cubicBezTo>
                  <a:lnTo>
                    <a:pt x="12192000" y="1169888"/>
                  </a:ln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 userDrawn="1"/>
        </p:nvGrpSpPr>
        <p:grpSpPr>
          <a:xfrm>
            <a:off x="212275" y="1028020"/>
            <a:ext cx="4461324" cy="3911913"/>
            <a:chOff x="142436" y="121874"/>
            <a:chExt cx="3682048" cy="3228605"/>
          </a:xfrm>
        </p:grpSpPr>
        <p:grpSp>
          <p:nvGrpSpPr>
            <p:cNvPr id="255" name="그룹 254"/>
            <p:cNvGrpSpPr/>
            <p:nvPr userDrawn="1"/>
          </p:nvGrpSpPr>
          <p:grpSpPr>
            <a:xfrm>
              <a:off x="142436" y="275420"/>
              <a:ext cx="3024055" cy="3024052"/>
              <a:chOff x="1413163" y="1391274"/>
              <a:chExt cx="973089" cy="973088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grpSp>
            <p:nvGrpSpPr>
              <p:cNvPr id="256" name="그룹 255"/>
              <p:cNvGrpSpPr/>
              <p:nvPr/>
            </p:nvGrpSpPr>
            <p:grpSpPr>
              <a:xfrm>
                <a:off x="1769076" y="1391483"/>
                <a:ext cx="261476" cy="972879"/>
                <a:chOff x="1769076" y="1391483"/>
                <a:chExt cx="261476" cy="972879"/>
              </a:xfrm>
              <a:grpFill/>
            </p:grpSpPr>
            <p:sp>
              <p:nvSpPr>
                <p:cNvPr id="272" name="이등변 삼각형 271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이등변 삼각형 272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7" name="그룹 256"/>
              <p:cNvGrpSpPr/>
              <p:nvPr/>
            </p:nvGrpSpPr>
            <p:grpSpPr>
              <a:xfrm rot="16200000">
                <a:off x="1769075" y="1391483"/>
                <a:ext cx="261476" cy="972879"/>
                <a:chOff x="2512026" y="1391483"/>
                <a:chExt cx="261476" cy="972879"/>
              </a:xfrm>
              <a:grpFill/>
            </p:grpSpPr>
            <p:sp>
              <p:nvSpPr>
                <p:cNvPr id="270" name="이등변 삼각형 269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이등변 삼각형 270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8" name="그룹 257"/>
              <p:cNvGrpSpPr/>
              <p:nvPr/>
            </p:nvGrpSpPr>
            <p:grpSpPr>
              <a:xfrm rot="19800000">
                <a:off x="1768867" y="1391274"/>
                <a:ext cx="261476" cy="972879"/>
                <a:chOff x="1769076" y="1391483"/>
                <a:chExt cx="261476" cy="972879"/>
              </a:xfrm>
              <a:grpFill/>
            </p:grpSpPr>
            <p:sp>
              <p:nvSpPr>
                <p:cNvPr id="268" name="이등변 삼각형 267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이등변 삼각형 268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9" name="그룹 258"/>
              <p:cNvGrpSpPr/>
              <p:nvPr/>
            </p:nvGrpSpPr>
            <p:grpSpPr>
              <a:xfrm rot="14400000">
                <a:off x="1768866" y="1391275"/>
                <a:ext cx="261476" cy="972879"/>
                <a:chOff x="2512026" y="1391483"/>
                <a:chExt cx="261476" cy="972879"/>
              </a:xfrm>
              <a:grpFill/>
            </p:grpSpPr>
            <p:sp>
              <p:nvSpPr>
                <p:cNvPr id="266" name="이등변 삼각형 265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이등변 삼각형 266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0" name="그룹 259"/>
              <p:cNvGrpSpPr/>
              <p:nvPr/>
            </p:nvGrpSpPr>
            <p:grpSpPr>
              <a:xfrm rot="18000000">
                <a:off x="1768865" y="1391273"/>
                <a:ext cx="261476" cy="972879"/>
                <a:chOff x="1769076" y="1391483"/>
                <a:chExt cx="261476" cy="972879"/>
              </a:xfrm>
              <a:grpFill/>
            </p:grpSpPr>
            <p:sp>
              <p:nvSpPr>
                <p:cNvPr id="264" name="이등변 삼각형 263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이등변 삼각형 264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 rot="12600000">
                <a:off x="1768865" y="1391274"/>
                <a:ext cx="261476" cy="972879"/>
                <a:chOff x="2512026" y="1391483"/>
                <a:chExt cx="261476" cy="972879"/>
              </a:xfrm>
              <a:grpFill/>
            </p:grpSpPr>
            <p:sp>
              <p:nvSpPr>
                <p:cNvPr id="262" name="이등변 삼각형 261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이등변 삼각형 262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74" name="그룹 273"/>
            <p:cNvGrpSpPr/>
            <p:nvPr userDrawn="1"/>
          </p:nvGrpSpPr>
          <p:grpSpPr>
            <a:xfrm>
              <a:off x="595879" y="121874"/>
              <a:ext cx="3228605" cy="3228605"/>
              <a:chOff x="1413163" y="1391274"/>
              <a:chExt cx="973089" cy="973088"/>
            </a:xfrm>
          </p:grpSpPr>
          <p:grpSp>
            <p:nvGrpSpPr>
              <p:cNvPr id="275" name="그룹 274"/>
              <p:cNvGrpSpPr/>
              <p:nvPr/>
            </p:nvGrpSpPr>
            <p:grpSpPr>
              <a:xfrm>
                <a:off x="1769076" y="1391483"/>
                <a:ext cx="261476" cy="972879"/>
                <a:chOff x="1769076" y="1391483"/>
                <a:chExt cx="261476" cy="972879"/>
              </a:xfrm>
              <a:solidFill>
                <a:srgbClr val="048ABF"/>
              </a:solidFill>
            </p:grpSpPr>
            <p:sp>
              <p:nvSpPr>
                <p:cNvPr id="291" name="이등변 삼각형 290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solidFill>
                  <a:srgbClr val="5A73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이등변 삼각형 291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solidFill>
                  <a:srgbClr val="5A73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6" name="그룹 275"/>
              <p:cNvGrpSpPr/>
              <p:nvPr/>
            </p:nvGrpSpPr>
            <p:grpSpPr>
              <a:xfrm rot="16200000">
                <a:off x="1769075" y="1391483"/>
                <a:ext cx="261476" cy="972879"/>
                <a:chOff x="2512026" y="1391483"/>
                <a:chExt cx="261476" cy="972879"/>
              </a:xfrm>
              <a:solidFill>
                <a:schemeClr val="bg1"/>
              </a:solidFill>
            </p:grpSpPr>
            <p:sp>
              <p:nvSpPr>
                <p:cNvPr id="289" name="이등변 삼각형 288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이등변 삼각형 289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7" name="그룹 276"/>
              <p:cNvGrpSpPr/>
              <p:nvPr/>
            </p:nvGrpSpPr>
            <p:grpSpPr>
              <a:xfrm rot="19800000">
                <a:off x="1768867" y="1391274"/>
                <a:ext cx="261476" cy="972879"/>
                <a:chOff x="1769076" y="1391483"/>
                <a:chExt cx="261476" cy="972879"/>
              </a:xfrm>
              <a:solidFill>
                <a:schemeClr val="bg1"/>
              </a:solidFill>
            </p:grpSpPr>
            <p:sp>
              <p:nvSpPr>
                <p:cNvPr id="287" name="이등변 삼각형 286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이등변 삼각형 287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8" name="그룹 277"/>
              <p:cNvGrpSpPr/>
              <p:nvPr/>
            </p:nvGrpSpPr>
            <p:grpSpPr>
              <a:xfrm rot="14400000">
                <a:off x="1768866" y="1391275"/>
                <a:ext cx="261476" cy="972879"/>
                <a:chOff x="2512026" y="1391483"/>
                <a:chExt cx="261476" cy="972879"/>
              </a:xfrm>
              <a:solidFill>
                <a:srgbClr val="048ABF"/>
              </a:solidFill>
            </p:grpSpPr>
            <p:sp>
              <p:nvSpPr>
                <p:cNvPr id="285" name="이등변 삼각형 284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solidFill>
                  <a:srgbClr val="5A73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이등변 삼각형 285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solidFill>
                  <a:srgbClr val="5A73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 rot="18000000">
                <a:off x="1768865" y="1391273"/>
                <a:ext cx="261476" cy="972879"/>
                <a:chOff x="1769076" y="1391483"/>
                <a:chExt cx="261476" cy="972879"/>
              </a:xfrm>
              <a:solidFill>
                <a:srgbClr val="048ABF"/>
              </a:solidFill>
            </p:grpSpPr>
            <p:sp>
              <p:nvSpPr>
                <p:cNvPr id="283" name="이등변 삼각형 282"/>
                <p:cNvSpPr/>
                <p:nvPr/>
              </p:nvSpPr>
              <p:spPr>
                <a:xfrm>
                  <a:off x="1769077" y="1877714"/>
                  <a:ext cx="261475" cy="486648"/>
                </a:xfrm>
                <a:prstGeom prst="triangle">
                  <a:avLst/>
                </a:prstGeom>
                <a:solidFill>
                  <a:srgbClr val="5A73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이등변 삼각형 283"/>
                <p:cNvSpPr/>
                <p:nvPr/>
              </p:nvSpPr>
              <p:spPr>
                <a:xfrm rot="10800000">
                  <a:off x="1769076" y="1391483"/>
                  <a:ext cx="261475" cy="486648"/>
                </a:xfrm>
                <a:prstGeom prst="triangle">
                  <a:avLst/>
                </a:prstGeom>
                <a:solidFill>
                  <a:srgbClr val="5A73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0" name="그룹 279"/>
              <p:cNvGrpSpPr/>
              <p:nvPr/>
            </p:nvGrpSpPr>
            <p:grpSpPr>
              <a:xfrm rot="12600000">
                <a:off x="1768865" y="1391274"/>
                <a:ext cx="261476" cy="972879"/>
                <a:chOff x="2512026" y="1391483"/>
                <a:chExt cx="261476" cy="972879"/>
              </a:xfrm>
              <a:solidFill>
                <a:schemeClr val="bg1"/>
              </a:solidFill>
            </p:grpSpPr>
            <p:sp>
              <p:nvSpPr>
                <p:cNvPr id="281" name="이등변 삼각형 280"/>
                <p:cNvSpPr/>
                <p:nvPr/>
              </p:nvSpPr>
              <p:spPr>
                <a:xfrm>
                  <a:off x="2512027" y="1877714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이등변 삼각형 281"/>
                <p:cNvSpPr/>
                <p:nvPr/>
              </p:nvSpPr>
              <p:spPr>
                <a:xfrm rot="10800000">
                  <a:off x="2512026" y="1391483"/>
                  <a:ext cx="261475" cy="4866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04" name="그룹 303"/>
          <p:cNvGrpSpPr/>
          <p:nvPr userDrawn="1"/>
        </p:nvGrpSpPr>
        <p:grpSpPr>
          <a:xfrm>
            <a:off x="3770220" y="4484621"/>
            <a:ext cx="1463274" cy="1402805"/>
            <a:chOff x="4261717" y="3497899"/>
            <a:chExt cx="1555822" cy="1491529"/>
          </a:xfrm>
        </p:grpSpPr>
        <p:grpSp>
          <p:nvGrpSpPr>
            <p:cNvPr id="246" name="그룹 245"/>
            <p:cNvGrpSpPr/>
            <p:nvPr userDrawn="1"/>
          </p:nvGrpSpPr>
          <p:grpSpPr>
            <a:xfrm>
              <a:off x="4261717" y="3512786"/>
              <a:ext cx="1456161" cy="1476642"/>
              <a:chOff x="4922836" y="1796414"/>
              <a:chExt cx="838201" cy="838200"/>
            </a:xfrm>
            <a:solidFill>
              <a:srgbClr val="C7C0B4">
                <a:alpha val="40000"/>
              </a:srgbClr>
            </a:solidFill>
          </p:grpSpPr>
          <p:sp>
            <p:nvSpPr>
              <p:cNvPr id="247" name="자유형 246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8" name="자유형 247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자유형 248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자유형 249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자유형 250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자유형 251"/>
              <p:cNvSpPr/>
              <p:nvPr/>
            </p:nvSpPr>
            <p:spPr>
              <a:xfrm>
                <a:off x="5399812" y="1816409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자유형 252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자유형 253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92"/>
            <p:cNvGrpSpPr/>
            <p:nvPr userDrawn="1"/>
          </p:nvGrpSpPr>
          <p:grpSpPr>
            <a:xfrm>
              <a:off x="4340894" y="3497899"/>
              <a:ext cx="1476645" cy="1476642"/>
              <a:chOff x="4922836" y="1796414"/>
              <a:chExt cx="838201" cy="838200"/>
            </a:xfrm>
          </p:grpSpPr>
          <p:sp>
            <p:nvSpPr>
              <p:cNvPr id="294" name="자유형 293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자유형 294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자유형 295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자유형 296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자유형 297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자유형 298"/>
              <p:cNvSpPr/>
              <p:nvPr/>
            </p:nvSpPr>
            <p:spPr>
              <a:xfrm>
                <a:off x="5399811" y="1816410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자유형 299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자유형 300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0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18291347">
            <a:off x="10363211" y="-394514"/>
            <a:ext cx="1360109" cy="789027"/>
          </a:xfrm>
          <a:prstGeom prst="rect">
            <a:avLst/>
          </a:pr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18291347">
            <a:off x="10371550" y="-399245"/>
            <a:ext cx="1312450" cy="789027"/>
            <a:chOff x="7002245" y="-2217045"/>
            <a:chExt cx="3638550" cy="1785223"/>
          </a:xfrm>
        </p:grpSpPr>
        <p:sp>
          <p:nvSpPr>
            <p:cNvPr id="75" name="직사각형 74"/>
            <p:cNvSpPr/>
            <p:nvPr/>
          </p:nvSpPr>
          <p:spPr>
            <a:xfrm>
              <a:off x="7002245" y="-2217045"/>
              <a:ext cx="3638550" cy="1785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365316" y="-2217045"/>
              <a:ext cx="346465" cy="1785223"/>
            </a:xfrm>
            <a:prstGeom prst="rect">
              <a:avLst/>
            </a:pr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051116" y="-2217045"/>
              <a:ext cx="346465" cy="1785223"/>
            </a:xfrm>
            <a:prstGeom prst="rect">
              <a:avLst/>
            </a:pr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736916" y="-2217045"/>
              <a:ext cx="346465" cy="1785223"/>
            </a:xfrm>
            <a:prstGeom prst="rect">
              <a:avLst/>
            </a:pr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422716" y="-2217045"/>
              <a:ext cx="346465" cy="1785223"/>
            </a:xfrm>
            <a:prstGeom prst="rect">
              <a:avLst/>
            </a:pr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108516" y="-2217045"/>
              <a:ext cx="346465" cy="1785223"/>
            </a:xfrm>
            <a:prstGeom prst="rect">
              <a:avLst/>
            </a:prstGeom>
            <a:solidFill>
              <a:srgbClr val="F27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733798" y="-384412"/>
            <a:ext cx="989681" cy="989680"/>
            <a:chOff x="1413163" y="1391274"/>
            <a:chExt cx="973089" cy="973088"/>
          </a:xfrm>
          <a:solidFill>
            <a:schemeClr val="tx1">
              <a:lumMod val="50000"/>
              <a:lumOff val="50000"/>
              <a:alpha val="40000"/>
            </a:schemeClr>
          </a:solidFill>
        </p:grpSpPr>
        <p:grpSp>
          <p:nvGrpSpPr>
            <p:cNvPr id="49" name="그룹 48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65" name="이등변 삼각형 64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이등변 삼각형 65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63" name="이등변 삼각형 62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61" name="이등변 삼각형 60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이등변 삼각형 61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59" name="이등변 삼각형 58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grpFill/>
          </p:grpSpPr>
          <p:sp>
            <p:nvSpPr>
              <p:cNvPr id="57" name="이등변 삼각형 56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grpFill/>
          </p:grpSpPr>
          <p:sp>
            <p:nvSpPr>
              <p:cNvPr id="55" name="이등변 삼각형 54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10882196" y="-434663"/>
            <a:ext cx="1056624" cy="1056624"/>
            <a:chOff x="1413163" y="1391274"/>
            <a:chExt cx="973089" cy="973088"/>
          </a:xfrm>
        </p:grpSpPr>
        <p:grpSp>
          <p:nvGrpSpPr>
            <p:cNvPr id="31" name="그룹 30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47" name="이등변 삼각형 46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45" name="이등변 삼각형 44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solidFill>
              <a:schemeClr val="bg1"/>
            </a:solidFill>
          </p:grpSpPr>
          <p:sp>
            <p:nvSpPr>
              <p:cNvPr id="43" name="이등변 삼각형 42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solidFill>
              <a:srgbClr val="048ABF"/>
            </a:solidFill>
          </p:grpSpPr>
          <p:sp>
            <p:nvSpPr>
              <p:cNvPr id="41" name="이등변 삼각형 40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39" name="이등변 삼각형 38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37" name="이등변 삼각형 36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이등변 삼각형 37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자유형 14"/>
          <p:cNvSpPr/>
          <p:nvPr/>
        </p:nvSpPr>
        <p:spPr>
          <a:xfrm rot="3435472">
            <a:off x="10206095" y="350036"/>
            <a:ext cx="118872" cy="29996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51613" flipH="1">
            <a:off x="10149589" y="120420"/>
            <a:ext cx="118872" cy="299963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3435472">
            <a:off x="10208551" y="354582"/>
            <a:ext cx="133463" cy="299963"/>
            <a:chOff x="10311869" y="657075"/>
            <a:chExt cx="2534384" cy="5696100"/>
          </a:xfrm>
        </p:grpSpPr>
        <p:sp>
          <p:nvSpPr>
            <p:cNvPr id="21" name="자유형 20"/>
            <p:cNvSpPr/>
            <p:nvPr/>
          </p:nvSpPr>
          <p:spPr>
            <a:xfrm>
              <a:off x="10347766" y="657075"/>
              <a:ext cx="2257291" cy="5696100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5A7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 rot="1939354">
              <a:off x="10311869" y="1864650"/>
              <a:ext cx="2534384" cy="3033857"/>
            </a:xfrm>
            <a:custGeom>
              <a:avLst/>
              <a:gdLst>
                <a:gd name="connsiteX0" fmla="*/ 82292 w 2566621"/>
                <a:gd name="connsiteY0" fmla="*/ 14894 h 3001505"/>
                <a:gd name="connsiteX1" fmla="*/ 162986 w 2566621"/>
                <a:gd name="connsiteY1" fmla="*/ 18654 h 3001505"/>
                <a:gd name="connsiteX2" fmla="*/ 207440 w 2566621"/>
                <a:gd name="connsiteY2" fmla="*/ 67455 h 3001505"/>
                <a:gd name="connsiteX3" fmla="*/ 220438 w 2566621"/>
                <a:gd name="connsiteY3" fmla="*/ 66041 h 3001505"/>
                <a:gd name="connsiteX4" fmla="*/ 879697 w 2566621"/>
                <a:gd name="connsiteY4" fmla="*/ 44524 h 3001505"/>
                <a:gd name="connsiteX5" fmla="*/ 1715398 w 2566621"/>
                <a:gd name="connsiteY5" fmla="*/ 282216 h 3001505"/>
                <a:gd name="connsiteX6" fmla="*/ 2221385 w 2566621"/>
                <a:gd name="connsiteY6" fmla="*/ 782632 h 3001505"/>
                <a:gd name="connsiteX7" fmla="*/ 2462281 w 2566621"/>
                <a:gd name="connsiteY7" fmla="*/ 1253877 h 3001505"/>
                <a:gd name="connsiteX8" fmla="*/ 2497621 w 2566621"/>
                <a:gd name="connsiteY8" fmla="*/ 1382282 h 3001505"/>
                <a:gd name="connsiteX9" fmla="*/ 2514622 w 2566621"/>
                <a:gd name="connsiteY9" fmla="*/ 1426481 h 3001505"/>
                <a:gd name="connsiteX10" fmla="*/ 2557201 w 2566621"/>
                <a:gd name="connsiteY10" fmla="*/ 1675330 h 3001505"/>
                <a:gd name="connsiteX11" fmla="*/ 2560298 w 2566621"/>
                <a:gd name="connsiteY11" fmla="*/ 1772168 h 3001505"/>
                <a:gd name="connsiteX12" fmla="*/ 2563284 w 2566621"/>
                <a:gd name="connsiteY12" fmla="*/ 1800998 h 3001505"/>
                <a:gd name="connsiteX13" fmla="*/ 2566621 w 2566621"/>
                <a:gd name="connsiteY13" fmla="*/ 1900196 h 3001505"/>
                <a:gd name="connsiteX14" fmla="*/ 2538574 w 2566621"/>
                <a:gd name="connsiteY14" fmla="*/ 2175397 h 3001505"/>
                <a:gd name="connsiteX15" fmla="*/ 2535361 w 2566621"/>
                <a:gd name="connsiteY15" fmla="*/ 2187070 h 3001505"/>
                <a:gd name="connsiteX16" fmla="*/ 2535310 w 2566621"/>
                <a:gd name="connsiteY16" fmla="*/ 2187804 h 3001505"/>
                <a:gd name="connsiteX17" fmla="*/ 2380956 w 2566621"/>
                <a:gd name="connsiteY17" fmla="*/ 2488425 h 3001505"/>
                <a:gd name="connsiteX18" fmla="*/ 2213437 w 2566621"/>
                <a:gd name="connsiteY18" fmla="*/ 1996212 h 3001505"/>
                <a:gd name="connsiteX19" fmla="*/ 2226601 w 2566621"/>
                <a:gd name="connsiteY19" fmla="*/ 1804620 h 3001505"/>
                <a:gd name="connsiteX20" fmla="*/ 2236326 w 2566621"/>
                <a:gd name="connsiteY20" fmla="*/ 1751979 h 3001505"/>
                <a:gd name="connsiteX21" fmla="*/ 2242242 w 2566621"/>
                <a:gd name="connsiteY21" fmla="*/ 1641286 h 3001505"/>
                <a:gd name="connsiteX22" fmla="*/ 2234942 w 2566621"/>
                <a:gd name="connsiteY22" fmla="*/ 1188845 h 3001505"/>
                <a:gd name="connsiteX23" fmla="*/ 1990344 w 2566621"/>
                <a:gd name="connsiteY23" fmla="*/ 631250 h 3001505"/>
                <a:gd name="connsiteX24" fmla="*/ 1361893 w 2566621"/>
                <a:gd name="connsiteY24" fmla="*/ 478837 h 3001505"/>
                <a:gd name="connsiteX25" fmla="*/ 508067 w 2566621"/>
                <a:gd name="connsiteY25" fmla="*/ 469024 h 3001505"/>
                <a:gd name="connsiteX26" fmla="*/ 492042 w 2566621"/>
                <a:gd name="connsiteY26" fmla="*/ 469440 h 3001505"/>
                <a:gd name="connsiteX27" fmla="*/ 491165 w 2566621"/>
                <a:gd name="connsiteY27" fmla="*/ 485287 h 3001505"/>
                <a:gd name="connsiteX28" fmla="*/ 374869 w 2566621"/>
                <a:gd name="connsiteY28" fmla="*/ 956826 h 3001505"/>
                <a:gd name="connsiteX29" fmla="*/ 271745 w 2566621"/>
                <a:gd name="connsiteY29" fmla="*/ 1734434 h 3001505"/>
                <a:gd name="connsiteX30" fmla="*/ 327216 w 2566621"/>
                <a:gd name="connsiteY30" fmla="*/ 1978869 h 3001505"/>
                <a:gd name="connsiteX31" fmla="*/ 604784 w 2566621"/>
                <a:gd name="connsiteY31" fmla="*/ 2218036 h 3001505"/>
                <a:gd name="connsiteX32" fmla="*/ 1266227 w 2566621"/>
                <a:gd name="connsiteY32" fmla="*/ 2493849 h 3001505"/>
                <a:gd name="connsiteX33" fmla="*/ 1303795 w 2566621"/>
                <a:gd name="connsiteY33" fmla="*/ 2515578 h 3001505"/>
                <a:gd name="connsiteX34" fmla="*/ 1427912 w 2566621"/>
                <a:gd name="connsiteY34" fmla="*/ 2571321 h 3001505"/>
                <a:gd name="connsiteX35" fmla="*/ 1779914 w 2566621"/>
                <a:gd name="connsiteY35" fmla="*/ 2956228 h 3001505"/>
                <a:gd name="connsiteX36" fmla="*/ 1439831 w 2566621"/>
                <a:gd name="connsiteY36" fmla="*/ 2954108 h 3001505"/>
                <a:gd name="connsiteX37" fmla="*/ 1367305 w 2566621"/>
                <a:gd name="connsiteY37" fmla="*/ 2921535 h 3001505"/>
                <a:gd name="connsiteX38" fmla="*/ 1358891 w 2566621"/>
                <a:gd name="connsiteY38" fmla="*/ 2918203 h 3001505"/>
                <a:gd name="connsiteX39" fmla="*/ 1159007 w 2566621"/>
                <a:gd name="connsiteY39" fmla="*/ 2823189 h 3001505"/>
                <a:gd name="connsiteX40" fmla="*/ 637917 w 2566621"/>
                <a:gd name="connsiteY40" fmla="*/ 2512674 h 3001505"/>
                <a:gd name="connsiteX41" fmla="*/ 255728 w 2566621"/>
                <a:gd name="connsiteY41" fmla="*/ 2051153 h 3001505"/>
                <a:gd name="connsiteX42" fmla="*/ 84866 w 2566621"/>
                <a:gd name="connsiteY42" fmla="*/ 1681350 h 3001505"/>
                <a:gd name="connsiteX43" fmla="*/ 3755 w 2566621"/>
                <a:gd name="connsiteY43" fmla="*/ 1182622 h 3001505"/>
                <a:gd name="connsiteX44" fmla="*/ 24619 w 2566621"/>
                <a:gd name="connsiteY44" fmla="*/ 574285 h 3001505"/>
                <a:gd name="connsiteX45" fmla="*/ 77303 w 2566621"/>
                <a:gd name="connsiteY45" fmla="*/ 177233 h 3001505"/>
                <a:gd name="connsiteX46" fmla="*/ 85599 w 2566621"/>
                <a:gd name="connsiteY46" fmla="*/ 160621 h 3001505"/>
                <a:gd name="connsiteX47" fmla="*/ 50017 w 2566621"/>
                <a:gd name="connsiteY47" fmla="*/ 121561 h 3001505"/>
                <a:gd name="connsiteX48" fmla="*/ 53779 w 2566621"/>
                <a:gd name="connsiteY48" fmla="*/ 40867 h 300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6621" h="3001505">
                  <a:moveTo>
                    <a:pt x="82292" y="14894"/>
                  </a:moveTo>
                  <a:cubicBezTo>
                    <a:pt x="105614" y="-6351"/>
                    <a:pt x="141742" y="-4667"/>
                    <a:pt x="162986" y="18654"/>
                  </a:cubicBezTo>
                  <a:lnTo>
                    <a:pt x="207440" y="67455"/>
                  </a:lnTo>
                  <a:lnTo>
                    <a:pt x="220438" y="66041"/>
                  </a:lnTo>
                  <a:cubicBezTo>
                    <a:pt x="367318" y="49171"/>
                    <a:pt x="653834" y="13852"/>
                    <a:pt x="879697" y="44524"/>
                  </a:cubicBezTo>
                  <a:cubicBezTo>
                    <a:pt x="1137826" y="79577"/>
                    <a:pt x="1491784" y="159198"/>
                    <a:pt x="1715398" y="282216"/>
                  </a:cubicBezTo>
                  <a:cubicBezTo>
                    <a:pt x="1939013" y="405234"/>
                    <a:pt x="2089212" y="592739"/>
                    <a:pt x="2221385" y="782632"/>
                  </a:cubicBezTo>
                  <a:cubicBezTo>
                    <a:pt x="2320515" y="925051"/>
                    <a:pt x="2405895" y="1087160"/>
                    <a:pt x="2462281" y="1253877"/>
                  </a:cubicBezTo>
                  <a:lnTo>
                    <a:pt x="2497621" y="1382282"/>
                  </a:lnTo>
                  <a:lnTo>
                    <a:pt x="2514622" y="1426481"/>
                  </a:lnTo>
                  <a:cubicBezTo>
                    <a:pt x="2535823" y="1493286"/>
                    <a:pt x="2550959" y="1579204"/>
                    <a:pt x="2557201" y="1675330"/>
                  </a:cubicBezTo>
                  <a:lnTo>
                    <a:pt x="2560298" y="1772168"/>
                  </a:lnTo>
                  <a:lnTo>
                    <a:pt x="2563284" y="1800998"/>
                  </a:lnTo>
                  <a:cubicBezTo>
                    <a:pt x="2565473" y="1833040"/>
                    <a:pt x="2566621" y="1866216"/>
                    <a:pt x="2566621" y="1900196"/>
                  </a:cubicBezTo>
                  <a:cubicBezTo>
                    <a:pt x="2566621" y="2002137"/>
                    <a:pt x="2556281" y="2096840"/>
                    <a:pt x="2538574" y="2175397"/>
                  </a:cubicBezTo>
                  <a:lnTo>
                    <a:pt x="2535361" y="2187070"/>
                  </a:lnTo>
                  <a:lnTo>
                    <a:pt x="2535310" y="2187804"/>
                  </a:lnTo>
                  <a:cubicBezTo>
                    <a:pt x="2509880" y="2364467"/>
                    <a:pt x="2450343" y="2488425"/>
                    <a:pt x="2380956" y="2488425"/>
                  </a:cubicBezTo>
                  <a:cubicBezTo>
                    <a:pt x="2288438" y="2488425"/>
                    <a:pt x="2213437" y="2268054"/>
                    <a:pt x="2213437" y="1996212"/>
                  </a:cubicBezTo>
                  <a:cubicBezTo>
                    <a:pt x="2213436" y="1928252"/>
                    <a:pt x="2218124" y="1863508"/>
                    <a:pt x="2226601" y="1804620"/>
                  </a:cubicBezTo>
                  <a:lnTo>
                    <a:pt x="2236326" y="1751979"/>
                  </a:lnTo>
                  <a:lnTo>
                    <a:pt x="2242242" y="1641286"/>
                  </a:lnTo>
                  <a:cubicBezTo>
                    <a:pt x="2250338" y="1477423"/>
                    <a:pt x="2254650" y="1307876"/>
                    <a:pt x="2234942" y="1188845"/>
                  </a:cubicBezTo>
                  <a:cubicBezTo>
                    <a:pt x="2195526" y="950783"/>
                    <a:pt x="2135852" y="749584"/>
                    <a:pt x="1990344" y="631250"/>
                  </a:cubicBezTo>
                  <a:cubicBezTo>
                    <a:pt x="1844835" y="512915"/>
                    <a:pt x="1608939" y="505874"/>
                    <a:pt x="1361893" y="478837"/>
                  </a:cubicBezTo>
                  <a:cubicBezTo>
                    <a:pt x="1114847" y="451799"/>
                    <a:pt x="664784" y="472061"/>
                    <a:pt x="508067" y="469024"/>
                  </a:cubicBezTo>
                  <a:lnTo>
                    <a:pt x="492042" y="469440"/>
                  </a:lnTo>
                  <a:lnTo>
                    <a:pt x="491165" y="485287"/>
                  </a:lnTo>
                  <a:cubicBezTo>
                    <a:pt x="473966" y="619100"/>
                    <a:pt x="401686" y="785438"/>
                    <a:pt x="374869" y="956826"/>
                  </a:cubicBezTo>
                  <a:cubicBezTo>
                    <a:pt x="339113" y="1185342"/>
                    <a:pt x="279687" y="1564093"/>
                    <a:pt x="271745" y="1734434"/>
                  </a:cubicBezTo>
                  <a:cubicBezTo>
                    <a:pt x="263803" y="1904774"/>
                    <a:pt x="271710" y="1898268"/>
                    <a:pt x="327216" y="1978869"/>
                  </a:cubicBezTo>
                  <a:cubicBezTo>
                    <a:pt x="382723" y="2059469"/>
                    <a:pt x="448282" y="2132206"/>
                    <a:pt x="604784" y="2218036"/>
                  </a:cubicBezTo>
                  <a:cubicBezTo>
                    <a:pt x="761286" y="2303866"/>
                    <a:pt x="1103001" y="2409268"/>
                    <a:pt x="1266227" y="2493849"/>
                  </a:cubicBezTo>
                  <a:lnTo>
                    <a:pt x="1303795" y="2515578"/>
                  </a:lnTo>
                  <a:lnTo>
                    <a:pt x="1427912" y="2571321"/>
                  </a:lnTo>
                  <a:cubicBezTo>
                    <a:pt x="1667409" y="2699926"/>
                    <a:pt x="1825006" y="2872254"/>
                    <a:pt x="1779914" y="2956228"/>
                  </a:cubicBezTo>
                  <a:cubicBezTo>
                    <a:pt x="1746096" y="3019208"/>
                    <a:pt x="1607869" y="3014602"/>
                    <a:pt x="1439831" y="2954108"/>
                  </a:cubicBezTo>
                  <a:lnTo>
                    <a:pt x="1367305" y="2921535"/>
                  </a:lnTo>
                  <a:lnTo>
                    <a:pt x="1358891" y="2918203"/>
                  </a:lnTo>
                  <a:cubicBezTo>
                    <a:pt x="1299502" y="2893222"/>
                    <a:pt x="1231376" y="2861560"/>
                    <a:pt x="1159007" y="2823189"/>
                  </a:cubicBezTo>
                  <a:cubicBezTo>
                    <a:pt x="1014267" y="2746448"/>
                    <a:pt x="788463" y="2641347"/>
                    <a:pt x="637917" y="2512674"/>
                  </a:cubicBezTo>
                  <a:cubicBezTo>
                    <a:pt x="487371" y="2384002"/>
                    <a:pt x="347904" y="2189707"/>
                    <a:pt x="255728" y="2051153"/>
                  </a:cubicBezTo>
                  <a:cubicBezTo>
                    <a:pt x="163553" y="1912599"/>
                    <a:pt x="126861" y="1826105"/>
                    <a:pt x="84866" y="1681350"/>
                  </a:cubicBezTo>
                  <a:cubicBezTo>
                    <a:pt x="42870" y="1536595"/>
                    <a:pt x="13796" y="1367132"/>
                    <a:pt x="3755" y="1182622"/>
                  </a:cubicBezTo>
                  <a:cubicBezTo>
                    <a:pt x="-6286" y="998111"/>
                    <a:pt x="4872" y="752095"/>
                    <a:pt x="24619" y="574285"/>
                  </a:cubicBezTo>
                  <a:cubicBezTo>
                    <a:pt x="39429" y="440927"/>
                    <a:pt x="43655" y="269463"/>
                    <a:pt x="77303" y="177233"/>
                  </a:cubicBezTo>
                  <a:lnTo>
                    <a:pt x="85599" y="160621"/>
                  </a:lnTo>
                  <a:lnTo>
                    <a:pt x="50017" y="121561"/>
                  </a:lnTo>
                  <a:cubicBezTo>
                    <a:pt x="28773" y="98239"/>
                    <a:pt x="30457" y="62111"/>
                    <a:pt x="53779" y="4086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51613" flipH="1">
            <a:off x="10143720" y="120182"/>
            <a:ext cx="133464" cy="299963"/>
            <a:chOff x="10311869" y="657075"/>
            <a:chExt cx="2534384" cy="5696100"/>
          </a:xfrm>
        </p:grpSpPr>
        <p:sp>
          <p:nvSpPr>
            <p:cNvPr id="19" name="자유형 18"/>
            <p:cNvSpPr/>
            <p:nvPr/>
          </p:nvSpPr>
          <p:spPr>
            <a:xfrm>
              <a:off x="10347766" y="657075"/>
              <a:ext cx="2257291" cy="5696100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5A7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rot="1939354">
              <a:off x="10311869" y="1864650"/>
              <a:ext cx="2534384" cy="3033857"/>
            </a:xfrm>
            <a:custGeom>
              <a:avLst/>
              <a:gdLst>
                <a:gd name="connsiteX0" fmla="*/ 82292 w 2566621"/>
                <a:gd name="connsiteY0" fmla="*/ 14894 h 3001505"/>
                <a:gd name="connsiteX1" fmla="*/ 162986 w 2566621"/>
                <a:gd name="connsiteY1" fmla="*/ 18654 h 3001505"/>
                <a:gd name="connsiteX2" fmla="*/ 207440 w 2566621"/>
                <a:gd name="connsiteY2" fmla="*/ 67455 h 3001505"/>
                <a:gd name="connsiteX3" fmla="*/ 220438 w 2566621"/>
                <a:gd name="connsiteY3" fmla="*/ 66041 h 3001505"/>
                <a:gd name="connsiteX4" fmla="*/ 879697 w 2566621"/>
                <a:gd name="connsiteY4" fmla="*/ 44524 h 3001505"/>
                <a:gd name="connsiteX5" fmla="*/ 1715398 w 2566621"/>
                <a:gd name="connsiteY5" fmla="*/ 282216 h 3001505"/>
                <a:gd name="connsiteX6" fmla="*/ 2221385 w 2566621"/>
                <a:gd name="connsiteY6" fmla="*/ 782632 h 3001505"/>
                <a:gd name="connsiteX7" fmla="*/ 2462281 w 2566621"/>
                <a:gd name="connsiteY7" fmla="*/ 1253877 h 3001505"/>
                <a:gd name="connsiteX8" fmla="*/ 2497621 w 2566621"/>
                <a:gd name="connsiteY8" fmla="*/ 1382282 h 3001505"/>
                <a:gd name="connsiteX9" fmla="*/ 2514622 w 2566621"/>
                <a:gd name="connsiteY9" fmla="*/ 1426481 h 3001505"/>
                <a:gd name="connsiteX10" fmla="*/ 2557201 w 2566621"/>
                <a:gd name="connsiteY10" fmla="*/ 1675330 h 3001505"/>
                <a:gd name="connsiteX11" fmla="*/ 2560298 w 2566621"/>
                <a:gd name="connsiteY11" fmla="*/ 1772168 h 3001505"/>
                <a:gd name="connsiteX12" fmla="*/ 2563284 w 2566621"/>
                <a:gd name="connsiteY12" fmla="*/ 1800998 h 3001505"/>
                <a:gd name="connsiteX13" fmla="*/ 2566621 w 2566621"/>
                <a:gd name="connsiteY13" fmla="*/ 1900196 h 3001505"/>
                <a:gd name="connsiteX14" fmla="*/ 2538574 w 2566621"/>
                <a:gd name="connsiteY14" fmla="*/ 2175397 h 3001505"/>
                <a:gd name="connsiteX15" fmla="*/ 2535361 w 2566621"/>
                <a:gd name="connsiteY15" fmla="*/ 2187070 h 3001505"/>
                <a:gd name="connsiteX16" fmla="*/ 2535310 w 2566621"/>
                <a:gd name="connsiteY16" fmla="*/ 2187804 h 3001505"/>
                <a:gd name="connsiteX17" fmla="*/ 2380956 w 2566621"/>
                <a:gd name="connsiteY17" fmla="*/ 2488425 h 3001505"/>
                <a:gd name="connsiteX18" fmla="*/ 2213437 w 2566621"/>
                <a:gd name="connsiteY18" fmla="*/ 1996212 h 3001505"/>
                <a:gd name="connsiteX19" fmla="*/ 2226601 w 2566621"/>
                <a:gd name="connsiteY19" fmla="*/ 1804620 h 3001505"/>
                <a:gd name="connsiteX20" fmla="*/ 2236326 w 2566621"/>
                <a:gd name="connsiteY20" fmla="*/ 1751979 h 3001505"/>
                <a:gd name="connsiteX21" fmla="*/ 2242242 w 2566621"/>
                <a:gd name="connsiteY21" fmla="*/ 1641286 h 3001505"/>
                <a:gd name="connsiteX22" fmla="*/ 2234942 w 2566621"/>
                <a:gd name="connsiteY22" fmla="*/ 1188845 h 3001505"/>
                <a:gd name="connsiteX23" fmla="*/ 1990344 w 2566621"/>
                <a:gd name="connsiteY23" fmla="*/ 631250 h 3001505"/>
                <a:gd name="connsiteX24" fmla="*/ 1361893 w 2566621"/>
                <a:gd name="connsiteY24" fmla="*/ 478837 h 3001505"/>
                <a:gd name="connsiteX25" fmla="*/ 508067 w 2566621"/>
                <a:gd name="connsiteY25" fmla="*/ 469024 h 3001505"/>
                <a:gd name="connsiteX26" fmla="*/ 492042 w 2566621"/>
                <a:gd name="connsiteY26" fmla="*/ 469440 h 3001505"/>
                <a:gd name="connsiteX27" fmla="*/ 491165 w 2566621"/>
                <a:gd name="connsiteY27" fmla="*/ 485287 h 3001505"/>
                <a:gd name="connsiteX28" fmla="*/ 374869 w 2566621"/>
                <a:gd name="connsiteY28" fmla="*/ 956826 h 3001505"/>
                <a:gd name="connsiteX29" fmla="*/ 271745 w 2566621"/>
                <a:gd name="connsiteY29" fmla="*/ 1734434 h 3001505"/>
                <a:gd name="connsiteX30" fmla="*/ 327216 w 2566621"/>
                <a:gd name="connsiteY30" fmla="*/ 1978869 h 3001505"/>
                <a:gd name="connsiteX31" fmla="*/ 604784 w 2566621"/>
                <a:gd name="connsiteY31" fmla="*/ 2218036 h 3001505"/>
                <a:gd name="connsiteX32" fmla="*/ 1266227 w 2566621"/>
                <a:gd name="connsiteY32" fmla="*/ 2493849 h 3001505"/>
                <a:gd name="connsiteX33" fmla="*/ 1303795 w 2566621"/>
                <a:gd name="connsiteY33" fmla="*/ 2515578 h 3001505"/>
                <a:gd name="connsiteX34" fmla="*/ 1427912 w 2566621"/>
                <a:gd name="connsiteY34" fmla="*/ 2571321 h 3001505"/>
                <a:gd name="connsiteX35" fmla="*/ 1779914 w 2566621"/>
                <a:gd name="connsiteY35" fmla="*/ 2956228 h 3001505"/>
                <a:gd name="connsiteX36" fmla="*/ 1439831 w 2566621"/>
                <a:gd name="connsiteY36" fmla="*/ 2954108 h 3001505"/>
                <a:gd name="connsiteX37" fmla="*/ 1367305 w 2566621"/>
                <a:gd name="connsiteY37" fmla="*/ 2921535 h 3001505"/>
                <a:gd name="connsiteX38" fmla="*/ 1358891 w 2566621"/>
                <a:gd name="connsiteY38" fmla="*/ 2918203 h 3001505"/>
                <a:gd name="connsiteX39" fmla="*/ 1159007 w 2566621"/>
                <a:gd name="connsiteY39" fmla="*/ 2823189 h 3001505"/>
                <a:gd name="connsiteX40" fmla="*/ 637917 w 2566621"/>
                <a:gd name="connsiteY40" fmla="*/ 2512674 h 3001505"/>
                <a:gd name="connsiteX41" fmla="*/ 255728 w 2566621"/>
                <a:gd name="connsiteY41" fmla="*/ 2051153 h 3001505"/>
                <a:gd name="connsiteX42" fmla="*/ 84866 w 2566621"/>
                <a:gd name="connsiteY42" fmla="*/ 1681350 h 3001505"/>
                <a:gd name="connsiteX43" fmla="*/ 3755 w 2566621"/>
                <a:gd name="connsiteY43" fmla="*/ 1182622 h 3001505"/>
                <a:gd name="connsiteX44" fmla="*/ 24619 w 2566621"/>
                <a:gd name="connsiteY44" fmla="*/ 574285 h 3001505"/>
                <a:gd name="connsiteX45" fmla="*/ 77303 w 2566621"/>
                <a:gd name="connsiteY45" fmla="*/ 177233 h 3001505"/>
                <a:gd name="connsiteX46" fmla="*/ 85599 w 2566621"/>
                <a:gd name="connsiteY46" fmla="*/ 160621 h 3001505"/>
                <a:gd name="connsiteX47" fmla="*/ 50017 w 2566621"/>
                <a:gd name="connsiteY47" fmla="*/ 121561 h 3001505"/>
                <a:gd name="connsiteX48" fmla="*/ 53779 w 2566621"/>
                <a:gd name="connsiteY48" fmla="*/ 40867 h 300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6621" h="3001505">
                  <a:moveTo>
                    <a:pt x="82292" y="14894"/>
                  </a:moveTo>
                  <a:cubicBezTo>
                    <a:pt x="105614" y="-6351"/>
                    <a:pt x="141742" y="-4667"/>
                    <a:pt x="162986" y="18654"/>
                  </a:cubicBezTo>
                  <a:lnTo>
                    <a:pt x="207440" y="67455"/>
                  </a:lnTo>
                  <a:lnTo>
                    <a:pt x="220438" y="66041"/>
                  </a:lnTo>
                  <a:cubicBezTo>
                    <a:pt x="367318" y="49171"/>
                    <a:pt x="653834" y="13852"/>
                    <a:pt x="879697" y="44524"/>
                  </a:cubicBezTo>
                  <a:cubicBezTo>
                    <a:pt x="1137826" y="79577"/>
                    <a:pt x="1491784" y="159198"/>
                    <a:pt x="1715398" y="282216"/>
                  </a:cubicBezTo>
                  <a:cubicBezTo>
                    <a:pt x="1939013" y="405234"/>
                    <a:pt x="2089212" y="592739"/>
                    <a:pt x="2221385" y="782632"/>
                  </a:cubicBezTo>
                  <a:cubicBezTo>
                    <a:pt x="2320515" y="925051"/>
                    <a:pt x="2405895" y="1087160"/>
                    <a:pt x="2462281" y="1253877"/>
                  </a:cubicBezTo>
                  <a:lnTo>
                    <a:pt x="2497621" y="1382282"/>
                  </a:lnTo>
                  <a:lnTo>
                    <a:pt x="2514622" y="1426481"/>
                  </a:lnTo>
                  <a:cubicBezTo>
                    <a:pt x="2535823" y="1493286"/>
                    <a:pt x="2550959" y="1579204"/>
                    <a:pt x="2557201" y="1675330"/>
                  </a:cubicBezTo>
                  <a:lnTo>
                    <a:pt x="2560298" y="1772168"/>
                  </a:lnTo>
                  <a:lnTo>
                    <a:pt x="2563284" y="1800998"/>
                  </a:lnTo>
                  <a:cubicBezTo>
                    <a:pt x="2565473" y="1833040"/>
                    <a:pt x="2566621" y="1866216"/>
                    <a:pt x="2566621" y="1900196"/>
                  </a:cubicBezTo>
                  <a:cubicBezTo>
                    <a:pt x="2566621" y="2002137"/>
                    <a:pt x="2556281" y="2096840"/>
                    <a:pt x="2538574" y="2175397"/>
                  </a:cubicBezTo>
                  <a:lnTo>
                    <a:pt x="2535361" y="2187070"/>
                  </a:lnTo>
                  <a:lnTo>
                    <a:pt x="2535310" y="2187804"/>
                  </a:lnTo>
                  <a:cubicBezTo>
                    <a:pt x="2509880" y="2364467"/>
                    <a:pt x="2450343" y="2488425"/>
                    <a:pt x="2380956" y="2488425"/>
                  </a:cubicBezTo>
                  <a:cubicBezTo>
                    <a:pt x="2288438" y="2488425"/>
                    <a:pt x="2213437" y="2268054"/>
                    <a:pt x="2213437" y="1996212"/>
                  </a:cubicBezTo>
                  <a:cubicBezTo>
                    <a:pt x="2213436" y="1928252"/>
                    <a:pt x="2218124" y="1863508"/>
                    <a:pt x="2226601" y="1804620"/>
                  </a:cubicBezTo>
                  <a:lnTo>
                    <a:pt x="2236326" y="1751979"/>
                  </a:lnTo>
                  <a:lnTo>
                    <a:pt x="2242242" y="1641286"/>
                  </a:lnTo>
                  <a:cubicBezTo>
                    <a:pt x="2250338" y="1477423"/>
                    <a:pt x="2254650" y="1307876"/>
                    <a:pt x="2234942" y="1188845"/>
                  </a:cubicBezTo>
                  <a:cubicBezTo>
                    <a:pt x="2195526" y="950783"/>
                    <a:pt x="2135852" y="749584"/>
                    <a:pt x="1990344" y="631250"/>
                  </a:cubicBezTo>
                  <a:cubicBezTo>
                    <a:pt x="1844835" y="512915"/>
                    <a:pt x="1608939" y="505874"/>
                    <a:pt x="1361893" y="478837"/>
                  </a:cubicBezTo>
                  <a:cubicBezTo>
                    <a:pt x="1114847" y="451799"/>
                    <a:pt x="664784" y="472061"/>
                    <a:pt x="508067" y="469024"/>
                  </a:cubicBezTo>
                  <a:lnTo>
                    <a:pt x="492042" y="469440"/>
                  </a:lnTo>
                  <a:lnTo>
                    <a:pt x="491165" y="485287"/>
                  </a:lnTo>
                  <a:cubicBezTo>
                    <a:pt x="473966" y="619100"/>
                    <a:pt x="401686" y="785438"/>
                    <a:pt x="374869" y="956826"/>
                  </a:cubicBezTo>
                  <a:cubicBezTo>
                    <a:pt x="339113" y="1185342"/>
                    <a:pt x="279687" y="1564093"/>
                    <a:pt x="271745" y="1734434"/>
                  </a:cubicBezTo>
                  <a:cubicBezTo>
                    <a:pt x="263803" y="1904774"/>
                    <a:pt x="271710" y="1898268"/>
                    <a:pt x="327216" y="1978869"/>
                  </a:cubicBezTo>
                  <a:cubicBezTo>
                    <a:pt x="382723" y="2059469"/>
                    <a:pt x="448282" y="2132206"/>
                    <a:pt x="604784" y="2218036"/>
                  </a:cubicBezTo>
                  <a:cubicBezTo>
                    <a:pt x="761286" y="2303866"/>
                    <a:pt x="1103001" y="2409268"/>
                    <a:pt x="1266227" y="2493849"/>
                  </a:cubicBezTo>
                  <a:lnTo>
                    <a:pt x="1303795" y="2515578"/>
                  </a:lnTo>
                  <a:lnTo>
                    <a:pt x="1427912" y="2571321"/>
                  </a:lnTo>
                  <a:cubicBezTo>
                    <a:pt x="1667409" y="2699926"/>
                    <a:pt x="1825006" y="2872254"/>
                    <a:pt x="1779914" y="2956228"/>
                  </a:cubicBezTo>
                  <a:cubicBezTo>
                    <a:pt x="1746096" y="3019208"/>
                    <a:pt x="1607869" y="3014602"/>
                    <a:pt x="1439831" y="2954108"/>
                  </a:cubicBezTo>
                  <a:lnTo>
                    <a:pt x="1367305" y="2921535"/>
                  </a:lnTo>
                  <a:lnTo>
                    <a:pt x="1358891" y="2918203"/>
                  </a:lnTo>
                  <a:cubicBezTo>
                    <a:pt x="1299502" y="2893222"/>
                    <a:pt x="1231376" y="2861560"/>
                    <a:pt x="1159007" y="2823189"/>
                  </a:cubicBezTo>
                  <a:cubicBezTo>
                    <a:pt x="1014267" y="2746448"/>
                    <a:pt x="788463" y="2641347"/>
                    <a:pt x="637917" y="2512674"/>
                  </a:cubicBezTo>
                  <a:cubicBezTo>
                    <a:pt x="487371" y="2384002"/>
                    <a:pt x="347904" y="2189707"/>
                    <a:pt x="255728" y="2051153"/>
                  </a:cubicBezTo>
                  <a:cubicBezTo>
                    <a:pt x="163553" y="1912599"/>
                    <a:pt x="126861" y="1826105"/>
                    <a:pt x="84866" y="1681350"/>
                  </a:cubicBezTo>
                  <a:cubicBezTo>
                    <a:pt x="42870" y="1536595"/>
                    <a:pt x="13796" y="1367132"/>
                    <a:pt x="3755" y="1182622"/>
                  </a:cubicBezTo>
                  <a:cubicBezTo>
                    <a:pt x="-6286" y="998111"/>
                    <a:pt x="4872" y="752095"/>
                    <a:pt x="24619" y="574285"/>
                  </a:cubicBezTo>
                  <a:cubicBezTo>
                    <a:pt x="39429" y="440927"/>
                    <a:pt x="43655" y="269463"/>
                    <a:pt x="77303" y="177233"/>
                  </a:cubicBezTo>
                  <a:lnTo>
                    <a:pt x="85599" y="160621"/>
                  </a:lnTo>
                  <a:lnTo>
                    <a:pt x="50017" y="121561"/>
                  </a:lnTo>
                  <a:cubicBezTo>
                    <a:pt x="28773" y="98239"/>
                    <a:pt x="30457" y="62111"/>
                    <a:pt x="53779" y="4086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/>
          <p:nvPr userDrawn="1"/>
        </p:nvGrpSpPr>
        <p:grpSpPr>
          <a:xfrm>
            <a:off x="358437" y="189663"/>
            <a:ext cx="509173" cy="488132"/>
            <a:chOff x="1490552" y="1226744"/>
            <a:chExt cx="509173" cy="488132"/>
          </a:xfrm>
        </p:grpSpPr>
        <p:grpSp>
          <p:nvGrpSpPr>
            <p:cNvPr id="98" name="그룹 97"/>
            <p:cNvGrpSpPr/>
            <p:nvPr userDrawn="1"/>
          </p:nvGrpSpPr>
          <p:grpSpPr>
            <a:xfrm>
              <a:off x="1490552" y="1231616"/>
              <a:ext cx="476557" cy="483260"/>
              <a:chOff x="4922836" y="1796414"/>
              <a:chExt cx="838201" cy="838200"/>
            </a:xfrm>
            <a:solidFill>
              <a:srgbClr val="C7C0B4">
                <a:alpha val="40000"/>
              </a:srgbClr>
            </a:solidFill>
          </p:grpSpPr>
          <p:sp>
            <p:nvSpPr>
              <p:cNvPr id="99" name="자유형 98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자유형 101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5399812" y="1816409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/>
            <p:cNvGrpSpPr/>
            <p:nvPr userDrawn="1"/>
          </p:nvGrpSpPr>
          <p:grpSpPr>
            <a:xfrm>
              <a:off x="1516464" y="1226744"/>
              <a:ext cx="483261" cy="483260"/>
              <a:chOff x="4922836" y="1796414"/>
              <a:chExt cx="838201" cy="838200"/>
            </a:xfrm>
          </p:grpSpPr>
          <p:sp>
            <p:nvSpPr>
              <p:cNvPr id="146" name="자유형 145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자유형 146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자유형 147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자유형 148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자유형 150"/>
              <p:cNvSpPr/>
              <p:nvPr/>
            </p:nvSpPr>
            <p:spPr>
              <a:xfrm>
                <a:off x="5399812" y="1816409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자유형 151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자유형 152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4" name="그룹 163"/>
          <p:cNvGrpSpPr/>
          <p:nvPr userDrawn="1"/>
        </p:nvGrpSpPr>
        <p:grpSpPr>
          <a:xfrm>
            <a:off x="-1" y="2769231"/>
            <a:ext cx="12192001" cy="848433"/>
            <a:chOff x="-1" y="2347826"/>
            <a:chExt cx="12192001" cy="848433"/>
          </a:xfrm>
        </p:grpSpPr>
        <p:sp>
          <p:nvSpPr>
            <p:cNvPr id="165" name="자유형 164"/>
            <p:cNvSpPr/>
            <p:nvPr/>
          </p:nvSpPr>
          <p:spPr>
            <a:xfrm>
              <a:off x="7454900" y="2347826"/>
              <a:ext cx="4737100" cy="814813"/>
            </a:xfrm>
            <a:custGeom>
              <a:avLst/>
              <a:gdLst>
                <a:gd name="connsiteX0" fmla="*/ 4737100 w 4737100"/>
                <a:gd name="connsiteY0" fmla="*/ 0 h 814813"/>
                <a:gd name="connsiteX1" fmla="*/ 4737100 w 4737100"/>
                <a:gd name="connsiteY1" fmla="*/ 806859 h 814813"/>
                <a:gd name="connsiteX2" fmla="*/ 4737100 w 4737100"/>
                <a:gd name="connsiteY2" fmla="*/ 814813 h 814813"/>
                <a:gd name="connsiteX3" fmla="*/ 4651084 w 4737100"/>
                <a:gd name="connsiteY3" fmla="*/ 814813 h 814813"/>
                <a:gd name="connsiteX4" fmla="*/ 138230 w 4737100"/>
                <a:gd name="connsiteY4" fmla="*/ 814813 h 814813"/>
                <a:gd name="connsiteX5" fmla="*/ 138229 w 4737100"/>
                <a:gd name="connsiteY5" fmla="*/ 814813 h 814813"/>
                <a:gd name="connsiteX6" fmla="*/ 0 w 4737100"/>
                <a:gd name="connsiteY6" fmla="*/ 814813 h 814813"/>
                <a:gd name="connsiteX7" fmla="*/ 0 w 4737100"/>
                <a:gd name="connsiteY7" fmla="*/ 383240 h 814813"/>
                <a:gd name="connsiteX8" fmla="*/ 66925 w 4737100"/>
                <a:gd name="connsiteY8" fmla="*/ 376745 h 814813"/>
                <a:gd name="connsiteX9" fmla="*/ 664754 w 4737100"/>
                <a:gd name="connsiteY9" fmla="*/ 167197 h 814813"/>
                <a:gd name="connsiteX10" fmla="*/ 1108687 w 4737100"/>
                <a:gd name="connsiteY10" fmla="*/ 152578 h 814813"/>
                <a:gd name="connsiteX11" fmla="*/ 1564458 w 4737100"/>
                <a:gd name="connsiteY11" fmla="*/ 264661 h 814813"/>
                <a:gd name="connsiteX12" fmla="*/ 1813060 w 4737100"/>
                <a:gd name="connsiteY12" fmla="*/ 264661 h 814813"/>
                <a:gd name="connsiteX13" fmla="*/ 2221479 w 4737100"/>
                <a:gd name="connsiteY13" fmla="*/ 64860 h 814813"/>
                <a:gd name="connsiteX14" fmla="*/ 3056073 w 4737100"/>
                <a:gd name="connsiteY14" fmla="*/ 191563 h 814813"/>
                <a:gd name="connsiteX15" fmla="*/ 3588793 w 4737100"/>
                <a:gd name="connsiteY15" fmla="*/ 332886 h 814813"/>
                <a:gd name="connsiteX16" fmla="*/ 3955778 w 4737100"/>
                <a:gd name="connsiteY16" fmla="*/ 308520 h 814813"/>
                <a:gd name="connsiteX17" fmla="*/ 4565445 w 4737100"/>
                <a:gd name="connsiteY17" fmla="*/ 74607 h 814813"/>
                <a:gd name="connsiteX18" fmla="*/ 4721377 w 4737100"/>
                <a:gd name="connsiteY18" fmla="*/ 7006 h 814813"/>
                <a:gd name="connsiteX19" fmla="*/ 4737100 w 4737100"/>
                <a:gd name="connsiteY19" fmla="*/ 0 h 81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7100" h="814813">
                  <a:moveTo>
                    <a:pt x="4737100" y="0"/>
                  </a:moveTo>
                  <a:lnTo>
                    <a:pt x="4737100" y="806859"/>
                  </a:lnTo>
                  <a:lnTo>
                    <a:pt x="4737100" y="814813"/>
                  </a:lnTo>
                  <a:lnTo>
                    <a:pt x="4651084" y="814813"/>
                  </a:lnTo>
                  <a:lnTo>
                    <a:pt x="138230" y="814813"/>
                  </a:lnTo>
                  <a:lnTo>
                    <a:pt x="138229" y="814813"/>
                  </a:lnTo>
                  <a:lnTo>
                    <a:pt x="0" y="814813"/>
                  </a:lnTo>
                  <a:lnTo>
                    <a:pt x="0" y="383240"/>
                  </a:lnTo>
                  <a:lnTo>
                    <a:pt x="66925" y="376745"/>
                  </a:lnTo>
                  <a:cubicBezTo>
                    <a:pt x="227727" y="350754"/>
                    <a:pt x="491127" y="204558"/>
                    <a:pt x="664754" y="167197"/>
                  </a:cubicBezTo>
                  <a:cubicBezTo>
                    <a:pt x="838381" y="129836"/>
                    <a:pt x="958736" y="136334"/>
                    <a:pt x="1108687" y="152578"/>
                  </a:cubicBezTo>
                  <a:cubicBezTo>
                    <a:pt x="1258638" y="168822"/>
                    <a:pt x="1447063" y="245980"/>
                    <a:pt x="1564458" y="264661"/>
                  </a:cubicBezTo>
                  <a:cubicBezTo>
                    <a:pt x="1681854" y="283342"/>
                    <a:pt x="1703557" y="297961"/>
                    <a:pt x="1813060" y="264661"/>
                  </a:cubicBezTo>
                  <a:cubicBezTo>
                    <a:pt x="1922564" y="231361"/>
                    <a:pt x="2014310" y="77043"/>
                    <a:pt x="2221479" y="64860"/>
                  </a:cubicBezTo>
                  <a:cubicBezTo>
                    <a:pt x="2428648" y="52677"/>
                    <a:pt x="2828187" y="146892"/>
                    <a:pt x="3056073" y="191563"/>
                  </a:cubicBezTo>
                  <a:cubicBezTo>
                    <a:pt x="3283958" y="236234"/>
                    <a:pt x="3438842" y="313393"/>
                    <a:pt x="3588793" y="332886"/>
                  </a:cubicBezTo>
                  <a:cubicBezTo>
                    <a:pt x="3738743" y="352378"/>
                    <a:pt x="3793002" y="351566"/>
                    <a:pt x="3955778" y="308520"/>
                  </a:cubicBezTo>
                  <a:cubicBezTo>
                    <a:pt x="4118553" y="265474"/>
                    <a:pt x="4410562" y="121714"/>
                    <a:pt x="4565445" y="74607"/>
                  </a:cubicBezTo>
                  <a:cubicBezTo>
                    <a:pt x="4623526" y="56942"/>
                    <a:pt x="4675920" y="28882"/>
                    <a:pt x="4721377" y="7006"/>
                  </a:cubicBezTo>
                  <a:lnTo>
                    <a:pt x="4737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자유형 165"/>
            <p:cNvSpPr/>
            <p:nvPr/>
          </p:nvSpPr>
          <p:spPr>
            <a:xfrm>
              <a:off x="4399409" y="2445228"/>
              <a:ext cx="3164977" cy="751031"/>
            </a:xfrm>
            <a:custGeom>
              <a:avLst/>
              <a:gdLst>
                <a:gd name="connsiteX0" fmla="*/ 1540009 w 2527300"/>
                <a:gd name="connsiteY0" fmla="*/ 1078 h 751031"/>
                <a:gd name="connsiteX1" fmla="*/ 2122468 w 2527300"/>
                <a:gd name="connsiteY1" fmla="*/ 127781 h 751031"/>
                <a:gd name="connsiteX2" fmla="*/ 2494251 w 2527300"/>
                <a:gd name="connsiteY2" fmla="*/ 269104 h 751031"/>
                <a:gd name="connsiteX3" fmla="*/ 2527300 w 2527300"/>
                <a:gd name="connsiteY3" fmla="*/ 274178 h 751031"/>
                <a:gd name="connsiteX4" fmla="*/ 2527300 w 2527300"/>
                <a:gd name="connsiteY4" fmla="*/ 751031 h 751031"/>
                <a:gd name="connsiteX5" fmla="*/ 86118 w 2527300"/>
                <a:gd name="connsiteY5" fmla="*/ 751031 h 751031"/>
                <a:gd name="connsiteX6" fmla="*/ 86117 w 2527300"/>
                <a:gd name="connsiteY6" fmla="*/ 751031 h 751031"/>
                <a:gd name="connsiteX7" fmla="*/ 0 w 2527300"/>
                <a:gd name="connsiteY7" fmla="*/ 751031 h 751031"/>
                <a:gd name="connsiteX8" fmla="*/ 0 w 2527300"/>
                <a:gd name="connsiteY8" fmla="*/ 318019 h 751031"/>
                <a:gd name="connsiteX9" fmla="*/ 36354 w 2527300"/>
                <a:gd name="connsiteY9" fmla="*/ 312963 h 751031"/>
                <a:gd name="connsiteX10" fmla="*/ 453577 w 2527300"/>
                <a:gd name="connsiteY10" fmla="*/ 103415 h 751031"/>
                <a:gd name="connsiteX11" fmla="*/ 763396 w 2527300"/>
                <a:gd name="connsiteY11" fmla="*/ 88796 h 751031"/>
                <a:gd name="connsiteX12" fmla="*/ 1081477 w 2527300"/>
                <a:gd name="connsiteY12" fmla="*/ 200879 h 751031"/>
                <a:gd name="connsiteX13" fmla="*/ 1254975 w 2527300"/>
                <a:gd name="connsiteY13" fmla="*/ 200879 h 751031"/>
                <a:gd name="connsiteX14" fmla="*/ 1540009 w 2527300"/>
                <a:gd name="connsiteY14" fmla="*/ 1078 h 75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7300" h="751031">
                  <a:moveTo>
                    <a:pt x="1540009" y="1078"/>
                  </a:moveTo>
                  <a:cubicBezTo>
                    <a:pt x="1684591" y="-11105"/>
                    <a:pt x="1963428" y="83110"/>
                    <a:pt x="2122468" y="127781"/>
                  </a:cubicBezTo>
                  <a:cubicBezTo>
                    <a:pt x="2281509" y="172452"/>
                    <a:pt x="2389601" y="249611"/>
                    <a:pt x="2494251" y="269104"/>
                  </a:cubicBezTo>
                  <a:lnTo>
                    <a:pt x="2527300" y="274178"/>
                  </a:lnTo>
                  <a:lnTo>
                    <a:pt x="2527300" y="751031"/>
                  </a:lnTo>
                  <a:lnTo>
                    <a:pt x="86118" y="751031"/>
                  </a:lnTo>
                  <a:lnTo>
                    <a:pt x="86117" y="751031"/>
                  </a:lnTo>
                  <a:lnTo>
                    <a:pt x="0" y="751031"/>
                  </a:lnTo>
                  <a:lnTo>
                    <a:pt x="0" y="318019"/>
                  </a:lnTo>
                  <a:lnTo>
                    <a:pt x="36354" y="312963"/>
                  </a:lnTo>
                  <a:cubicBezTo>
                    <a:pt x="148578" y="286972"/>
                    <a:pt x="332403" y="140776"/>
                    <a:pt x="453577" y="103415"/>
                  </a:cubicBezTo>
                  <a:cubicBezTo>
                    <a:pt x="574750" y="66054"/>
                    <a:pt x="658746" y="72552"/>
                    <a:pt x="763396" y="88796"/>
                  </a:cubicBezTo>
                  <a:cubicBezTo>
                    <a:pt x="868046" y="105040"/>
                    <a:pt x="999547" y="182198"/>
                    <a:pt x="1081477" y="200879"/>
                  </a:cubicBezTo>
                  <a:cubicBezTo>
                    <a:pt x="1163407" y="219560"/>
                    <a:pt x="1178553" y="234179"/>
                    <a:pt x="1254975" y="200879"/>
                  </a:cubicBezTo>
                  <a:cubicBezTo>
                    <a:pt x="1331397" y="167579"/>
                    <a:pt x="1395427" y="13261"/>
                    <a:pt x="1540009" y="10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자유형 166"/>
            <p:cNvSpPr/>
            <p:nvPr/>
          </p:nvSpPr>
          <p:spPr>
            <a:xfrm flipH="1">
              <a:off x="-1" y="2445228"/>
              <a:ext cx="4530427" cy="751031"/>
            </a:xfrm>
            <a:custGeom>
              <a:avLst/>
              <a:gdLst>
                <a:gd name="connsiteX0" fmla="*/ 1540009 w 2527300"/>
                <a:gd name="connsiteY0" fmla="*/ 1078 h 751031"/>
                <a:gd name="connsiteX1" fmla="*/ 2122468 w 2527300"/>
                <a:gd name="connsiteY1" fmla="*/ 127781 h 751031"/>
                <a:gd name="connsiteX2" fmla="*/ 2494251 w 2527300"/>
                <a:gd name="connsiteY2" fmla="*/ 269104 h 751031"/>
                <a:gd name="connsiteX3" fmla="*/ 2527300 w 2527300"/>
                <a:gd name="connsiteY3" fmla="*/ 274178 h 751031"/>
                <a:gd name="connsiteX4" fmla="*/ 2527300 w 2527300"/>
                <a:gd name="connsiteY4" fmla="*/ 751031 h 751031"/>
                <a:gd name="connsiteX5" fmla="*/ 86118 w 2527300"/>
                <a:gd name="connsiteY5" fmla="*/ 751031 h 751031"/>
                <a:gd name="connsiteX6" fmla="*/ 86117 w 2527300"/>
                <a:gd name="connsiteY6" fmla="*/ 751031 h 751031"/>
                <a:gd name="connsiteX7" fmla="*/ 0 w 2527300"/>
                <a:gd name="connsiteY7" fmla="*/ 751031 h 751031"/>
                <a:gd name="connsiteX8" fmla="*/ 0 w 2527300"/>
                <a:gd name="connsiteY8" fmla="*/ 318019 h 751031"/>
                <a:gd name="connsiteX9" fmla="*/ 36354 w 2527300"/>
                <a:gd name="connsiteY9" fmla="*/ 312963 h 751031"/>
                <a:gd name="connsiteX10" fmla="*/ 453577 w 2527300"/>
                <a:gd name="connsiteY10" fmla="*/ 103415 h 751031"/>
                <a:gd name="connsiteX11" fmla="*/ 763396 w 2527300"/>
                <a:gd name="connsiteY11" fmla="*/ 88796 h 751031"/>
                <a:gd name="connsiteX12" fmla="*/ 1081477 w 2527300"/>
                <a:gd name="connsiteY12" fmla="*/ 200879 h 751031"/>
                <a:gd name="connsiteX13" fmla="*/ 1254975 w 2527300"/>
                <a:gd name="connsiteY13" fmla="*/ 200879 h 751031"/>
                <a:gd name="connsiteX14" fmla="*/ 1540009 w 2527300"/>
                <a:gd name="connsiteY14" fmla="*/ 1078 h 75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7300" h="751031">
                  <a:moveTo>
                    <a:pt x="1540009" y="1078"/>
                  </a:moveTo>
                  <a:cubicBezTo>
                    <a:pt x="1684591" y="-11105"/>
                    <a:pt x="1963428" y="83110"/>
                    <a:pt x="2122468" y="127781"/>
                  </a:cubicBezTo>
                  <a:cubicBezTo>
                    <a:pt x="2281509" y="172452"/>
                    <a:pt x="2389601" y="249611"/>
                    <a:pt x="2494251" y="269104"/>
                  </a:cubicBezTo>
                  <a:lnTo>
                    <a:pt x="2527300" y="274178"/>
                  </a:lnTo>
                  <a:lnTo>
                    <a:pt x="2527300" y="751031"/>
                  </a:lnTo>
                  <a:lnTo>
                    <a:pt x="86118" y="751031"/>
                  </a:lnTo>
                  <a:lnTo>
                    <a:pt x="86117" y="751031"/>
                  </a:lnTo>
                  <a:lnTo>
                    <a:pt x="0" y="751031"/>
                  </a:lnTo>
                  <a:lnTo>
                    <a:pt x="0" y="318019"/>
                  </a:lnTo>
                  <a:lnTo>
                    <a:pt x="36354" y="312963"/>
                  </a:lnTo>
                  <a:cubicBezTo>
                    <a:pt x="148578" y="286972"/>
                    <a:pt x="332403" y="140776"/>
                    <a:pt x="453577" y="103415"/>
                  </a:cubicBezTo>
                  <a:cubicBezTo>
                    <a:pt x="574750" y="66054"/>
                    <a:pt x="658746" y="72552"/>
                    <a:pt x="763396" y="88796"/>
                  </a:cubicBezTo>
                  <a:cubicBezTo>
                    <a:pt x="868046" y="105040"/>
                    <a:pt x="999547" y="182198"/>
                    <a:pt x="1081477" y="200879"/>
                  </a:cubicBezTo>
                  <a:cubicBezTo>
                    <a:pt x="1163407" y="219560"/>
                    <a:pt x="1178553" y="234179"/>
                    <a:pt x="1254975" y="200879"/>
                  </a:cubicBezTo>
                  <a:cubicBezTo>
                    <a:pt x="1331397" y="167579"/>
                    <a:pt x="1395427" y="13261"/>
                    <a:pt x="1540009" y="10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직사각형 176"/>
          <p:cNvSpPr/>
          <p:nvPr userDrawn="1"/>
        </p:nvSpPr>
        <p:spPr>
          <a:xfrm>
            <a:off x="0" y="851825"/>
            <a:ext cx="12192000" cy="600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 userDrawn="1"/>
        </p:nvSpPr>
        <p:spPr>
          <a:xfrm>
            <a:off x="0" y="826215"/>
            <a:ext cx="12192000" cy="45719"/>
          </a:xfrm>
          <a:prstGeom prst="rect">
            <a:avLst/>
          </a:prstGeom>
          <a:solidFill>
            <a:srgbClr val="D9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2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1" y="0"/>
            <a:ext cx="12192000" cy="6518787"/>
          </a:xfrm>
          <a:prstGeom prst="rect">
            <a:avLst/>
          </a:pr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 19"/>
          <p:cNvSpPr/>
          <p:nvPr userDrawn="1"/>
        </p:nvSpPr>
        <p:spPr>
          <a:xfrm>
            <a:off x="0" y="4149824"/>
            <a:ext cx="12192000" cy="2708175"/>
          </a:xfrm>
          <a:custGeom>
            <a:avLst/>
            <a:gdLst>
              <a:gd name="connsiteX0" fmla="*/ 12192000 w 12192000"/>
              <a:gd name="connsiteY0" fmla="*/ 0 h 3858052"/>
              <a:gd name="connsiteX1" fmla="*/ 12192000 w 12192000"/>
              <a:gd name="connsiteY1" fmla="*/ 3516660 h 3858052"/>
              <a:gd name="connsiteX2" fmla="*/ 12192000 w 12192000"/>
              <a:gd name="connsiteY2" fmla="*/ 3858052 h 3858052"/>
              <a:gd name="connsiteX3" fmla="*/ 0 w 12192000"/>
              <a:gd name="connsiteY3" fmla="*/ 3858052 h 3858052"/>
              <a:gd name="connsiteX4" fmla="*/ 0 w 12192000"/>
              <a:gd name="connsiteY4" fmla="*/ 3641481 h 3858052"/>
              <a:gd name="connsiteX5" fmla="*/ 0 w 12192000"/>
              <a:gd name="connsiteY5" fmla="*/ 1018996 h 3858052"/>
              <a:gd name="connsiteX6" fmla="*/ 8334 w 12192000"/>
              <a:gd name="connsiteY6" fmla="*/ 1023973 h 3858052"/>
              <a:gd name="connsiteX7" fmla="*/ 628650 w 12192000"/>
              <a:gd name="connsiteY7" fmla="*/ 1193042 h 3858052"/>
              <a:gd name="connsiteX8" fmla="*/ 2381250 w 12192000"/>
              <a:gd name="connsiteY8" fmla="*/ 602492 h 3858052"/>
              <a:gd name="connsiteX9" fmla="*/ 4400551 w 12192000"/>
              <a:gd name="connsiteY9" fmla="*/ 850142 h 3858052"/>
              <a:gd name="connsiteX10" fmla="*/ 6096000 w 12192000"/>
              <a:gd name="connsiteY10" fmla="*/ 373892 h 3858052"/>
              <a:gd name="connsiteX11" fmla="*/ 7791450 w 12192000"/>
              <a:gd name="connsiteY11" fmla="*/ 735842 h 3858052"/>
              <a:gd name="connsiteX12" fmla="*/ 9334500 w 12192000"/>
              <a:gd name="connsiteY12" fmla="*/ 1040642 h 3858052"/>
              <a:gd name="connsiteX13" fmla="*/ 11163300 w 12192000"/>
              <a:gd name="connsiteY13" fmla="*/ 621542 h 3858052"/>
              <a:gd name="connsiteX14" fmla="*/ 12133197 w 12192000"/>
              <a:gd name="connsiteY14" fmla="*/ 38901 h 38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858052">
                <a:moveTo>
                  <a:pt x="12192000" y="0"/>
                </a:moveTo>
                <a:lnTo>
                  <a:pt x="12192000" y="3516660"/>
                </a:lnTo>
                <a:lnTo>
                  <a:pt x="12192000" y="3858052"/>
                </a:lnTo>
                <a:lnTo>
                  <a:pt x="0" y="3858052"/>
                </a:lnTo>
                <a:lnTo>
                  <a:pt x="0" y="3641481"/>
                </a:lnTo>
                <a:lnTo>
                  <a:pt x="0" y="1018996"/>
                </a:lnTo>
                <a:lnTo>
                  <a:pt x="8334" y="1023973"/>
                </a:lnTo>
                <a:cubicBezTo>
                  <a:pt x="184944" y="1122398"/>
                  <a:pt x="396875" y="1207330"/>
                  <a:pt x="628650" y="1193042"/>
                </a:cubicBezTo>
                <a:cubicBezTo>
                  <a:pt x="1092200" y="1164467"/>
                  <a:pt x="1752600" y="659642"/>
                  <a:pt x="2381250" y="602492"/>
                </a:cubicBezTo>
                <a:cubicBezTo>
                  <a:pt x="3009900" y="545342"/>
                  <a:pt x="3781425" y="888242"/>
                  <a:pt x="4400551" y="850142"/>
                </a:cubicBezTo>
                <a:cubicBezTo>
                  <a:pt x="5019676" y="812042"/>
                  <a:pt x="5530851" y="392942"/>
                  <a:pt x="6096000" y="373892"/>
                </a:cubicBezTo>
                <a:cubicBezTo>
                  <a:pt x="6661150" y="354842"/>
                  <a:pt x="7791450" y="735842"/>
                  <a:pt x="7791450" y="735842"/>
                </a:cubicBezTo>
                <a:cubicBezTo>
                  <a:pt x="8331200" y="846967"/>
                  <a:pt x="8772525" y="1059692"/>
                  <a:pt x="9334500" y="1040642"/>
                </a:cubicBezTo>
                <a:cubicBezTo>
                  <a:pt x="9896475" y="1021592"/>
                  <a:pt x="10525125" y="834267"/>
                  <a:pt x="11163300" y="621542"/>
                </a:cubicBezTo>
                <a:cubicBezTo>
                  <a:pt x="11442502" y="528475"/>
                  <a:pt x="11795844" y="266463"/>
                  <a:pt x="12133197" y="38901"/>
                </a:cubicBezTo>
                <a:close/>
              </a:path>
            </a:pathLst>
          </a:custGeom>
          <a:solidFill>
            <a:srgbClr val="C7C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4889358"/>
            <a:ext cx="12192001" cy="1998009"/>
            <a:chOff x="0" y="4431164"/>
            <a:chExt cx="12192001" cy="2426836"/>
          </a:xfrm>
        </p:grpSpPr>
        <p:sp>
          <p:nvSpPr>
            <p:cNvPr id="22" name="자유형 21"/>
            <p:cNvSpPr/>
            <p:nvPr/>
          </p:nvSpPr>
          <p:spPr>
            <a:xfrm>
              <a:off x="0" y="4431164"/>
              <a:ext cx="12192001" cy="2426836"/>
            </a:xfrm>
            <a:custGeom>
              <a:avLst/>
              <a:gdLst>
                <a:gd name="connsiteX0" fmla="*/ 12192001 w 12192001"/>
                <a:gd name="connsiteY0" fmla="*/ 2403144 h 2426836"/>
                <a:gd name="connsiteX1" fmla="*/ 12192001 w 12192001"/>
                <a:gd name="connsiteY1" fmla="*/ 2426836 h 2426836"/>
                <a:gd name="connsiteX2" fmla="*/ 11981082 w 12192001"/>
                <a:gd name="connsiteY2" fmla="*/ 2426836 h 2426836"/>
                <a:gd name="connsiteX3" fmla="*/ 12042944 w 12192001"/>
                <a:gd name="connsiteY3" fmla="*/ 2420525 h 2426836"/>
                <a:gd name="connsiteX4" fmla="*/ 12172842 w 12192001"/>
                <a:gd name="connsiteY4" fmla="*/ 2405625 h 2426836"/>
                <a:gd name="connsiteX5" fmla="*/ 12192000 w 12192001"/>
                <a:gd name="connsiteY5" fmla="*/ 0 h 2426836"/>
                <a:gd name="connsiteX6" fmla="*/ 12192000 w 12192001"/>
                <a:gd name="connsiteY6" fmla="*/ 2403144 h 2426836"/>
                <a:gd name="connsiteX7" fmla="*/ 12172841 w 12192001"/>
                <a:gd name="connsiteY7" fmla="*/ 2405625 h 2426836"/>
                <a:gd name="connsiteX8" fmla="*/ 12042943 w 12192001"/>
                <a:gd name="connsiteY8" fmla="*/ 2420525 h 2426836"/>
                <a:gd name="connsiteX9" fmla="*/ 11981081 w 12192001"/>
                <a:gd name="connsiteY9" fmla="*/ 2426836 h 2426836"/>
                <a:gd name="connsiteX10" fmla="*/ 915077 w 12192001"/>
                <a:gd name="connsiteY10" fmla="*/ 2426836 h 2426836"/>
                <a:gd name="connsiteX11" fmla="*/ 915075 w 12192001"/>
                <a:gd name="connsiteY11" fmla="*/ 2426836 h 2426836"/>
                <a:gd name="connsiteX12" fmla="*/ 1 w 12192001"/>
                <a:gd name="connsiteY12" fmla="*/ 2426836 h 2426836"/>
                <a:gd name="connsiteX13" fmla="*/ 1 w 12192001"/>
                <a:gd name="connsiteY13" fmla="*/ 2381168 h 2426836"/>
                <a:gd name="connsiteX14" fmla="*/ 0 w 12192001"/>
                <a:gd name="connsiteY14" fmla="*/ 2381168 h 2426836"/>
                <a:gd name="connsiteX15" fmla="*/ 0 w 12192001"/>
                <a:gd name="connsiteY15" fmla="*/ 1038070 h 2426836"/>
                <a:gd name="connsiteX16" fmla="*/ 98707 w 12192001"/>
                <a:gd name="connsiteY16" fmla="*/ 1074824 h 2426836"/>
                <a:gd name="connsiteX17" fmla="*/ 740229 w 12192001"/>
                <a:gd name="connsiteY17" fmla="*/ 1122094 h 2426836"/>
                <a:gd name="connsiteX18" fmla="*/ 2206171 w 12192001"/>
                <a:gd name="connsiteY18" fmla="*/ 497979 h 2426836"/>
                <a:gd name="connsiteX19" fmla="*/ 3294743 w 12192001"/>
                <a:gd name="connsiteY19" fmla="*/ 454437 h 2426836"/>
                <a:gd name="connsiteX20" fmla="*/ 4412342 w 12192001"/>
                <a:gd name="connsiteY20" fmla="*/ 788265 h 2426836"/>
                <a:gd name="connsiteX21" fmla="*/ 5021942 w 12192001"/>
                <a:gd name="connsiteY21" fmla="*/ 788265 h 2426836"/>
                <a:gd name="connsiteX22" fmla="*/ 6023428 w 12192001"/>
                <a:gd name="connsiteY22" fmla="*/ 193179 h 2426836"/>
                <a:gd name="connsiteX23" fmla="*/ 8069942 w 12192001"/>
                <a:gd name="connsiteY23" fmla="*/ 570551 h 2426836"/>
                <a:gd name="connsiteX24" fmla="*/ 9376228 w 12192001"/>
                <a:gd name="connsiteY24" fmla="*/ 991465 h 2426836"/>
                <a:gd name="connsiteX25" fmla="*/ 10276114 w 12192001"/>
                <a:gd name="connsiteY25" fmla="*/ 918894 h 2426836"/>
                <a:gd name="connsiteX26" fmla="*/ 11771085 w 12192001"/>
                <a:gd name="connsiteY26" fmla="*/ 222208 h 2426836"/>
                <a:gd name="connsiteX27" fmla="*/ 12153446 w 12192001"/>
                <a:gd name="connsiteY27" fmla="*/ 20865 h 242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92001" h="2426836">
                  <a:moveTo>
                    <a:pt x="12192001" y="2403144"/>
                  </a:moveTo>
                  <a:lnTo>
                    <a:pt x="12192001" y="2426836"/>
                  </a:lnTo>
                  <a:lnTo>
                    <a:pt x="11981082" y="2426836"/>
                  </a:lnTo>
                  <a:lnTo>
                    <a:pt x="12042944" y="2420525"/>
                  </a:lnTo>
                  <a:cubicBezTo>
                    <a:pt x="12087602" y="2415697"/>
                    <a:pt x="12130918" y="2410731"/>
                    <a:pt x="12172842" y="2405625"/>
                  </a:cubicBezTo>
                  <a:close/>
                  <a:moveTo>
                    <a:pt x="12192000" y="0"/>
                  </a:moveTo>
                  <a:lnTo>
                    <a:pt x="12192000" y="2403144"/>
                  </a:lnTo>
                  <a:lnTo>
                    <a:pt x="12172841" y="2405625"/>
                  </a:lnTo>
                  <a:cubicBezTo>
                    <a:pt x="12130917" y="2410731"/>
                    <a:pt x="12087601" y="2415697"/>
                    <a:pt x="12042943" y="2420525"/>
                  </a:cubicBezTo>
                  <a:lnTo>
                    <a:pt x="11981081" y="2426836"/>
                  </a:lnTo>
                  <a:lnTo>
                    <a:pt x="915077" y="2426836"/>
                  </a:lnTo>
                  <a:lnTo>
                    <a:pt x="915075" y="2426836"/>
                  </a:lnTo>
                  <a:lnTo>
                    <a:pt x="1" y="2426836"/>
                  </a:lnTo>
                  <a:lnTo>
                    <a:pt x="1" y="2381168"/>
                  </a:lnTo>
                  <a:lnTo>
                    <a:pt x="0" y="2381168"/>
                  </a:lnTo>
                  <a:lnTo>
                    <a:pt x="0" y="1038070"/>
                  </a:lnTo>
                  <a:lnTo>
                    <a:pt x="98707" y="1074824"/>
                  </a:lnTo>
                  <a:cubicBezTo>
                    <a:pt x="272860" y="1132867"/>
                    <a:pt x="493787" y="1170475"/>
                    <a:pt x="740229" y="1122094"/>
                  </a:cubicBezTo>
                  <a:cubicBezTo>
                    <a:pt x="1134534" y="1044684"/>
                    <a:pt x="1780419" y="609255"/>
                    <a:pt x="2206171" y="497979"/>
                  </a:cubicBezTo>
                  <a:cubicBezTo>
                    <a:pt x="2631923" y="386703"/>
                    <a:pt x="2927047" y="406056"/>
                    <a:pt x="3294743" y="454437"/>
                  </a:cubicBezTo>
                  <a:cubicBezTo>
                    <a:pt x="3662438" y="502818"/>
                    <a:pt x="4124476" y="732627"/>
                    <a:pt x="4412342" y="788265"/>
                  </a:cubicBezTo>
                  <a:cubicBezTo>
                    <a:pt x="4700209" y="843903"/>
                    <a:pt x="4753428" y="887446"/>
                    <a:pt x="5021942" y="788265"/>
                  </a:cubicBezTo>
                  <a:cubicBezTo>
                    <a:pt x="5290456" y="689084"/>
                    <a:pt x="5515428" y="229465"/>
                    <a:pt x="6023428" y="193179"/>
                  </a:cubicBezTo>
                  <a:cubicBezTo>
                    <a:pt x="6531428" y="156893"/>
                    <a:pt x="7511142" y="437503"/>
                    <a:pt x="8069942" y="570551"/>
                  </a:cubicBezTo>
                  <a:cubicBezTo>
                    <a:pt x="8628742" y="703599"/>
                    <a:pt x="9008533" y="933408"/>
                    <a:pt x="9376228" y="991465"/>
                  </a:cubicBezTo>
                  <a:cubicBezTo>
                    <a:pt x="9743923" y="1049522"/>
                    <a:pt x="9876971" y="1047103"/>
                    <a:pt x="10276114" y="918894"/>
                  </a:cubicBezTo>
                  <a:cubicBezTo>
                    <a:pt x="10675257" y="790685"/>
                    <a:pt x="11391295" y="362513"/>
                    <a:pt x="11771085" y="222208"/>
                  </a:cubicBezTo>
                  <a:cubicBezTo>
                    <a:pt x="11913506" y="169594"/>
                    <a:pt x="12041980" y="86023"/>
                    <a:pt x="12153446" y="208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0" y="4552713"/>
              <a:ext cx="12192000" cy="2305287"/>
            </a:xfrm>
            <a:custGeom>
              <a:avLst/>
              <a:gdLst>
                <a:gd name="connsiteX0" fmla="*/ 12192000 w 12192000"/>
                <a:gd name="connsiteY0" fmla="*/ 0 h 2305287"/>
                <a:gd name="connsiteX1" fmla="*/ 12192000 w 12192000"/>
                <a:gd name="connsiteY1" fmla="*/ 2305287 h 2305287"/>
                <a:gd name="connsiteX2" fmla="*/ 0 w 12192000"/>
                <a:gd name="connsiteY2" fmla="*/ 2305287 h 2305287"/>
                <a:gd name="connsiteX3" fmla="*/ 0 w 12192000"/>
                <a:gd name="connsiteY3" fmla="*/ 1038070 h 2305287"/>
                <a:gd name="connsiteX4" fmla="*/ 98707 w 12192000"/>
                <a:gd name="connsiteY4" fmla="*/ 1074824 h 2305287"/>
                <a:gd name="connsiteX5" fmla="*/ 740228 w 12192000"/>
                <a:gd name="connsiteY5" fmla="*/ 1122094 h 2305287"/>
                <a:gd name="connsiteX6" fmla="*/ 2206171 w 12192000"/>
                <a:gd name="connsiteY6" fmla="*/ 497979 h 2305287"/>
                <a:gd name="connsiteX7" fmla="*/ 3294742 w 12192000"/>
                <a:gd name="connsiteY7" fmla="*/ 454437 h 2305287"/>
                <a:gd name="connsiteX8" fmla="*/ 4412342 w 12192000"/>
                <a:gd name="connsiteY8" fmla="*/ 788265 h 2305287"/>
                <a:gd name="connsiteX9" fmla="*/ 5021942 w 12192000"/>
                <a:gd name="connsiteY9" fmla="*/ 788265 h 2305287"/>
                <a:gd name="connsiteX10" fmla="*/ 6023428 w 12192000"/>
                <a:gd name="connsiteY10" fmla="*/ 193179 h 2305287"/>
                <a:gd name="connsiteX11" fmla="*/ 8069942 w 12192000"/>
                <a:gd name="connsiteY11" fmla="*/ 570551 h 2305287"/>
                <a:gd name="connsiteX12" fmla="*/ 9376228 w 12192000"/>
                <a:gd name="connsiteY12" fmla="*/ 991465 h 2305287"/>
                <a:gd name="connsiteX13" fmla="*/ 10276114 w 12192000"/>
                <a:gd name="connsiteY13" fmla="*/ 918894 h 2305287"/>
                <a:gd name="connsiteX14" fmla="*/ 11771085 w 12192000"/>
                <a:gd name="connsiteY14" fmla="*/ 222208 h 2305287"/>
                <a:gd name="connsiteX15" fmla="*/ 12153446 w 12192000"/>
                <a:gd name="connsiteY15" fmla="*/ 20865 h 2305287"/>
                <a:gd name="connsiteX16" fmla="*/ 12192000 w 12192000"/>
                <a:gd name="connsiteY16" fmla="*/ 0 h 230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92000" h="2305287">
                  <a:moveTo>
                    <a:pt x="12192000" y="0"/>
                  </a:moveTo>
                  <a:lnTo>
                    <a:pt x="12192000" y="2305287"/>
                  </a:lnTo>
                  <a:lnTo>
                    <a:pt x="0" y="2305287"/>
                  </a:lnTo>
                  <a:lnTo>
                    <a:pt x="0" y="1038070"/>
                  </a:lnTo>
                  <a:lnTo>
                    <a:pt x="98707" y="1074824"/>
                  </a:lnTo>
                  <a:cubicBezTo>
                    <a:pt x="272860" y="1132867"/>
                    <a:pt x="493787" y="1170475"/>
                    <a:pt x="740228" y="1122094"/>
                  </a:cubicBezTo>
                  <a:cubicBezTo>
                    <a:pt x="1134533" y="1044684"/>
                    <a:pt x="1780419" y="609255"/>
                    <a:pt x="2206171" y="497979"/>
                  </a:cubicBezTo>
                  <a:cubicBezTo>
                    <a:pt x="2631923" y="386703"/>
                    <a:pt x="2927047" y="406056"/>
                    <a:pt x="3294742" y="454437"/>
                  </a:cubicBezTo>
                  <a:cubicBezTo>
                    <a:pt x="3662437" y="502818"/>
                    <a:pt x="4124475" y="732627"/>
                    <a:pt x="4412342" y="788265"/>
                  </a:cubicBezTo>
                  <a:cubicBezTo>
                    <a:pt x="4700209" y="843903"/>
                    <a:pt x="4753428" y="887446"/>
                    <a:pt x="5021942" y="788265"/>
                  </a:cubicBezTo>
                  <a:cubicBezTo>
                    <a:pt x="5290456" y="689084"/>
                    <a:pt x="5515428" y="229465"/>
                    <a:pt x="6023428" y="193179"/>
                  </a:cubicBezTo>
                  <a:cubicBezTo>
                    <a:pt x="6531428" y="156893"/>
                    <a:pt x="7511142" y="437503"/>
                    <a:pt x="8069942" y="570551"/>
                  </a:cubicBezTo>
                  <a:cubicBezTo>
                    <a:pt x="8628742" y="703599"/>
                    <a:pt x="9008533" y="933408"/>
                    <a:pt x="9376228" y="991465"/>
                  </a:cubicBezTo>
                  <a:cubicBezTo>
                    <a:pt x="9743923" y="1049522"/>
                    <a:pt x="9876971" y="1047103"/>
                    <a:pt x="10276114" y="918894"/>
                  </a:cubicBezTo>
                  <a:cubicBezTo>
                    <a:pt x="10675257" y="790685"/>
                    <a:pt x="11391295" y="362513"/>
                    <a:pt x="11771085" y="222208"/>
                  </a:cubicBezTo>
                  <a:cubicBezTo>
                    <a:pt x="11913506" y="169594"/>
                    <a:pt x="12041980" y="86023"/>
                    <a:pt x="12153446" y="20865"/>
                  </a:cubicBezTo>
                  <a:lnTo>
                    <a:pt x="12192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자유형 23"/>
          <p:cNvSpPr/>
          <p:nvPr userDrawn="1"/>
        </p:nvSpPr>
        <p:spPr>
          <a:xfrm>
            <a:off x="0" y="5565720"/>
            <a:ext cx="12192000" cy="1321648"/>
          </a:xfrm>
          <a:custGeom>
            <a:avLst/>
            <a:gdLst>
              <a:gd name="connsiteX0" fmla="*/ 6461609 w 12192000"/>
              <a:gd name="connsiteY0" fmla="*/ 7 h 1263860"/>
              <a:gd name="connsiteX1" fmla="*/ 6589486 w 12192000"/>
              <a:gd name="connsiteY1" fmla="*/ 3839 h 1263860"/>
              <a:gd name="connsiteX2" fmla="*/ 9231086 w 12192000"/>
              <a:gd name="connsiteY2" fmla="*/ 569896 h 1263860"/>
              <a:gd name="connsiteX3" fmla="*/ 11829143 w 12192000"/>
              <a:gd name="connsiteY3" fmla="*/ 90924 h 1263860"/>
              <a:gd name="connsiteX4" fmla="*/ 12149024 w 12192000"/>
              <a:gd name="connsiteY4" fmla="*/ 27651 h 1263860"/>
              <a:gd name="connsiteX5" fmla="*/ 12192000 w 12192000"/>
              <a:gd name="connsiteY5" fmla="*/ 16480 h 1263860"/>
              <a:gd name="connsiteX6" fmla="*/ 12192000 w 12192000"/>
              <a:gd name="connsiteY6" fmla="*/ 1263860 h 1263860"/>
              <a:gd name="connsiteX7" fmla="*/ 0 w 12192000"/>
              <a:gd name="connsiteY7" fmla="*/ 1263860 h 1263860"/>
              <a:gd name="connsiteX8" fmla="*/ 0 w 12192000"/>
              <a:gd name="connsiteY8" fmla="*/ 474371 h 1263860"/>
              <a:gd name="connsiteX9" fmla="*/ 19844 w 12192000"/>
              <a:gd name="connsiteY9" fmla="*/ 482810 h 1263860"/>
              <a:gd name="connsiteX10" fmla="*/ 812800 w 12192000"/>
              <a:gd name="connsiteY10" fmla="*/ 569896 h 1263860"/>
              <a:gd name="connsiteX11" fmla="*/ 3062514 w 12192000"/>
              <a:gd name="connsiteY11" fmla="*/ 47381 h 1263860"/>
              <a:gd name="connsiteX12" fmla="*/ 4992914 w 12192000"/>
              <a:gd name="connsiteY12" fmla="*/ 308639 h 1263860"/>
              <a:gd name="connsiteX13" fmla="*/ 6461609 w 12192000"/>
              <a:gd name="connsiteY13" fmla="*/ 7 h 12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263860">
                <a:moveTo>
                  <a:pt x="6461609" y="7"/>
                </a:moveTo>
                <a:cubicBezTo>
                  <a:pt x="6502769" y="-101"/>
                  <a:pt x="6545339" y="1118"/>
                  <a:pt x="6589486" y="3839"/>
                </a:cubicBezTo>
                <a:cubicBezTo>
                  <a:pt x="7295848" y="47382"/>
                  <a:pt x="8357810" y="555382"/>
                  <a:pt x="9231086" y="569896"/>
                </a:cubicBezTo>
                <a:cubicBezTo>
                  <a:pt x="10104362" y="584410"/>
                  <a:pt x="11282438" y="170753"/>
                  <a:pt x="11829143" y="90924"/>
                </a:cubicBezTo>
                <a:cubicBezTo>
                  <a:pt x="11965819" y="70967"/>
                  <a:pt x="12069082" y="47835"/>
                  <a:pt x="12149024" y="27651"/>
                </a:cubicBezTo>
                <a:lnTo>
                  <a:pt x="12192000" y="16480"/>
                </a:lnTo>
                <a:lnTo>
                  <a:pt x="12192000" y="1263860"/>
                </a:lnTo>
                <a:lnTo>
                  <a:pt x="0" y="1263860"/>
                </a:lnTo>
                <a:lnTo>
                  <a:pt x="0" y="474371"/>
                </a:lnTo>
                <a:lnTo>
                  <a:pt x="19844" y="482810"/>
                </a:lnTo>
                <a:cubicBezTo>
                  <a:pt x="178707" y="547217"/>
                  <a:pt x="415472" y="617067"/>
                  <a:pt x="812800" y="569896"/>
                </a:cubicBezTo>
                <a:cubicBezTo>
                  <a:pt x="1342571" y="507001"/>
                  <a:pt x="2365828" y="90924"/>
                  <a:pt x="3062514" y="47381"/>
                </a:cubicBezTo>
                <a:cubicBezTo>
                  <a:pt x="3759200" y="3838"/>
                  <a:pt x="4405085" y="315896"/>
                  <a:pt x="4992914" y="308639"/>
                </a:cubicBezTo>
                <a:cubicBezTo>
                  <a:pt x="5544004" y="301836"/>
                  <a:pt x="5844212" y="1628"/>
                  <a:pt x="6461609" y="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/>
          <p:cNvGrpSpPr/>
          <p:nvPr userDrawn="1"/>
        </p:nvGrpSpPr>
        <p:grpSpPr>
          <a:xfrm rot="1800000">
            <a:off x="9069138" y="363409"/>
            <a:ext cx="1881509" cy="1907973"/>
            <a:chOff x="4922839" y="1796415"/>
            <a:chExt cx="838201" cy="838200"/>
          </a:xfrm>
          <a:solidFill>
            <a:schemeClr val="tx1">
              <a:alpha val="40000"/>
            </a:schemeClr>
          </a:solidFill>
        </p:grpSpPr>
        <p:sp>
          <p:nvSpPr>
            <p:cNvPr id="212" name="자유형 211"/>
            <p:cNvSpPr/>
            <p:nvPr/>
          </p:nvSpPr>
          <p:spPr>
            <a:xfrm>
              <a:off x="5220495" y="1796415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자유형 212"/>
            <p:cNvSpPr/>
            <p:nvPr/>
          </p:nvSpPr>
          <p:spPr>
            <a:xfrm>
              <a:off x="4922839" y="2094070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 213"/>
            <p:cNvSpPr/>
            <p:nvPr/>
          </p:nvSpPr>
          <p:spPr>
            <a:xfrm>
              <a:off x="5529141" y="2094070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자유형 214"/>
            <p:cNvSpPr/>
            <p:nvPr/>
          </p:nvSpPr>
          <p:spPr>
            <a:xfrm>
              <a:off x="5220495" y="2402716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자유형 215"/>
            <p:cNvSpPr/>
            <p:nvPr/>
          </p:nvSpPr>
          <p:spPr>
            <a:xfrm>
              <a:off x="4942834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 216"/>
            <p:cNvSpPr/>
            <p:nvPr/>
          </p:nvSpPr>
          <p:spPr>
            <a:xfrm>
              <a:off x="5399813" y="1816410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 217"/>
            <p:cNvSpPr/>
            <p:nvPr/>
          </p:nvSpPr>
          <p:spPr>
            <a:xfrm>
              <a:off x="5399812" y="2273389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 218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 userDrawn="1"/>
        </p:nvGrpSpPr>
        <p:grpSpPr>
          <a:xfrm rot="1800000">
            <a:off x="9177543" y="334107"/>
            <a:ext cx="1907977" cy="1907973"/>
            <a:chOff x="4922837" y="1796415"/>
            <a:chExt cx="838202" cy="838200"/>
          </a:xfrm>
        </p:grpSpPr>
        <p:sp>
          <p:nvSpPr>
            <p:cNvPr id="168" name="자유형 167"/>
            <p:cNvSpPr/>
            <p:nvPr/>
          </p:nvSpPr>
          <p:spPr>
            <a:xfrm>
              <a:off x="5220493" y="1796415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solidFill>
              <a:srgbClr val="797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자유형 168"/>
            <p:cNvSpPr/>
            <p:nvPr/>
          </p:nvSpPr>
          <p:spPr>
            <a:xfrm>
              <a:off x="4922837" y="2094070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solidFill>
              <a:srgbClr val="797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 169"/>
            <p:cNvSpPr/>
            <p:nvPr/>
          </p:nvSpPr>
          <p:spPr>
            <a:xfrm>
              <a:off x="5529140" y="2094070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rgbClr val="797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자유형 170"/>
            <p:cNvSpPr/>
            <p:nvPr/>
          </p:nvSpPr>
          <p:spPr>
            <a:xfrm>
              <a:off x="5220494" y="2402716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solidFill>
              <a:srgbClr val="797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 171"/>
            <p:cNvSpPr/>
            <p:nvPr/>
          </p:nvSpPr>
          <p:spPr>
            <a:xfrm>
              <a:off x="4942834" y="1816410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자유형 172"/>
            <p:cNvSpPr/>
            <p:nvPr/>
          </p:nvSpPr>
          <p:spPr>
            <a:xfrm>
              <a:off x="5399815" y="1816410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자유형 173"/>
            <p:cNvSpPr/>
            <p:nvPr/>
          </p:nvSpPr>
          <p:spPr>
            <a:xfrm>
              <a:off x="5399813" y="2273389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자유형 174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 userDrawn="1"/>
        </p:nvGrpSpPr>
        <p:grpSpPr>
          <a:xfrm rot="21123463">
            <a:off x="250794" y="2985221"/>
            <a:ext cx="1713002" cy="1737095"/>
            <a:chOff x="4922836" y="1796414"/>
            <a:chExt cx="838201" cy="838200"/>
          </a:xfrm>
          <a:solidFill>
            <a:schemeClr val="tx1">
              <a:alpha val="40000"/>
            </a:schemeClr>
          </a:solidFill>
        </p:grpSpPr>
        <p:sp>
          <p:nvSpPr>
            <p:cNvPr id="256" name="자유형 255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자유형 256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자유형 257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자유형 258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자유형 259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자유형 260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자유형 261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 262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 userDrawn="1"/>
        </p:nvGrpSpPr>
        <p:grpSpPr>
          <a:xfrm rot="21123463">
            <a:off x="343955" y="2953344"/>
            <a:ext cx="1737099" cy="1737095"/>
            <a:chOff x="4922836" y="1796414"/>
            <a:chExt cx="838201" cy="838200"/>
          </a:xfrm>
        </p:grpSpPr>
        <p:sp>
          <p:nvSpPr>
            <p:cNvPr id="265" name="자유형 264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solidFill>
              <a:srgbClr val="7C3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자유형 265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solidFill>
              <a:srgbClr val="7C3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자유형 266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rgbClr val="7C3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 267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solidFill>
              <a:srgbClr val="7C3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 268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 269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 270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자유형 271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4" name="직사각형 273"/>
          <p:cNvSpPr/>
          <p:nvPr userDrawn="1"/>
        </p:nvSpPr>
        <p:spPr>
          <a:xfrm>
            <a:off x="-2" y="0"/>
            <a:ext cx="12191999" cy="6887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908958" y="0"/>
            <a:ext cx="580571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908957" y="496551"/>
            <a:ext cx="580571" cy="508000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08959" y="993102"/>
            <a:ext cx="580571" cy="508000"/>
          </a:xfrm>
          <a:prstGeom prst="rect">
            <a:avLst/>
          </a:prstGeom>
          <a:solidFill>
            <a:srgbClr val="A7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908959" y="1489653"/>
            <a:ext cx="580571" cy="508000"/>
          </a:xfrm>
          <a:prstGeom prst="rect">
            <a:avLst/>
          </a:prstGeom>
          <a:solidFill>
            <a:srgbClr val="66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908959" y="1986204"/>
            <a:ext cx="580571" cy="508000"/>
          </a:xfrm>
          <a:prstGeom prst="rect">
            <a:avLst/>
          </a:prstGeom>
          <a:solidFill>
            <a:srgbClr val="D9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-908959" y="2979306"/>
            <a:ext cx="580571" cy="508000"/>
          </a:xfrm>
          <a:prstGeom prst="rect">
            <a:avLst/>
          </a:pr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908959" y="3475857"/>
            <a:ext cx="580571" cy="508000"/>
          </a:xfrm>
          <a:prstGeom prst="rect">
            <a:avLst/>
          </a:prstGeom>
          <a:solidFill>
            <a:srgbClr val="5A7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908959" y="3972408"/>
            <a:ext cx="580571" cy="508000"/>
          </a:xfrm>
          <a:prstGeom prst="rect">
            <a:avLst/>
          </a:prstGeom>
          <a:solidFill>
            <a:srgbClr val="D2D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908959" y="4468959"/>
            <a:ext cx="580571" cy="508000"/>
          </a:xfrm>
          <a:prstGeom prst="rect">
            <a:avLst/>
          </a:prstGeom>
          <a:solidFill>
            <a:srgbClr val="BF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908959" y="4965509"/>
            <a:ext cx="580571" cy="508000"/>
          </a:xfrm>
          <a:prstGeom prst="rect">
            <a:avLst/>
          </a:prstGeom>
          <a:solidFill>
            <a:srgbClr val="F27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E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908959" y="2484006"/>
            <a:ext cx="580571" cy="508000"/>
          </a:xfrm>
          <a:prstGeom prst="rect">
            <a:avLst/>
          </a:prstGeom>
          <a:solidFill>
            <a:srgbClr val="F6E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4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828591" y="1524000"/>
            <a:ext cx="35189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Hidden Cliff</a:t>
            </a:r>
          </a:p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Clone coding </a:t>
            </a:r>
          </a:p>
          <a:p>
            <a:pPr algn="ctr"/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- 2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2400" b="1" dirty="0" err="1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예약팀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-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61680" y="3698240"/>
            <a:ext cx="3657600" cy="528320"/>
          </a:xfrm>
          <a:prstGeom prst="rect">
            <a:avLst/>
          </a:prstGeom>
          <a:solidFill>
            <a:srgbClr val="F6EBD7"/>
          </a:solidFill>
          <a:ln>
            <a:solidFill>
              <a:srgbClr val="F6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99680" y="3962400"/>
            <a:ext cx="3657600" cy="528320"/>
          </a:xfrm>
          <a:prstGeom prst="rect">
            <a:avLst/>
          </a:prstGeom>
          <a:solidFill>
            <a:srgbClr val="F6EBD7"/>
          </a:solidFill>
          <a:ln>
            <a:solidFill>
              <a:srgbClr val="F6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1000459" y="182880"/>
            <a:ext cx="33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Part. 1 Beach Again</a:t>
            </a:r>
          </a:p>
        </p:txBody>
      </p:sp>
    </p:spTree>
    <p:extLst>
      <p:ext uri="{BB962C8B-B14F-4D97-AF65-F5344CB8AC3E}">
        <p14:creationId xmlns:p14="http://schemas.microsoft.com/office/powerpoint/2010/main" val="1244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562671" y="1058849"/>
            <a:ext cx="1107861" cy="1123443"/>
            <a:chOff x="4922836" y="1796414"/>
            <a:chExt cx="838201" cy="838200"/>
          </a:xfrm>
          <a:solidFill>
            <a:srgbClr val="C7C0B4">
              <a:alpha val="40000"/>
            </a:srgbClr>
          </a:solidFill>
        </p:grpSpPr>
        <p:sp>
          <p:nvSpPr>
            <p:cNvPr id="4" name="자유형 3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8173368" y="1200166"/>
            <a:ext cx="3102862" cy="1860392"/>
            <a:chOff x="8302567" y="2856247"/>
            <a:chExt cx="3102862" cy="1860392"/>
          </a:xfrm>
        </p:grpSpPr>
        <p:sp>
          <p:nvSpPr>
            <p:cNvPr id="13" name="직사각형 12"/>
            <p:cNvSpPr/>
            <p:nvPr/>
          </p:nvSpPr>
          <p:spPr>
            <a:xfrm>
              <a:off x="8302567" y="2882374"/>
              <a:ext cx="3102862" cy="1834265"/>
            </a:xfrm>
            <a:prstGeom prst="rect">
              <a:avLst/>
            </a:pr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8348045" y="2856247"/>
              <a:ext cx="3051077" cy="1834265"/>
              <a:chOff x="7002245" y="-2217045"/>
              <a:chExt cx="3638550" cy="178522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002245" y="-2217045"/>
                <a:ext cx="3638550" cy="17852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653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511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7369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4227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01085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6637611" y="1044759"/>
            <a:ext cx="1123446" cy="1123444"/>
            <a:chOff x="4922836" y="1796414"/>
            <a:chExt cx="838201" cy="838200"/>
          </a:xfrm>
        </p:grpSpPr>
        <p:sp>
          <p:nvSpPr>
            <p:cNvPr id="60" name="자유형 59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solidFill>
              <a:srgbClr val="D2D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2871393" y="4350630"/>
            <a:ext cx="723297" cy="1281720"/>
            <a:chOff x="2509886" y="4007730"/>
            <a:chExt cx="723297" cy="1281720"/>
          </a:xfrm>
        </p:grpSpPr>
        <p:sp>
          <p:nvSpPr>
            <p:cNvPr id="68" name="자유형 67"/>
            <p:cNvSpPr/>
            <p:nvPr/>
          </p:nvSpPr>
          <p:spPr>
            <a:xfrm rot="3435472">
              <a:off x="2720380" y="4775985"/>
              <a:ext cx="276343" cy="697332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 rot="151613" flipH="1">
              <a:off x="2616839" y="4007730"/>
              <a:ext cx="276344" cy="697331"/>
            </a:xfrm>
            <a:custGeom>
              <a:avLst/>
              <a:gdLst>
                <a:gd name="connsiteX0" fmla="*/ 851604 w 2257291"/>
                <a:gd name="connsiteY0" fmla="*/ 150 h 5696100"/>
                <a:gd name="connsiteX1" fmla="*/ 870278 w 2257291"/>
                <a:gd name="connsiteY1" fmla="*/ 1977 h 5696100"/>
                <a:gd name="connsiteX2" fmla="*/ 872454 w 2257291"/>
                <a:gd name="connsiteY2" fmla="*/ 1476 h 5696100"/>
                <a:gd name="connsiteX3" fmla="*/ 1754495 w 2257291"/>
                <a:gd name="connsiteY3" fmla="*/ 449028 h 5696100"/>
                <a:gd name="connsiteX4" fmla="*/ 2154936 w 2257291"/>
                <a:gd name="connsiteY4" fmla="*/ 1066167 h 5696100"/>
                <a:gd name="connsiteX5" fmla="*/ 2164750 w 2257291"/>
                <a:gd name="connsiteY5" fmla="*/ 1107288 h 5696100"/>
                <a:gd name="connsiteX6" fmla="*/ 2165534 w 2257291"/>
                <a:gd name="connsiteY6" fmla="*/ 1108926 h 5696100"/>
                <a:gd name="connsiteX7" fmla="*/ 2242201 w 2257291"/>
                <a:gd name="connsiteY7" fmla="*/ 1442010 h 5696100"/>
                <a:gd name="connsiteX8" fmla="*/ 2248714 w 2257291"/>
                <a:gd name="connsiteY8" fmla="*/ 1561099 h 5696100"/>
                <a:gd name="connsiteX9" fmla="*/ 2251603 w 2257291"/>
                <a:gd name="connsiteY9" fmla="*/ 1566545 h 5696100"/>
                <a:gd name="connsiteX10" fmla="*/ 2165071 w 2257291"/>
                <a:gd name="connsiteY10" fmla="*/ 2562580 h 5696100"/>
                <a:gd name="connsiteX11" fmla="*/ 2147934 w 2257291"/>
                <a:gd name="connsiteY11" fmla="*/ 2667379 h 5696100"/>
                <a:gd name="connsiteX12" fmla="*/ 2142972 w 2257291"/>
                <a:gd name="connsiteY12" fmla="*/ 2768831 h 5696100"/>
                <a:gd name="connsiteX13" fmla="*/ 2093260 w 2257291"/>
                <a:gd name="connsiteY13" fmla="*/ 3336345 h 5696100"/>
                <a:gd name="connsiteX14" fmla="*/ 2043804 w 2257291"/>
                <a:gd name="connsiteY14" fmla="*/ 3729801 h 5696100"/>
                <a:gd name="connsiteX15" fmla="*/ 2019571 w 2257291"/>
                <a:gd name="connsiteY15" fmla="*/ 3889787 h 5696100"/>
                <a:gd name="connsiteX16" fmla="*/ 2018937 w 2257291"/>
                <a:gd name="connsiteY16" fmla="*/ 3932062 h 5696100"/>
                <a:gd name="connsiteX17" fmla="*/ 2002728 w 2257291"/>
                <a:gd name="connsiteY17" fmla="*/ 4255854 h 5696100"/>
                <a:gd name="connsiteX18" fmla="*/ 2001244 w 2257291"/>
                <a:gd name="connsiteY18" fmla="*/ 4272340 h 5696100"/>
                <a:gd name="connsiteX19" fmla="*/ 2005125 w 2257291"/>
                <a:gd name="connsiteY19" fmla="*/ 4344113 h 5696100"/>
                <a:gd name="connsiteX20" fmla="*/ 1986944 w 2257291"/>
                <a:gd name="connsiteY20" fmla="*/ 4937094 h 5696100"/>
                <a:gd name="connsiteX21" fmla="*/ 1983162 w 2257291"/>
                <a:gd name="connsiteY21" fmla="*/ 4956653 h 5696100"/>
                <a:gd name="connsiteX22" fmla="*/ 1980948 w 2257291"/>
                <a:gd name="connsiteY22" fmla="*/ 4999183 h 5696100"/>
                <a:gd name="connsiteX23" fmla="*/ 1184979 w 2257291"/>
                <a:gd name="connsiteY23" fmla="*/ 5696100 h 5696100"/>
                <a:gd name="connsiteX24" fmla="*/ 389010 w 2257291"/>
                <a:gd name="connsiteY24" fmla="*/ 4999183 h 5696100"/>
                <a:gd name="connsiteX25" fmla="*/ 386316 w 2257291"/>
                <a:gd name="connsiteY25" fmla="*/ 4947418 h 5696100"/>
                <a:gd name="connsiteX26" fmla="*/ 376896 w 2257291"/>
                <a:gd name="connsiteY26" fmla="*/ 4862935 h 5696100"/>
                <a:gd name="connsiteX27" fmla="*/ 406152 w 2257291"/>
                <a:gd name="connsiteY27" fmla="*/ 4270398 h 5696100"/>
                <a:gd name="connsiteX28" fmla="*/ 408504 w 2257291"/>
                <a:gd name="connsiteY28" fmla="*/ 4252954 h 5696100"/>
                <a:gd name="connsiteX29" fmla="*/ 408451 w 2257291"/>
                <a:gd name="connsiteY29" fmla="*/ 4233734 h 5696100"/>
                <a:gd name="connsiteX30" fmla="*/ 419895 w 2257291"/>
                <a:gd name="connsiteY30" fmla="*/ 3909772 h 5696100"/>
                <a:gd name="connsiteX31" fmla="*/ 421331 w 2257291"/>
                <a:gd name="connsiteY31" fmla="*/ 3888948 h 5696100"/>
                <a:gd name="connsiteX32" fmla="*/ 415502 w 2257291"/>
                <a:gd name="connsiteY32" fmla="*/ 3718284 h 5696100"/>
                <a:gd name="connsiteX33" fmla="*/ 412248 w 2257291"/>
                <a:gd name="connsiteY33" fmla="*/ 3415367 h 5696100"/>
                <a:gd name="connsiteX34" fmla="*/ 413529 w 2257291"/>
                <a:gd name="connsiteY34" fmla="*/ 3326047 h 5696100"/>
                <a:gd name="connsiteX35" fmla="*/ 397024 w 2257291"/>
                <a:gd name="connsiteY35" fmla="*/ 3208126 h 5696100"/>
                <a:gd name="connsiteX36" fmla="*/ 362132 w 2257291"/>
                <a:gd name="connsiteY36" fmla="*/ 2903329 h 5696100"/>
                <a:gd name="connsiteX37" fmla="*/ 324378 w 2257291"/>
                <a:gd name="connsiteY37" fmla="*/ 2658981 h 5696100"/>
                <a:gd name="connsiteX38" fmla="*/ 265767 w 2257291"/>
                <a:gd name="connsiteY38" fmla="*/ 2432276 h 5696100"/>
                <a:gd name="connsiteX39" fmla="*/ 245381 w 2257291"/>
                <a:gd name="connsiteY39" fmla="*/ 2344651 h 5696100"/>
                <a:gd name="connsiteX40" fmla="*/ 180491 w 2257291"/>
                <a:gd name="connsiteY40" fmla="*/ 2157348 h 5696100"/>
                <a:gd name="connsiteX41" fmla="*/ 138149 w 2257291"/>
                <a:gd name="connsiteY41" fmla="*/ 2009596 h 5696100"/>
                <a:gd name="connsiteX42" fmla="*/ 133255 w 2257291"/>
                <a:gd name="connsiteY42" fmla="*/ 1980396 h 5696100"/>
                <a:gd name="connsiteX43" fmla="*/ 128091 w 2257291"/>
                <a:gd name="connsiteY43" fmla="*/ 1962707 h 5696100"/>
                <a:gd name="connsiteX44" fmla="*/ 48893 w 2257291"/>
                <a:gd name="connsiteY44" fmla="*/ 1573565 h 5696100"/>
                <a:gd name="connsiteX45" fmla="*/ 33825 w 2257291"/>
                <a:gd name="connsiteY45" fmla="*/ 1434600 h 5696100"/>
                <a:gd name="connsiteX46" fmla="*/ 31466 w 2257291"/>
                <a:gd name="connsiteY46" fmla="*/ 1422929 h 5696100"/>
                <a:gd name="connsiteX47" fmla="*/ 74155 w 2257291"/>
                <a:gd name="connsiteY47" fmla="*/ 560552 h 5696100"/>
                <a:gd name="connsiteX48" fmla="*/ 103179 w 2257291"/>
                <a:gd name="connsiteY48" fmla="*/ 503965 h 5696100"/>
                <a:gd name="connsiteX49" fmla="*/ 114380 w 2257291"/>
                <a:gd name="connsiteY49" fmla="*/ 474272 h 5696100"/>
                <a:gd name="connsiteX50" fmla="*/ 851604 w 2257291"/>
                <a:gd name="connsiteY50" fmla="*/ 150 h 56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57291" h="5696100">
                  <a:moveTo>
                    <a:pt x="851604" y="150"/>
                  </a:moveTo>
                  <a:lnTo>
                    <a:pt x="870278" y="1977"/>
                  </a:lnTo>
                  <a:lnTo>
                    <a:pt x="872454" y="1476"/>
                  </a:lnTo>
                  <a:cubicBezTo>
                    <a:pt x="1111531" y="-17604"/>
                    <a:pt x="1457643" y="149172"/>
                    <a:pt x="1754495" y="449028"/>
                  </a:cubicBezTo>
                  <a:cubicBezTo>
                    <a:pt x="1952396" y="648932"/>
                    <a:pt x="2090933" y="870134"/>
                    <a:pt x="2154936" y="1066167"/>
                  </a:cubicBezTo>
                  <a:lnTo>
                    <a:pt x="2164750" y="1107288"/>
                  </a:lnTo>
                  <a:lnTo>
                    <a:pt x="2165534" y="1108926"/>
                  </a:lnTo>
                  <a:cubicBezTo>
                    <a:pt x="2202339" y="1205241"/>
                    <a:pt x="2228622" y="1318172"/>
                    <a:pt x="2242201" y="1442010"/>
                  </a:cubicBezTo>
                  <a:lnTo>
                    <a:pt x="2248714" y="1561099"/>
                  </a:lnTo>
                  <a:lnTo>
                    <a:pt x="2251603" y="1566545"/>
                  </a:lnTo>
                  <a:cubicBezTo>
                    <a:pt x="2271775" y="1665557"/>
                    <a:pt x="2237223" y="2075632"/>
                    <a:pt x="2165071" y="2562580"/>
                  </a:cubicBezTo>
                  <a:lnTo>
                    <a:pt x="2147934" y="2667379"/>
                  </a:lnTo>
                  <a:lnTo>
                    <a:pt x="2142972" y="2768831"/>
                  </a:lnTo>
                  <a:cubicBezTo>
                    <a:pt x="2133223" y="2931322"/>
                    <a:pt x="2116431" y="3126651"/>
                    <a:pt x="2093260" y="3336345"/>
                  </a:cubicBezTo>
                  <a:cubicBezTo>
                    <a:pt x="2077813" y="3476142"/>
                    <a:pt x="2060994" y="3609088"/>
                    <a:pt x="2043804" y="3729801"/>
                  </a:cubicBezTo>
                  <a:lnTo>
                    <a:pt x="2019571" y="3889787"/>
                  </a:lnTo>
                  <a:lnTo>
                    <a:pt x="2018937" y="3932062"/>
                  </a:lnTo>
                  <a:cubicBezTo>
                    <a:pt x="2015110" y="4053932"/>
                    <a:pt x="2009571" y="4163684"/>
                    <a:pt x="2002728" y="4255854"/>
                  </a:cubicBezTo>
                  <a:lnTo>
                    <a:pt x="2001244" y="4272340"/>
                  </a:lnTo>
                  <a:lnTo>
                    <a:pt x="2005125" y="4344113"/>
                  </a:lnTo>
                  <a:cubicBezTo>
                    <a:pt x="2013626" y="4588248"/>
                    <a:pt x="2006682" y="4798004"/>
                    <a:pt x="1986944" y="4937094"/>
                  </a:cubicBezTo>
                  <a:lnTo>
                    <a:pt x="1983162" y="4956653"/>
                  </a:lnTo>
                  <a:lnTo>
                    <a:pt x="1980948" y="4999183"/>
                  </a:lnTo>
                  <a:cubicBezTo>
                    <a:pt x="1939975" y="5390631"/>
                    <a:pt x="1599244" y="5696100"/>
                    <a:pt x="1184979" y="5696100"/>
                  </a:cubicBezTo>
                  <a:cubicBezTo>
                    <a:pt x="770714" y="5696100"/>
                    <a:pt x="429983" y="5390631"/>
                    <a:pt x="389010" y="4999183"/>
                  </a:cubicBezTo>
                  <a:lnTo>
                    <a:pt x="386316" y="4947418"/>
                  </a:lnTo>
                  <a:lnTo>
                    <a:pt x="376896" y="4862935"/>
                  </a:lnTo>
                  <a:cubicBezTo>
                    <a:pt x="368334" y="4722713"/>
                    <a:pt x="378171" y="4513072"/>
                    <a:pt x="406152" y="4270398"/>
                  </a:cubicBezTo>
                  <a:lnTo>
                    <a:pt x="408504" y="4252954"/>
                  </a:lnTo>
                  <a:lnTo>
                    <a:pt x="408451" y="4233734"/>
                  </a:lnTo>
                  <a:cubicBezTo>
                    <a:pt x="409583" y="4141337"/>
                    <a:pt x="413420" y="4031525"/>
                    <a:pt x="419895" y="3909772"/>
                  </a:cubicBezTo>
                  <a:lnTo>
                    <a:pt x="421331" y="3888948"/>
                  </a:lnTo>
                  <a:lnTo>
                    <a:pt x="415502" y="3718284"/>
                  </a:lnTo>
                  <a:cubicBezTo>
                    <a:pt x="413387" y="3622593"/>
                    <a:pt x="412248" y="3520852"/>
                    <a:pt x="412248" y="3415367"/>
                  </a:cubicBezTo>
                  <a:lnTo>
                    <a:pt x="413529" y="3326047"/>
                  </a:lnTo>
                  <a:lnTo>
                    <a:pt x="397024" y="3208126"/>
                  </a:lnTo>
                  <a:lnTo>
                    <a:pt x="362132" y="2903329"/>
                  </a:lnTo>
                  <a:lnTo>
                    <a:pt x="324378" y="2658981"/>
                  </a:lnTo>
                  <a:lnTo>
                    <a:pt x="265767" y="2432276"/>
                  </a:lnTo>
                  <a:lnTo>
                    <a:pt x="245381" y="2344651"/>
                  </a:lnTo>
                  <a:lnTo>
                    <a:pt x="180491" y="2157348"/>
                  </a:lnTo>
                  <a:cubicBezTo>
                    <a:pt x="161347" y="2097819"/>
                    <a:pt x="146986" y="2047840"/>
                    <a:pt x="138149" y="2009596"/>
                  </a:cubicBezTo>
                  <a:lnTo>
                    <a:pt x="133255" y="1980396"/>
                  </a:lnTo>
                  <a:lnTo>
                    <a:pt x="128091" y="1962707"/>
                  </a:lnTo>
                  <a:cubicBezTo>
                    <a:pt x="92439" y="1826653"/>
                    <a:pt x="66063" y="1695051"/>
                    <a:pt x="48893" y="1573565"/>
                  </a:cubicBezTo>
                  <a:lnTo>
                    <a:pt x="33825" y="1434600"/>
                  </a:lnTo>
                  <a:lnTo>
                    <a:pt x="31466" y="1422929"/>
                  </a:lnTo>
                  <a:cubicBezTo>
                    <a:pt x="-24311" y="1075763"/>
                    <a:pt x="-3403" y="758420"/>
                    <a:pt x="74155" y="560552"/>
                  </a:cubicBezTo>
                  <a:lnTo>
                    <a:pt x="103179" y="503965"/>
                  </a:lnTo>
                  <a:lnTo>
                    <a:pt x="114380" y="474272"/>
                  </a:lnTo>
                  <a:cubicBezTo>
                    <a:pt x="235842" y="195651"/>
                    <a:pt x="520192" y="150"/>
                    <a:pt x="851604" y="150"/>
                  </a:cubicBezTo>
                  <a:close/>
                </a:path>
              </a:pathLst>
            </a:cu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3435472">
              <a:off x="2729384" y="4785652"/>
              <a:ext cx="310265" cy="697332"/>
              <a:chOff x="10311869" y="657075"/>
              <a:chExt cx="2534384" cy="5696100"/>
            </a:xfrm>
          </p:grpSpPr>
          <p:sp>
            <p:nvSpPr>
              <p:cNvPr id="71" name="자유형 70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 71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 rot="151613" flipH="1">
              <a:off x="2599877" y="4045721"/>
              <a:ext cx="310267" cy="697331"/>
              <a:chOff x="10311869" y="657075"/>
              <a:chExt cx="2534384" cy="5696100"/>
            </a:xfrm>
          </p:grpSpPr>
          <p:sp>
            <p:nvSpPr>
              <p:cNvPr id="74" name="자유형 73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7" name="자유형 136"/>
          <p:cNvSpPr/>
          <p:nvPr/>
        </p:nvSpPr>
        <p:spPr>
          <a:xfrm rot="1800000">
            <a:off x="782532" y="1121869"/>
            <a:ext cx="2107435" cy="2106982"/>
          </a:xfrm>
          <a:custGeom>
            <a:avLst/>
            <a:gdLst>
              <a:gd name="connsiteX0" fmla="*/ 1053803 w 2107435"/>
              <a:gd name="connsiteY0" fmla="*/ 1053966 h 2106982"/>
              <a:gd name="connsiteX1" fmla="*/ 1053704 w 2107435"/>
              <a:gd name="connsiteY1" fmla="*/ 1054065 h 2106982"/>
              <a:gd name="connsiteX2" fmla="*/ 1118055 w 2107435"/>
              <a:gd name="connsiteY2" fmla="*/ 1293604 h 2106982"/>
              <a:gd name="connsiteX3" fmla="*/ 1054089 w 2107435"/>
              <a:gd name="connsiteY3" fmla="*/ 1054252 h 2106982"/>
              <a:gd name="connsiteX4" fmla="*/ 988437 w 2107435"/>
              <a:gd name="connsiteY4" fmla="*/ 1070984 h 2106982"/>
              <a:gd name="connsiteX5" fmla="*/ 1052900 w 2107435"/>
              <a:gd name="connsiteY5" fmla="*/ 1053756 h 2106982"/>
              <a:gd name="connsiteX6" fmla="*/ 1053024 w 2107435"/>
              <a:gd name="connsiteY6" fmla="*/ 1053632 h 2106982"/>
              <a:gd name="connsiteX7" fmla="*/ 1007555 w 2107435"/>
              <a:gd name="connsiteY7" fmla="*/ 1007329 h 2106982"/>
              <a:gd name="connsiteX8" fmla="*/ 1053174 w 2107435"/>
              <a:gd name="connsiteY8" fmla="*/ 1053008 h 2106982"/>
              <a:gd name="connsiteX9" fmla="*/ 1053130 w 2107435"/>
              <a:gd name="connsiteY9" fmla="*/ 1052845 h 2106982"/>
              <a:gd name="connsiteX10" fmla="*/ 1226083 w 2107435"/>
              <a:gd name="connsiteY10" fmla="*/ 881125 h 2106982"/>
              <a:gd name="connsiteX11" fmla="*/ 1053992 w 2107435"/>
              <a:gd name="connsiteY11" fmla="*/ 1052992 h 2106982"/>
              <a:gd name="connsiteX12" fmla="*/ 1054025 w 2107435"/>
              <a:gd name="connsiteY12" fmla="*/ 1053118 h 2106982"/>
              <a:gd name="connsiteX13" fmla="*/ 1054420 w 2107435"/>
              <a:gd name="connsiteY13" fmla="*/ 1053012 h 2106982"/>
              <a:gd name="connsiteX14" fmla="*/ 770400 w 2107435"/>
              <a:gd name="connsiteY14" fmla="*/ 430 h 2106982"/>
              <a:gd name="connsiteX15" fmla="*/ 772164 w 2107435"/>
              <a:gd name="connsiteY15" fmla="*/ 430 h 2106982"/>
              <a:gd name="connsiteX16" fmla="*/ 772624 w 2107435"/>
              <a:gd name="connsiteY16" fmla="*/ 164 h 2106982"/>
              <a:gd name="connsiteX17" fmla="*/ 772695 w 2107435"/>
              <a:gd name="connsiteY17" fmla="*/ 430 h 2106982"/>
              <a:gd name="connsiteX18" fmla="*/ 1334695 w 2107435"/>
              <a:gd name="connsiteY18" fmla="*/ 430 h 2106982"/>
              <a:gd name="connsiteX19" fmla="*/ 1334810 w 2107435"/>
              <a:gd name="connsiteY19" fmla="*/ 0 h 2106982"/>
              <a:gd name="connsiteX20" fmla="*/ 1335555 w 2107435"/>
              <a:gd name="connsiteY20" fmla="*/ 430 h 2106982"/>
              <a:gd name="connsiteX21" fmla="*/ 1336407 w 2107435"/>
              <a:gd name="connsiteY21" fmla="*/ 430 h 2106982"/>
              <a:gd name="connsiteX22" fmla="*/ 1336293 w 2107435"/>
              <a:gd name="connsiteY22" fmla="*/ 856 h 2106982"/>
              <a:gd name="connsiteX23" fmla="*/ 1823996 w 2107435"/>
              <a:gd name="connsiteY23" fmla="*/ 282432 h 2106982"/>
              <a:gd name="connsiteX24" fmla="*/ 1824432 w 2107435"/>
              <a:gd name="connsiteY24" fmla="*/ 281995 h 2106982"/>
              <a:gd name="connsiteX25" fmla="*/ 2107435 w 2107435"/>
              <a:gd name="connsiteY25" fmla="*/ 772171 h 2106982"/>
              <a:gd name="connsiteX26" fmla="*/ 2106385 w 2107435"/>
              <a:gd name="connsiteY26" fmla="*/ 772452 h 2106982"/>
              <a:gd name="connsiteX27" fmla="*/ 2106385 w 2107435"/>
              <a:gd name="connsiteY27" fmla="*/ 1334693 h 2106982"/>
              <a:gd name="connsiteX28" fmla="*/ 2106820 w 2107435"/>
              <a:gd name="connsiteY28" fmla="*/ 1334810 h 2106982"/>
              <a:gd name="connsiteX29" fmla="*/ 2106385 w 2107435"/>
              <a:gd name="connsiteY29" fmla="*/ 1335564 h 2106982"/>
              <a:gd name="connsiteX30" fmla="*/ 2106385 w 2107435"/>
              <a:gd name="connsiteY30" fmla="*/ 1336410 h 2106982"/>
              <a:gd name="connsiteX31" fmla="*/ 2105962 w 2107435"/>
              <a:gd name="connsiteY31" fmla="*/ 1336296 h 2106982"/>
              <a:gd name="connsiteX32" fmla="*/ 1824840 w 2107435"/>
              <a:gd name="connsiteY32" fmla="*/ 1823213 h 2106982"/>
              <a:gd name="connsiteX33" fmla="*/ 1825607 w 2107435"/>
              <a:gd name="connsiteY33" fmla="*/ 1823979 h 2106982"/>
              <a:gd name="connsiteX34" fmla="*/ 1335430 w 2107435"/>
              <a:gd name="connsiteY34" fmla="*/ 2106982 h 2106982"/>
              <a:gd name="connsiteX35" fmla="*/ 1335272 w 2107435"/>
              <a:gd name="connsiteY35" fmla="*/ 2106391 h 2106982"/>
              <a:gd name="connsiteX36" fmla="*/ 772123 w 2107435"/>
              <a:gd name="connsiteY36" fmla="*/ 2106391 h 2106982"/>
              <a:gd name="connsiteX37" fmla="*/ 772008 w 2107435"/>
              <a:gd name="connsiteY37" fmla="*/ 2106821 h 2106982"/>
              <a:gd name="connsiteX38" fmla="*/ 771263 w 2107435"/>
              <a:gd name="connsiteY38" fmla="*/ 2106391 h 2106982"/>
              <a:gd name="connsiteX39" fmla="*/ 770403 w 2107435"/>
              <a:gd name="connsiteY39" fmla="*/ 2106391 h 2106982"/>
              <a:gd name="connsiteX40" fmla="*/ 770519 w 2107435"/>
              <a:gd name="connsiteY40" fmla="*/ 2105961 h 2106982"/>
              <a:gd name="connsiteX41" fmla="*/ 283813 w 2107435"/>
              <a:gd name="connsiteY41" fmla="*/ 1824961 h 2106982"/>
              <a:gd name="connsiteX42" fmla="*/ 283620 w 2107435"/>
              <a:gd name="connsiteY42" fmla="*/ 1825154 h 2106982"/>
              <a:gd name="connsiteX43" fmla="*/ 283356 w 2107435"/>
              <a:gd name="connsiteY43" fmla="*/ 1824698 h 2106982"/>
              <a:gd name="connsiteX44" fmla="*/ 281832 w 2107435"/>
              <a:gd name="connsiteY44" fmla="*/ 1823817 h 2106982"/>
              <a:gd name="connsiteX45" fmla="*/ 282476 w 2107435"/>
              <a:gd name="connsiteY45" fmla="*/ 1823174 h 2106982"/>
              <a:gd name="connsiteX46" fmla="*/ 1307 w 2107435"/>
              <a:gd name="connsiteY46" fmla="*/ 1336175 h 2106982"/>
              <a:gd name="connsiteX47" fmla="*/ 423 w 2107435"/>
              <a:gd name="connsiteY47" fmla="*/ 1336412 h 2106982"/>
              <a:gd name="connsiteX48" fmla="*/ 423 w 2107435"/>
              <a:gd name="connsiteY48" fmla="*/ 772120 h 2106982"/>
              <a:gd name="connsiteX49" fmla="*/ 0 w 2107435"/>
              <a:gd name="connsiteY49" fmla="*/ 772007 h 2106982"/>
              <a:gd name="connsiteX50" fmla="*/ 423 w 2107435"/>
              <a:gd name="connsiteY50" fmla="*/ 771274 h 2106982"/>
              <a:gd name="connsiteX51" fmla="*/ 423 w 2107435"/>
              <a:gd name="connsiteY51" fmla="*/ 770405 h 2106982"/>
              <a:gd name="connsiteX52" fmla="*/ 858 w 2107435"/>
              <a:gd name="connsiteY52" fmla="*/ 770522 h 2106982"/>
              <a:gd name="connsiteX53" fmla="*/ 283004 w 2107435"/>
              <a:gd name="connsiteY53" fmla="*/ 281831 h 2106982"/>
              <a:gd name="connsiteX54" fmla="*/ 283647 w 2107435"/>
              <a:gd name="connsiteY54" fmla="*/ 282475 h 2106982"/>
              <a:gd name="connsiteX55" fmla="*/ 770637 w 2107435"/>
              <a:gd name="connsiteY55" fmla="*/ 1312 h 2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07435" h="2106982">
                <a:moveTo>
                  <a:pt x="1053803" y="1053966"/>
                </a:moveTo>
                <a:lnTo>
                  <a:pt x="1053704" y="1054065"/>
                </a:lnTo>
                <a:lnTo>
                  <a:pt x="1118055" y="1293604"/>
                </a:lnTo>
                <a:lnTo>
                  <a:pt x="1054089" y="1054252"/>
                </a:lnTo>
                <a:close/>
                <a:moveTo>
                  <a:pt x="988437" y="1070984"/>
                </a:moveTo>
                <a:lnTo>
                  <a:pt x="1052900" y="1053756"/>
                </a:lnTo>
                <a:lnTo>
                  <a:pt x="1053024" y="1053632"/>
                </a:lnTo>
                <a:close/>
                <a:moveTo>
                  <a:pt x="1007555" y="1007329"/>
                </a:moveTo>
                <a:lnTo>
                  <a:pt x="1053174" y="1053008"/>
                </a:lnTo>
                <a:lnTo>
                  <a:pt x="1053130" y="1052845"/>
                </a:lnTo>
                <a:close/>
                <a:moveTo>
                  <a:pt x="1226083" y="881125"/>
                </a:moveTo>
                <a:lnTo>
                  <a:pt x="1053992" y="1052992"/>
                </a:lnTo>
                <a:lnTo>
                  <a:pt x="1054025" y="1053118"/>
                </a:lnTo>
                <a:lnTo>
                  <a:pt x="1054420" y="1053012"/>
                </a:lnTo>
                <a:close/>
                <a:moveTo>
                  <a:pt x="770400" y="430"/>
                </a:moveTo>
                <a:lnTo>
                  <a:pt x="772164" y="430"/>
                </a:lnTo>
                <a:lnTo>
                  <a:pt x="772624" y="164"/>
                </a:lnTo>
                <a:lnTo>
                  <a:pt x="772695" y="430"/>
                </a:lnTo>
                <a:lnTo>
                  <a:pt x="1334695" y="430"/>
                </a:lnTo>
                <a:lnTo>
                  <a:pt x="1334810" y="0"/>
                </a:lnTo>
                <a:lnTo>
                  <a:pt x="1335555" y="430"/>
                </a:lnTo>
                <a:lnTo>
                  <a:pt x="1336407" y="430"/>
                </a:lnTo>
                <a:lnTo>
                  <a:pt x="1336293" y="856"/>
                </a:lnTo>
                <a:lnTo>
                  <a:pt x="1823996" y="282432"/>
                </a:lnTo>
                <a:lnTo>
                  <a:pt x="1824432" y="281995"/>
                </a:lnTo>
                <a:lnTo>
                  <a:pt x="2107435" y="772171"/>
                </a:lnTo>
                <a:lnTo>
                  <a:pt x="2106385" y="772452"/>
                </a:lnTo>
                <a:lnTo>
                  <a:pt x="2106385" y="1334693"/>
                </a:lnTo>
                <a:lnTo>
                  <a:pt x="2106820" y="1334810"/>
                </a:lnTo>
                <a:lnTo>
                  <a:pt x="2106385" y="1335564"/>
                </a:lnTo>
                <a:lnTo>
                  <a:pt x="2106385" y="1336410"/>
                </a:lnTo>
                <a:lnTo>
                  <a:pt x="2105962" y="1336296"/>
                </a:lnTo>
                <a:lnTo>
                  <a:pt x="1824840" y="1823213"/>
                </a:lnTo>
                <a:lnTo>
                  <a:pt x="1825607" y="1823979"/>
                </a:lnTo>
                <a:lnTo>
                  <a:pt x="1335430" y="2106982"/>
                </a:lnTo>
                <a:lnTo>
                  <a:pt x="1335272" y="2106391"/>
                </a:lnTo>
                <a:lnTo>
                  <a:pt x="772123" y="2106391"/>
                </a:lnTo>
                <a:lnTo>
                  <a:pt x="772008" y="2106821"/>
                </a:lnTo>
                <a:lnTo>
                  <a:pt x="771263" y="2106391"/>
                </a:lnTo>
                <a:lnTo>
                  <a:pt x="770403" y="2106391"/>
                </a:lnTo>
                <a:lnTo>
                  <a:pt x="770519" y="2105961"/>
                </a:lnTo>
                <a:lnTo>
                  <a:pt x="283813" y="1824961"/>
                </a:lnTo>
                <a:lnTo>
                  <a:pt x="283620" y="1825154"/>
                </a:lnTo>
                <a:lnTo>
                  <a:pt x="283356" y="1824698"/>
                </a:lnTo>
                <a:lnTo>
                  <a:pt x="281832" y="1823817"/>
                </a:lnTo>
                <a:lnTo>
                  <a:pt x="282476" y="1823174"/>
                </a:lnTo>
                <a:lnTo>
                  <a:pt x="1307" y="1336175"/>
                </a:lnTo>
                <a:lnTo>
                  <a:pt x="423" y="1336412"/>
                </a:lnTo>
                <a:lnTo>
                  <a:pt x="423" y="772120"/>
                </a:lnTo>
                <a:lnTo>
                  <a:pt x="0" y="772007"/>
                </a:lnTo>
                <a:lnTo>
                  <a:pt x="423" y="771274"/>
                </a:lnTo>
                <a:lnTo>
                  <a:pt x="423" y="770405"/>
                </a:lnTo>
                <a:lnTo>
                  <a:pt x="858" y="770522"/>
                </a:lnTo>
                <a:lnTo>
                  <a:pt x="283004" y="281831"/>
                </a:lnTo>
                <a:lnTo>
                  <a:pt x="283647" y="282475"/>
                </a:lnTo>
                <a:lnTo>
                  <a:pt x="770637" y="131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971187" y="1049488"/>
            <a:ext cx="2248896" cy="2248895"/>
            <a:chOff x="1413163" y="1391274"/>
            <a:chExt cx="973089" cy="973088"/>
          </a:xfrm>
        </p:grpSpPr>
        <p:grpSp>
          <p:nvGrpSpPr>
            <p:cNvPr id="79" name="그룹 78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95" name="이등변 삼각형 94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이등변 삼각형 95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93" name="이등변 삼각형 92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이등변 삼각형 93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solidFill>
              <a:schemeClr val="bg1"/>
            </a:solidFill>
          </p:grpSpPr>
          <p:sp>
            <p:nvSpPr>
              <p:cNvPr id="91" name="이등변 삼각형 90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solidFill>
              <a:srgbClr val="048ABF"/>
            </a:solidFill>
          </p:grpSpPr>
          <p:sp>
            <p:nvSpPr>
              <p:cNvPr id="89" name="이등변 삼각형 88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이등변 삼각형 89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87" name="이등변 삼각형 86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solidFill>
                <a:srgbClr val="5A7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85" name="이등변 삼각형 84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이등변 삼각형 85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5" name="그룹 114"/>
          <p:cNvGrpSpPr/>
          <p:nvPr/>
        </p:nvGrpSpPr>
        <p:grpSpPr>
          <a:xfrm>
            <a:off x="6605005" y="3664119"/>
            <a:ext cx="1176180" cy="1127575"/>
            <a:chOff x="4261717" y="3497899"/>
            <a:chExt cx="1555822" cy="1491529"/>
          </a:xfrm>
        </p:grpSpPr>
        <p:grpSp>
          <p:nvGrpSpPr>
            <p:cNvPr id="116" name="그룹 115"/>
            <p:cNvGrpSpPr/>
            <p:nvPr userDrawn="1"/>
          </p:nvGrpSpPr>
          <p:grpSpPr>
            <a:xfrm>
              <a:off x="4261717" y="3512786"/>
              <a:ext cx="1456161" cy="1476642"/>
              <a:chOff x="4922836" y="1796414"/>
              <a:chExt cx="838201" cy="838200"/>
            </a:xfrm>
            <a:solidFill>
              <a:srgbClr val="C7C0B4">
                <a:alpha val="40000"/>
              </a:srgbClr>
            </a:solidFill>
          </p:grpSpPr>
          <p:sp>
            <p:nvSpPr>
              <p:cNvPr id="126" name="자유형 125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자유형 126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자유형 128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자유형 129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자유형 130"/>
              <p:cNvSpPr/>
              <p:nvPr/>
            </p:nvSpPr>
            <p:spPr>
              <a:xfrm>
                <a:off x="5399812" y="1816409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 131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 132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 userDrawn="1"/>
          </p:nvGrpSpPr>
          <p:grpSpPr>
            <a:xfrm>
              <a:off x="4340894" y="3497899"/>
              <a:ext cx="1476645" cy="1476642"/>
              <a:chOff x="4922836" y="1796414"/>
              <a:chExt cx="838201" cy="838200"/>
            </a:xfrm>
          </p:grpSpPr>
          <p:sp>
            <p:nvSpPr>
              <p:cNvPr id="118" name="자유형 117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자유형 118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자유형 120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자유형 121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자유형 122"/>
              <p:cNvSpPr/>
              <p:nvPr/>
            </p:nvSpPr>
            <p:spPr>
              <a:xfrm>
                <a:off x="5399811" y="1816410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자유형 124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9" name="그룹 138"/>
          <p:cNvGrpSpPr/>
          <p:nvPr/>
        </p:nvGrpSpPr>
        <p:grpSpPr>
          <a:xfrm>
            <a:off x="8173368" y="4233534"/>
            <a:ext cx="3102862" cy="1860392"/>
            <a:chOff x="8302567" y="2856247"/>
            <a:chExt cx="3102862" cy="1860392"/>
          </a:xfrm>
        </p:grpSpPr>
        <p:sp>
          <p:nvSpPr>
            <p:cNvPr id="140" name="직사각형 139"/>
            <p:cNvSpPr/>
            <p:nvPr/>
          </p:nvSpPr>
          <p:spPr>
            <a:xfrm>
              <a:off x="8302567" y="2882374"/>
              <a:ext cx="3102862" cy="1834265"/>
            </a:xfrm>
            <a:prstGeom prst="rect">
              <a:avLst/>
            </a:prstGeom>
            <a:solidFill>
              <a:srgbClr val="EC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8348045" y="2856247"/>
              <a:ext cx="3051077" cy="1834265"/>
              <a:chOff x="7002245" y="-2217045"/>
              <a:chExt cx="3638550" cy="1785223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7002245" y="-2217045"/>
                <a:ext cx="3638550" cy="17852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365316" y="-2217045"/>
                <a:ext cx="346465" cy="1785223"/>
              </a:xfrm>
              <a:prstGeom prst="rect">
                <a:avLst/>
              </a:pr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8051116" y="-2217045"/>
                <a:ext cx="346465" cy="1785223"/>
              </a:xfrm>
              <a:prstGeom prst="rect">
                <a:avLst/>
              </a:prstGeom>
              <a:solidFill>
                <a:srgbClr val="D2D9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8736916" y="-2217045"/>
                <a:ext cx="346465" cy="1785223"/>
              </a:xfrm>
              <a:prstGeom prst="rect">
                <a:avLst/>
              </a:prstGeom>
              <a:solidFill>
                <a:srgbClr val="66CD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9422716" y="-2217045"/>
                <a:ext cx="346465" cy="1785223"/>
              </a:xfrm>
              <a:prstGeom prst="rect">
                <a:avLst/>
              </a:prstGeom>
              <a:solidFill>
                <a:srgbClr val="A7E4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0108516" y="-2217045"/>
                <a:ext cx="346465" cy="1785223"/>
              </a:xfrm>
              <a:prstGeom prst="rect">
                <a:avLst/>
              </a:pr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6562671" y="2325947"/>
            <a:ext cx="1107861" cy="1123443"/>
            <a:chOff x="4922836" y="1796414"/>
            <a:chExt cx="838201" cy="838200"/>
          </a:xfrm>
          <a:solidFill>
            <a:srgbClr val="C7C0B4">
              <a:alpha val="40000"/>
            </a:srgbClr>
          </a:solidFill>
        </p:grpSpPr>
        <p:sp>
          <p:nvSpPr>
            <p:cNvPr id="149" name="자유형 148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자유형 149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 150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 151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 152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 153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 154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 155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637611" y="2311857"/>
            <a:ext cx="1123446" cy="1123444"/>
            <a:chOff x="4922836" y="1796414"/>
            <a:chExt cx="838201" cy="838200"/>
          </a:xfrm>
        </p:grpSpPr>
        <p:sp>
          <p:nvSpPr>
            <p:cNvPr id="158" name="자유형 157"/>
            <p:cNvSpPr/>
            <p:nvPr/>
          </p:nvSpPr>
          <p:spPr>
            <a:xfrm>
              <a:off x="5220492" y="1796414"/>
              <a:ext cx="242891" cy="231899"/>
            </a:xfrm>
            <a:custGeom>
              <a:avLst/>
              <a:gdLst>
                <a:gd name="connsiteX0" fmla="*/ 121445 w 242891"/>
                <a:gd name="connsiteY0" fmla="*/ 0 h 231899"/>
                <a:gd name="connsiteX1" fmla="*/ 205908 w 242891"/>
                <a:gd name="connsiteY1" fmla="*/ 8515 h 231899"/>
                <a:gd name="connsiteX2" fmla="*/ 242891 w 242891"/>
                <a:gd name="connsiteY2" fmla="*/ 19995 h 231899"/>
                <a:gd name="connsiteX3" fmla="*/ 179320 w 242891"/>
                <a:gd name="connsiteY3" fmla="*/ 231899 h 231899"/>
                <a:gd name="connsiteX4" fmla="*/ 161117 w 242891"/>
                <a:gd name="connsiteY4" fmla="*/ 226249 h 231899"/>
                <a:gd name="connsiteX5" fmla="*/ 121445 w 242891"/>
                <a:gd name="connsiteY5" fmla="*/ 222250 h 231899"/>
                <a:gd name="connsiteX6" fmla="*/ 81773 w 242891"/>
                <a:gd name="connsiteY6" fmla="*/ 226249 h 231899"/>
                <a:gd name="connsiteX7" fmla="*/ 63571 w 242891"/>
                <a:gd name="connsiteY7" fmla="*/ 231899 h 231899"/>
                <a:gd name="connsiteX8" fmla="*/ 0 w 242891"/>
                <a:gd name="connsiteY8" fmla="*/ 19995 h 231899"/>
                <a:gd name="connsiteX9" fmla="*/ 36982 w 242891"/>
                <a:gd name="connsiteY9" fmla="*/ 8515 h 231899"/>
                <a:gd name="connsiteX10" fmla="*/ 121445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21445" y="0"/>
                  </a:moveTo>
                  <a:cubicBezTo>
                    <a:pt x="150378" y="0"/>
                    <a:pt x="178626" y="2932"/>
                    <a:pt x="205908" y="8515"/>
                  </a:cubicBezTo>
                  <a:lnTo>
                    <a:pt x="242891" y="19995"/>
                  </a:lnTo>
                  <a:lnTo>
                    <a:pt x="179320" y="231899"/>
                  </a:lnTo>
                  <a:lnTo>
                    <a:pt x="161117" y="226249"/>
                  </a:lnTo>
                  <a:cubicBezTo>
                    <a:pt x="148303" y="223627"/>
                    <a:pt x="135035" y="222250"/>
                    <a:pt x="121445" y="222250"/>
                  </a:cubicBezTo>
                  <a:cubicBezTo>
                    <a:pt x="107856" y="222250"/>
                    <a:pt x="94588" y="223627"/>
                    <a:pt x="81773" y="226249"/>
                  </a:cubicBezTo>
                  <a:lnTo>
                    <a:pt x="63571" y="231899"/>
                  </a:lnTo>
                  <a:lnTo>
                    <a:pt x="0" y="19995"/>
                  </a:lnTo>
                  <a:lnTo>
                    <a:pt x="36982" y="8515"/>
                  </a:lnTo>
                  <a:cubicBezTo>
                    <a:pt x="64264" y="2932"/>
                    <a:pt x="92512" y="0"/>
                    <a:pt x="121445" y="0"/>
                  </a:cubicBez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자유형 158"/>
            <p:cNvSpPr/>
            <p:nvPr/>
          </p:nvSpPr>
          <p:spPr>
            <a:xfrm>
              <a:off x="4922836" y="2094069"/>
              <a:ext cx="231900" cy="242891"/>
            </a:xfrm>
            <a:custGeom>
              <a:avLst/>
              <a:gdLst>
                <a:gd name="connsiteX0" fmla="*/ 19995 w 231900"/>
                <a:gd name="connsiteY0" fmla="*/ 0 h 242891"/>
                <a:gd name="connsiteX1" fmla="*/ 231899 w 231900"/>
                <a:gd name="connsiteY1" fmla="*/ 63571 h 242891"/>
                <a:gd name="connsiteX2" fmla="*/ 226249 w 231900"/>
                <a:gd name="connsiteY2" fmla="*/ 81773 h 242891"/>
                <a:gd name="connsiteX3" fmla="*/ 222250 w 231900"/>
                <a:gd name="connsiteY3" fmla="*/ 121445 h 242891"/>
                <a:gd name="connsiteX4" fmla="*/ 226249 w 231900"/>
                <a:gd name="connsiteY4" fmla="*/ 161117 h 242891"/>
                <a:gd name="connsiteX5" fmla="*/ 231900 w 231900"/>
                <a:gd name="connsiteY5" fmla="*/ 179320 h 242891"/>
                <a:gd name="connsiteX6" fmla="*/ 19995 w 231900"/>
                <a:gd name="connsiteY6" fmla="*/ 242891 h 242891"/>
                <a:gd name="connsiteX7" fmla="*/ 8515 w 231900"/>
                <a:gd name="connsiteY7" fmla="*/ 205908 h 242891"/>
                <a:gd name="connsiteX8" fmla="*/ 0 w 231900"/>
                <a:gd name="connsiteY8" fmla="*/ 121445 h 242891"/>
                <a:gd name="connsiteX9" fmla="*/ 8515 w 231900"/>
                <a:gd name="connsiteY9" fmla="*/ 36982 h 242891"/>
                <a:gd name="connsiteX10" fmla="*/ 19995 w 231900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900" h="242891">
                  <a:moveTo>
                    <a:pt x="19995" y="0"/>
                  </a:moveTo>
                  <a:lnTo>
                    <a:pt x="231899" y="63571"/>
                  </a:lnTo>
                  <a:lnTo>
                    <a:pt x="226249" y="81773"/>
                  </a:lnTo>
                  <a:cubicBezTo>
                    <a:pt x="223627" y="94588"/>
                    <a:pt x="222250" y="107856"/>
                    <a:pt x="222250" y="121445"/>
                  </a:cubicBezTo>
                  <a:cubicBezTo>
                    <a:pt x="222250" y="135035"/>
                    <a:pt x="223627" y="148303"/>
                    <a:pt x="226249" y="161117"/>
                  </a:cubicBezTo>
                  <a:lnTo>
                    <a:pt x="231900" y="179320"/>
                  </a:lnTo>
                  <a:lnTo>
                    <a:pt x="19995" y="242891"/>
                  </a:lnTo>
                  <a:lnTo>
                    <a:pt x="8515" y="205908"/>
                  </a:lnTo>
                  <a:cubicBezTo>
                    <a:pt x="2932" y="178626"/>
                    <a:pt x="0" y="150378"/>
                    <a:pt x="0" y="121445"/>
                  </a:cubicBezTo>
                  <a:cubicBezTo>
                    <a:pt x="0" y="92512"/>
                    <a:pt x="2932" y="64264"/>
                    <a:pt x="8515" y="36982"/>
                  </a:cubicBezTo>
                  <a:lnTo>
                    <a:pt x="19995" y="0"/>
                  </a:ln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159"/>
            <p:cNvSpPr/>
            <p:nvPr/>
          </p:nvSpPr>
          <p:spPr>
            <a:xfrm>
              <a:off x="5529138" y="2094069"/>
              <a:ext cx="231899" cy="242891"/>
            </a:xfrm>
            <a:custGeom>
              <a:avLst/>
              <a:gdLst>
                <a:gd name="connsiteX0" fmla="*/ 211905 w 231899"/>
                <a:gd name="connsiteY0" fmla="*/ 0 h 242891"/>
                <a:gd name="connsiteX1" fmla="*/ 223384 w 231899"/>
                <a:gd name="connsiteY1" fmla="*/ 36982 h 242891"/>
                <a:gd name="connsiteX2" fmla="*/ 231899 w 231899"/>
                <a:gd name="connsiteY2" fmla="*/ 121445 h 242891"/>
                <a:gd name="connsiteX3" fmla="*/ 223384 w 231899"/>
                <a:gd name="connsiteY3" fmla="*/ 205908 h 242891"/>
                <a:gd name="connsiteX4" fmla="*/ 211904 w 231899"/>
                <a:gd name="connsiteY4" fmla="*/ 242891 h 242891"/>
                <a:gd name="connsiteX5" fmla="*/ 0 w 231899"/>
                <a:gd name="connsiteY5" fmla="*/ 179319 h 242891"/>
                <a:gd name="connsiteX6" fmla="*/ 5650 w 231899"/>
                <a:gd name="connsiteY6" fmla="*/ 161117 h 242891"/>
                <a:gd name="connsiteX7" fmla="*/ 9649 w 231899"/>
                <a:gd name="connsiteY7" fmla="*/ 121445 h 242891"/>
                <a:gd name="connsiteX8" fmla="*/ 5650 w 231899"/>
                <a:gd name="connsiteY8" fmla="*/ 81773 h 242891"/>
                <a:gd name="connsiteX9" fmla="*/ 0 w 231899"/>
                <a:gd name="connsiteY9" fmla="*/ 63571 h 242891"/>
                <a:gd name="connsiteX10" fmla="*/ 211905 w 231899"/>
                <a:gd name="connsiteY10" fmla="*/ 0 h 24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99" h="242891">
                  <a:moveTo>
                    <a:pt x="211905" y="0"/>
                  </a:moveTo>
                  <a:lnTo>
                    <a:pt x="223384" y="36982"/>
                  </a:lnTo>
                  <a:cubicBezTo>
                    <a:pt x="228967" y="64264"/>
                    <a:pt x="231899" y="92512"/>
                    <a:pt x="231899" y="121445"/>
                  </a:cubicBezTo>
                  <a:cubicBezTo>
                    <a:pt x="231899" y="150378"/>
                    <a:pt x="228967" y="178626"/>
                    <a:pt x="223384" y="205908"/>
                  </a:cubicBezTo>
                  <a:lnTo>
                    <a:pt x="211904" y="242891"/>
                  </a:lnTo>
                  <a:lnTo>
                    <a:pt x="0" y="179319"/>
                  </a:lnTo>
                  <a:lnTo>
                    <a:pt x="5650" y="161117"/>
                  </a:lnTo>
                  <a:cubicBezTo>
                    <a:pt x="8272" y="148303"/>
                    <a:pt x="9649" y="135035"/>
                    <a:pt x="9649" y="121445"/>
                  </a:cubicBezTo>
                  <a:cubicBezTo>
                    <a:pt x="9649" y="107856"/>
                    <a:pt x="8272" y="94588"/>
                    <a:pt x="5650" y="81773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자유형 160"/>
            <p:cNvSpPr/>
            <p:nvPr/>
          </p:nvSpPr>
          <p:spPr>
            <a:xfrm>
              <a:off x="5220492" y="2402715"/>
              <a:ext cx="242891" cy="231899"/>
            </a:xfrm>
            <a:custGeom>
              <a:avLst/>
              <a:gdLst>
                <a:gd name="connsiteX0" fmla="*/ 179320 w 242891"/>
                <a:gd name="connsiteY0" fmla="*/ 0 h 231899"/>
                <a:gd name="connsiteX1" fmla="*/ 242891 w 242891"/>
                <a:gd name="connsiteY1" fmla="*/ 211904 h 231899"/>
                <a:gd name="connsiteX2" fmla="*/ 205908 w 242891"/>
                <a:gd name="connsiteY2" fmla="*/ 223384 h 231899"/>
                <a:gd name="connsiteX3" fmla="*/ 121445 w 242891"/>
                <a:gd name="connsiteY3" fmla="*/ 231899 h 231899"/>
                <a:gd name="connsiteX4" fmla="*/ 36982 w 242891"/>
                <a:gd name="connsiteY4" fmla="*/ 223384 h 231899"/>
                <a:gd name="connsiteX5" fmla="*/ 0 w 242891"/>
                <a:gd name="connsiteY5" fmla="*/ 211905 h 231899"/>
                <a:gd name="connsiteX6" fmla="*/ 63572 w 242891"/>
                <a:gd name="connsiteY6" fmla="*/ 0 h 231899"/>
                <a:gd name="connsiteX7" fmla="*/ 81773 w 242891"/>
                <a:gd name="connsiteY7" fmla="*/ 5650 h 231899"/>
                <a:gd name="connsiteX8" fmla="*/ 121445 w 242891"/>
                <a:gd name="connsiteY8" fmla="*/ 9649 h 231899"/>
                <a:gd name="connsiteX9" fmla="*/ 161117 w 242891"/>
                <a:gd name="connsiteY9" fmla="*/ 5650 h 231899"/>
                <a:gd name="connsiteX10" fmla="*/ 179320 w 242891"/>
                <a:gd name="connsiteY10" fmla="*/ 0 h 2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91" h="231899">
                  <a:moveTo>
                    <a:pt x="179320" y="0"/>
                  </a:moveTo>
                  <a:lnTo>
                    <a:pt x="242891" y="211904"/>
                  </a:lnTo>
                  <a:lnTo>
                    <a:pt x="205908" y="223384"/>
                  </a:lnTo>
                  <a:cubicBezTo>
                    <a:pt x="178626" y="228967"/>
                    <a:pt x="150378" y="231899"/>
                    <a:pt x="121445" y="231899"/>
                  </a:cubicBezTo>
                  <a:cubicBezTo>
                    <a:pt x="92512" y="231899"/>
                    <a:pt x="64264" y="228967"/>
                    <a:pt x="36982" y="223384"/>
                  </a:cubicBezTo>
                  <a:lnTo>
                    <a:pt x="0" y="211905"/>
                  </a:lnTo>
                  <a:lnTo>
                    <a:pt x="63572" y="0"/>
                  </a:lnTo>
                  <a:lnTo>
                    <a:pt x="81773" y="5650"/>
                  </a:lnTo>
                  <a:cubicBezTo>
                    <a:pt x="94588" y="8272"/>
                    <a:pt x="107856" y="9649"/>
                    <a:pt x="121445" y="9649"/>
                  </a:cubicBezTo>
                  <a:cubicBezTo>
                    <a:pt x="135035" y="9649"/>
                    <a:pt x="148303" y="8272"/>
                    <a:pt x="161117" y="5650"/>
                  </a:cubicBezTo>
                  <a:lnTo>
                    <a:pt x="179320" y="0"/>
                  </a:lnTo>
                  <a:close/>
                </a:path>
              </a:pathLst>
            </a:custGeom>
            <a:solidFill>
              <a:srgbClr val="A7E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자유형 161"/>
            <p:cNvSpPr/>
            <p:nvPr/>
          </p:nvSpPr>
          <p:spPr>
            <a:xfrm>
              <a:off x="4942832" y="1816409"/>
              <a:ext cx="341231" cy="341231"/>
            </a:xfrm>
            <a:custGeom>
              <a:avLst/>
              <a:gdLst>
                <a:gd name="connsiteX0" fmla="*/ 277660 w 341231"/>
                <a:gd name="connsiteY0" fmla="*/ 0 h 341231"/>
                <a:gd name="connsiteX1" fmla="*/ 341231 w 341231"/>
                <a:gd name="connsiteY1" fmla="*/ 211904 h 341231"/>
                <a:gd name="connsiteX2" fmla="*/ 322482 w 341231"/>
                <a:gd name="connsiteY2" fmla="*/ 217724 h 341231"/>
                <a:gd name="connsiteX3" fmla="*/ 217724 w 341231"/>
                <a:gd name="connsiteY3" fmla="*/ 322482 h 341231"/>
                <a:gd name="connsiteX4" fmla="*/ 211904 w 341231"/>
                <a:gd name="connsiteY4" fmla="*/ 341231 h 341231"/>
                <a:gd name="connsiteX5" fmla="*/ 0 w 341231"/>
                <a:gd name="connsiteY5" fmla="*/ 277660 h 341231"/>
                <a:gd name="connsiteX6" fmla="*/ 12940 w 341231"/>
                <a:gd name="connsiteY6" fmla="*/ 235972 h 341231"/>
                <a:gd name="connsiteX7" fmla="*/ 235972 w 341231"/>
                <a:gd name="connsiteY7" fmla="*/ 12940 h 341231"/>
                <a:gd name="connsiteX8" fmla="*/ 277660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277660" y="0"/>
                  </a:moveTo>
                  <a:lnTo>
                    <a:pt x="341231" y="211904"/>
                  </a:lnTo>
                  <a:lnTo>
                    <a:pt x="322482" y="217724"/>
                  </a:lnTo>
                  <a:cubicBezTo>
                    <a:pt x="275381" y="237647"/>
                    <a:pt x="237647" y="275381"/>
                    <a:pt x="217724" y="322482"/>
                  </a:cubicBezTo>
                  <a:lnTo>
                    <a:pt x="211904" y="341231"/>
                  </a:lnTo>
                  <a:lnTo>
                    <a:pt x="0" y="277660"/>
                  </a:lnTo>
                  <a:lnTo>
                    <a:pt x="12940" y="235972"/>
                  </a:lnTo>
                  <a:cubicBezTo>
                    <a:pt x="55355" y="135691"/>
                    <a:pt x="135692" y="55355"/>
                    <a:pt x="235972" y="12940"/>
                  </a:cubicBezTo>
                  <a:lnTo>
                    <a:pt x="2776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자유형 162"/>
            <p:cNvSpPr/>
            <p:nvPr/>
          </p:nvSpPr>
          <p:spPr>
            <a:xfrm>
              <a:off x="5399812" y="1816409"/>
              <a:ext cx="341231" cy="341231"/>
            </a:xfrm>
            <a:custGeom>
              <a:avLst/>
              <a:gdLst>
                <a:gd name="connsiteX0" fmla="*/ 63571 w 341231"/>
                <a:gd name="connsiteY0" fmla="*/ 0 h 341231"/>
                <a:gd name="connsiteX1" fmla="*/ 105258 w 341231"/>
                <a:gd name="connsiteY1" fmla="*/ 12940 h 341231"/>
                <a:gd name="connsiteX2" fmla="*/ 328290 w 341231"/>
                <a:gd name="connsiteY2" fmla="*/ 235972 h 341231"/>
                <a:gd name="connsiteX3" fmla="*/ 341231 w 341231"/>
                <a:gd name="connsiteY3" fmla="*/ 277660 h 341231"/>
                <a:gd name="connsiteX4" fmla="*/ 129326 w 341231"/>
                <a:gd name="connsiteY4" fmla="*/ 341231 h 341231"/>
                <a:gd name="connsiteX5" fmla="*/ 123506 w 341231"/>
                <a:gd name="connsiteY5" fmla="*/ 322482 h 341231"/>
                <a:gd name="connsiteX6" fmla="*/ 18748 w 341231"/>
                <a:gd name="connsiteY6" fmla="*/ 217724 h 341231"/>
                <a:gd name="connsiteX7" fmla="*/ 0 w 341231"/>
                <a:gd name="connsiteY7" fmla="*/ 211904 h 341231"/>
                <a:gd name="connsiteX8" fmla="*/ 63571 w 341231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1" h="341231">
                  <a:moveTo>
                    <a:pt x="63571" y="0"/>
                  </a:moveTo>
                  <a:lnTo>
                    <a:pt x="105258" y="12940"/>
                  </a:lnTo>
                  <a:cubicBezTo>
                    <a:pt x="205539" y="55355"/>
                    <a:pt x="285875" y="135691"/>
                    <a:pt x="328290" y="235972"/>
                  </a:cubicBezTo>
                  <a:lnTo>
                    <a:pt x="341231" y="277660"/>
                  </a:lnTo>
                  <a:lnTo>
                    <a:pt x="129326" y="341231"/>
                  </a:lnTo>
                  <a:lnTo>
                    <a:pt x="123506" y="322482"/>
                  </a:lnTo>
                  <a:cubicBezTo>
                    <a:pt x="103583" y="275381"/>
                    <a:pt x="65850" y="237647"/>
                    <a:pt x="18748" y="217724"/>
                  </a:cubicBezTo>
                  <a:lnTo>
                    <a:pt x="0" y="211904"/>
                  </a:lnTo>
                  <a:lnTo>
                    <a:pt x="6357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자유형 163"/>
            <p:cNvSpPr/>
            <p:nvPr/>
          </p:nvSpPr>
          <p:spPr>
            <a:xfrm>
              <a:off x="5399811" y="2273388"/>
              <a:ext cx="341230" cy="341231"/>
            </a:xfrm>
            <a:custGeom>
              <a:avLst/>
              <a:gdLst>
                <a:gd name="connsiteX0" fmla="*/ 129326 w 341230"/>
                <a:gd name="connsiteY0" fmla="*/ 0 h 341231"/>
                <a:gd name="connsiteX1" fmla="*/ 341230 w 341230"/>
                <a:gd name="connsiteY1" fmla="*/ 63572 h 341231"/>
                <a:gd name="connsiteX2" fmla="*/ 328290 w 341230"/>
                <a:gd name="connsiteY2" fmla="*/ 105259 h 341231"/>
                <a:gd name="connsiteX3" fmla="*/ 105258 w 341230"/>
                <a:gd name="connsiteY3" fmla="*/ 328291 h 341231"/>
                <a:gd name="connsiteX4" fmla="*/ 63571 w 341230"/>
                <a:gd name="connsiteY4" fmla="*/ 341231 h 341231"/>
                <a:gd name="connsiteX5" fmla="*/ 0 w 341230"/>
                <a:gd name="connsiteY5" fmla="*/ 129327 h 341231"/>
                <a:gd name="connsiteX6" fmla="*/ 18748 w 341230"/>
                <a:gd name="connsiteY6" fmla="*/ 123507 h 341231"/>
                <a:gd name="connsiteX7" fmla="*/ 123506 w 341230"/>
                <a:gd name="connsiteY7" fmla="*/ 18749 h 341231"/>
                <a:gd name="connsiteX8" fmla="*/ 129326 w 341230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0" h="341231">
                  <a:moveTo>
                    <a:pt x="129326" y="0"/>
                  </a:moveTo>
                  <a:lnTo>
                    <a:pt x="341230" y="63572"/>
                  </a:lnTo>
                  <a:lnTo>
                    <a:pt x="328290" y="105259"/>
                  </a:lnTo>
                  <a:cubicBezTo>
                    <a:pt x="285875" y="205540"/>
                    <a:pt x="205539" y="285876"/>
                    <a:pt x="105258" y="328291"/>
                  </a:cubicBezTo>
                  <a:lnTo>
                    <a:pt x="63571" y="341231"/>
                  </a:lnTo>
                  <a:lnTo>
                    <a:pt x="0" y="129327"/>
                  </a:lnTo>
                  <a:lnTo>
                    <a:pt x="18748" y="123507"/>
                  </a:lnTo>
                  <a:cubicBezTo>
                    <a:pt x="65850" y="103584"/>
                    <a:pt x="103583" y="65851"/>
                    <a:pt x="123506" y="18749"/>
                  </a:cubicBezTo>
                  <a:lnTo>
                    <a:pt x="1293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4942831" y="2273389"/>
              <a:ext cx="341232" cy="341231"/>
            </a:xfrm>
            <a:custGeom>
              <a:avLst/>
              <a:gdLst>
                <a:gd name="connsiteX0" fmla="*/ 211905 w 341232"/>
                <a:gd name="connsiteY0" fmla="*/ 0 h 341231"/>
                <a:gd name="connsiteX1" fmla="*/ 217724 w 341232"/>
                <a:gd name="connsiteY1" fmla="*/ 18748 h 341231"/>
                <a:gd name="connsiteX2" fmla="*/ 322482 w 341232"/>
                <a:gd name="connsiteY2" fmla="*/ 123506 h 341231"/>
                <a:gd name="connsiteX3" fmla="*/ 341232 w 341232"/>
                <a:gd name="connsiteY3" fmla="*/ 129326 h 341231"/>
                <a:gd name="connsiteX4" fmla="*/ 277660 w 341232"/>
                <a:gd name="connsiteY4" fmla="*/ 341231 h 341231"/>
                <a:gd name="connsiteX5" fmla="*/ 235972 w 341232"/>
                <a:gd name="connsiteY5" fmla="*/ 328290 h 341231"/>
                <a:gd name="connsiteX6" fmla="*/ 12940 w 341232"/>
                <a:gd name="connsiteY6" fmla="*/ 105258 h 341231"/>
                <a:gd name="connsiteX7" fmla="*/ 0 w 341232"/>
                <a:gd name="connsiteY7" fmla="*/ 63571 h 341231"/>
                <a:gd name="connsiteX8" fmla="*/ 211905 w 341232"/>
                <a:gd name="connsiteY8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2" h="341231">
                  <a:moveTo>
                    <a:pt x="211905" y="0"/>
                  </a:moveTo>
                  <a:lnTo>
                    <a:pt x="217724" y="18748"/>
                  </a:lnTo>
                  <a:cubicBezTo>
                    <a:pt x="237647" y="65850"/>
                    <a:pt x="275381" y="103583"/>
                    <a:pt x="322482" y="123506"/>
                  </a:cubicBezTo>
                  <a:lnTo>
                    <a:pt x="341232" y="129326"/>
                  </a:lnTo>
                  <a:lnTo>
                    <a:pt x="277660" y="341231"/>
                  </a:lnTo>
                  <a:lnTo>
                    <a:pt x="235972" y="328290"/>
                  </a:lnTo>
                  <a:cubicBezTo>
                    <a:pt x="135692" y="285875"/>
                    <a:pt x="55355" y="205539"/>
                    <a:pt x="12940" y="105258"/>
                  </a:cubicBezTo>
                  <a:lnTo>
                    <a:pt x="0" y="63571"/>
                  </a:lnTo>
                  <a:lnTo>
                    <a:pt x="21190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6605005" y="4931217"/>
            <a:ext cx="1176180" cy="1127575"/>
            <a:chOff x="4261717" y="3497899"/>
            <a:chExt cx="1555822" cy="1491529"/>
          </a:xfrm>
        </p:grpSpPr>
        <p:grpSp>
          <p:nvGrpSpPr>
            <p:cNvPr id="167" name="그룹 166"/>
            <p:cNvGrpSpPr/>
            <p:nvPr userDrawn="1"/>
          </p:nvGrpSpPr>
          <p:grpSpPr>
            <a:xfrm>
              <a:off x="4261717" y="3512786"/>
              <a:ext cx="1456161" cy="1476642"/>
              <a:chOff x="4922836" y="1796414"/>
              <a:chExt cx="838201" cy="838200"/>
            </a:xfrm>
            <a:solidFill>
              <a:srgbClr val="C7C0B4">
                <a:alpha val="40000"/>
              </a:srgbClr>
            </a:solidFill>
          </p:grpSpPr>
          <p:sp>
            <p:nvSpPr>
              <p:cNvPr id="177" name="자유형 176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자유형 177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자유형 178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자유형 179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자유형 180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자유형 181"/>
              <p:cNvSpPr/>
              <p:nvPr/>
            </p:nvSpPr>
            <p:spPr>
              <a:xfrm>
                <a:off x="5399812" y="1816409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자유형 182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자유형 183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 userDrawn="1"/>
          </p:nvGrpSpPr>
          <p:grpSpPr>
            <a:xfrm>
              <a:off x="4340894" y="3497899"/>
              <a:ext cx="1476645" cy="1476642"/>
              <a:chOff x="4922836" y="1796414"/>
              <a:chExt cx="838201" cy="838200"/>
            </a:xfrm>
          </p:grpSpPr>
          <p:sp>
            <p:nvSpPr>
              <p:cNvPr id="169" name="자유형 168"/>
              <p:cNvSpPr/>
              <p:nvPr/>
            </p:nvSpPr>
            <p:spPr>
              <a:xfrm>
                <a:off x="5220492" y="1796414"/>
                <a:ext cx="242891" cy="231899"/>
              </a:xfrm>
              <a:custGeom>
                <a:avLst/>
                <a:gdLst>
                  <a:gd name="connsiteX0" fmla="*/ 121445 w 242891"/>
                  <a:gd name="connsiteY0" fmla="*/ 0 h 231899"/>
                  <a:gd name="connsiteX1" fmla="*/ 205908 w 242891"/>
                  <a:gd name="connsiteY1" fmla="*/ 8515 h 231899"/>
                  <a:gd name="connsiteX2" fmla="*/ 242891 w 242891"/>
                  <a:gd name="connsiteY2" fmla="*/ 19995 h 231899"/>
                  <a:gd name="connsiteX3" fmla="*/ 179320 w 242891"/>
                  <a:gd name="connsiteY3" fmla="*/ 231899 h 231899"/>
                  <a:gd name="connsiteX4" fmla="*/ 161117 w 242891"/>
                  <a:gd name="connsiteY4" fmla="*/ 226249 h 231899"/>
                  <a:gd name="connsiteX5" fmla="*/ 121445 w 242891"/>
                  <a:gd name="connsiteY5" fmla="*/ 222250 h 231899"/>
                  <a:gd name="connsiteX6" fmla="*/ 81773 w 242891"/>
                  <a:gd name="connsiteY6" fmla="*/ 226249 h 231899"/>
                  <a:gd name="connsiteX7" fmla="*/ 63571 w 242891"/>
                  <a:gd name="connsiteY7" fmla="*/ 231899 h 231899"/>
                  <a:gd name="connsiteX8" fmla="*/ 0 w 242891"/>
                  <a:gd name="connsiteY8" fmla="*/ 19995 h 231899"/>
                  <a:gd name="connsiteX9" fmla="*/ 36982 w 242891"/>
                  <a:gd name="connsiteY9" fmla="*/ 8515 h 231899"/>
                  <a:gd name="connsiteX10" fmla="*/ 121445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21445" y="0"/>
                    </a:moveTo>
                    <a:cubicBezTo>
                      <a:pt x="150378" y="0"/>
                      <a:pt x="178626" y="2932"/>
                      <a:pt x="205908" y="8515"/>
                    </a:cubicBezTo>
                    <a:lnTo>
                      <a:pt x="242891" y="19995"/>
                    </a:lnTo>
                    <a:lnTo>
                      <a:pt x="179320" y="231899"/>
                    </a:lnTo>
                    <a:lnTo>
                      <a:pt x="161117" y="226249"/>
                    </a:lnTo>
                    <a:cubicBezTo>
                      <a:pt x="148303" y="223627"/>
                      <a:pt x="135035" y="222250"/>
                      <a:pt x="121445" y="222250"/>
                    </a:cubicBezTo>
                    <a:cubicBezTo>
                      <a:pt x="107856" y="222250"/>
                      <a:pt x="94588" y="223627"/>
                      <a:pt x="81773" y="226249"/>
                    </a:cubicBezTo>
                    <a:lnTo>
                      <a:pt x="63571" y="231899"/>
                    </a:lnTo>
                    <a:lnTo>
                      <a:pt x="0" y="19995"/>
                    </a:lnTo>
                    <a:lnTo>
                      <a:pt x="36982" y="8515"/>
                    </a:lnTo>
                    <a:cubicBezTo>
                      <a:pt x="64264" y="2932"/>
                      <a:pt x="92512" y="0"/>
                      <a:pt x="121445" y="0"/>
                    </a:cubicBezTo>
                    <a:close/>
                  </a:path>
                </a:pathLst>
              </a:cu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자유형 169"/>
              <p:cNvSpPr/>
              <p:nvPr/>
            </p:nvSpPr>
            <p:spPr>
              <a:xfrm>
                <a:off x="4922836" y="2094069"/>
                <a:ext cx="231900" cy="242891"/>
              </a:xfrm>
              <a:custGeom>
                <a:avLst/>
                <a:gdLst>
                  <a:gd name="connsiteX0" fmla="*/ 19995 w 231900"/>
                  <a:gd name="connsiteY0" fmla="*/ 0 h 242891"/>
                  <a:gd name="connsiteX1" fmla="*/ 231899 w 231900"/>
                  <a:gd name="connsiteY1" fmla="*/ 63571 h 242891"/>
                  <a:gd name="connsiteX2" fmla="*/ 226249 w 231900"/>
                  <a:gd name="connsiteY2" fmla="*/ 81773 h 242891"/>
                  <a:gd name="connsiteX3" fmla="*/ 222250 w 231900"/>
                  <a:gd name="connsiteY3" fmla="*/ 121445 h 242891"/>
                  <a:gd name="connsiteX4" fmla="*/ 226249 w 231900"/>
                  <a:gd name="connsiteY4" fmla="*/ 161117 h 242891"/>
                  <a:gd name="connsiteX5" fmla="*/ 231900 w 231900"/>
                  <a:gd name="connsiteY5" fmla="*/ 179320 h 242891"/>
                  <a:gd name="connsiteX6" fmla="*/ 19995 w 231900"/>
                  <a:gd name="connsiteY6" fmla="*/ 242891 h 242891"/>
                  <a:gd name="connsiteX7" fmla="*/ 8515 w 231900"/>
                  <a:gd name="connsiteY7" fmla="*/ 205908 h 242891"/>
                  <a:gd name="connsiteX8" fmla="*/ 0 w 231900"/>
                  <a:gd name="connsiteY8" fmla="*/ 121445 h 242891"/>
                  <a:gd name="connsiteX9" fmla="*/ 8515 w 231900"/>
                  <a:gd name="connsiteY9" fmla="*/ 36982 h 242891"/>
                  <a:gd name="connsiteX10" fmla="*/ 19995 w 231900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900" h="242891">
                    <a:moveTo>
                      <a:pt x="19995" y="0"/>
                    </a:moveTo>
                    <a:lnTo>
                      <a:pt x="231899" y="63571"/>
                    </a:lnTo>
                    <a:lnTo>
                      <a:pt x="226249" y="81773"/>
                    </a:lnTo>
                    <a:cubicBezTo>
                      <a:pt x="223627" y="94588"/>
                      <a:pt x="222250" y="107856"/>
                      <a:pt x="222250" y="121445"/>
                    </a:cubicBezTo>
                    <a:cubicBezTo>
                      <a:pt x="222250" y="135035"/>
                      <a:pt x="223627" y="148303"/>
                      <a:pt x="226249" y="161117"/>
                    </a:cubicBezTo>
                    <a:lnTo>
                      <a:pt x="231900" y="179320"/>
                    </a:lnTo>
                    <a:lnTo>
                      <a:pt x="19995" y="242891"/>
                    </a:lnTo>
                    <a:lnTo>
                      <a:pt x="8515" y="205908"/>
                    </a:lnTo>
                    <a:cubicBezTo>
                      <a:pt x="2932" y="178626"/>
                      <a:pt x="0" y="150378"/>
                      <a:pt x="0" y="121445"/>
                    </a:cubicBezTo>
                    <a:cubicBezTo>
                      <a:pt x="0" y="92512"/>
                      <a:pt x="2932" y="64264"/>
                      <a:pt x="8515" y="36982"/>
                    </a:cubicBezTo>
                    <a:lnTo>
                      <a:pt x="19995" y="0"/>
                    </a:lnTo>
                    <a:close/>
                  </a:path>
                </a:pathLst>
              </a:cu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자유형 170"/>
              <p:cNvSpPr/>
              <p:nvPr/>
            </p:nvSpPr>
            <p:spPr>
              <a:xfrm>
                <a:off x="5529138" y="2094069"/>
                <a:ext cx="231899" cy="242891"/>
              </a:xfrm>
              <a:custGeom>
                <a:avLst/>
                <a:gdLst>
                  <a:gd name="connsiteX0" fmla="*/ 211905 w 231899"/>
                  <a:gd name="connsiteY0" fmla="*/ 0 h 242891"/>
                  <a:gd name="connsiteX1" fmla="*/ 223384 w 231899"/>
                  <a:gd name="connsiteY1" fmla="*/ 36982 h 242891"/>
                  <a:gd name="connsiteX2" fmla="*/ 231899 w 231899"/>
                  <a:gd name="connsiteY2" fmla="*/ 121445 h 242891"/>
                  <a:gd name="connsiteX3" fmla="*/ 223384 w 231899"/>
                  <a:gd name="connsiteY3" fmla="*/ 205908 h 242891"/>
                  <a:gd name="connsiteX4" fmla="*/ 211904 w 231899"/>
                  <a:gd name="connsiteY4" fmla="*/ 242891 h 242891"/>
                  <a:gd name="connsiteX5" fmla="*/ 0 w 231899"/>
                  <a:gd name="connsiteY5" fmla="*/ 179319 h 242891"/>
                  <a:gd name="connsiteX6" fmla="*/ 5650 w 231899"/>
                  <a:gd name="connsiteY6" fmla="*/ 161117 h 242891"/>
                  <a:gd name="connsiteX7" fmla="*/ 9649 w 231899"/>
                  <a:gd name="connsiteY7" fmla="*/ 121445 h 242891"/>
                  <a:gd name="connsiteX8" fmla="*/ 5650 w 231899"/>
                  <a:gd name="connsiteY8" fmla="*/ 81773 h 242891"/>
                  <a:gd name="connsiteX9" fmla="*/ 0 w 231899"/>
                  <a:gd name="connsiteY9" fmla="*/ 63571 h 242891"/>
                  <a:gd name="connsiteX10" fmla="*/ 211905 w 231899"/>
                  <a:gd name="connsiteY10" fmla="*/ 0 h 24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899" h="242891">
                    <a:moveTo>
                      <a:pt x="211905" y="0"/>
                    </a:moveTo>
                    <a:lnTo>
                      <a:pt x="223384" y="36982"/>
                    </a:lnTo>
                    <a:cubicBezTo>
                      <a:pt x="228967" y="64264"/>
                      <a:pt x="231899" y="92512"/>
                      <a:pt x="231899" y="121445"/>
                    </a:cubicBezTo>
                    <a:cubicBezTo>
                      <a:pt x="231899" y="150378"/>
                      <a:pt x="228967" y="178626"/>
                      <a:pt x="223384" y="205908"/>
                    </a:cubicBezTo>
                    <a:lnTo>
                      <a:pt x="211904" y="242891"/>
                    </a:lnTo>
                    <a:lnTo>
                      <a:pt x="0" y="179319"/>
                    </a:lnTo>
                    <a:lnTo>
                      <a:pt x="5650" y="161117"/>
                    </a:lnTo>
                    <a:cubicBezTo>
                      <a:pt x="8272" y="148303"/>
                      <a:pt x="9649" y="135035"/>
                      <a:pt x="9649" y="121445"/>
                    </a:cubicBezTo>
                    <a:cubicBezTo>
                      <a:pt x="9649" y="107856"/>
                      <a:pt x="8272" y="94588"/>
                      <a:pt x="5650" y="81773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자유형 171"/>
              <p:cNvSpPr/>
              <p:nvPr/>
            </p:nvSpPr>
            <p:spPr>
              <a:xfrm>
                <a:off x="5220492" y="2402715"/>
                <a:ext cx="242891" cy="231899"/>
              </a:xfrm>
              <a:custGeom>
                <a:avLst/>
                <a:gdLst>
                  <a:gd name="connsiteX0" fmla="*/ 179320 w 242891"/>
                  <a:gd name="connsiteY0" fmla="*/ 0 h 231899"/>
                  <a:gd name="connsiteX1" fmla="*/ 242891 w 242891"/>
                  <a:gd name="connsiteY1" fmla="*/ 211904 h 231899"/>
                  <a:gd name="connsiteX2" fmla="*/ 205908 w 242891"/>
                  <a:gd name="connsiteY2" fmla="*/ 223384 h 231899"/>
                  <a:gd name="connsiteX3" fmla="*/ 121445 w 242891"/>
                  <a:gd name="connsiteY3" fmla="*/ 231899 h 231899"/>
                  <a:gd name="connsiteX4" fmla="*/ 36982 w 242891"/>
                  <a:gd name="connsiteY4" fmla="*/ 223384 h 231899"/>
                  <a:gd name="connsiteX5" fmla="*/ 0 w 242891"/>
                  <a:gd name="connsiteY5" fmla="*/ 211905 h 231899"/>
                  <a:gd name="connsiteX6" fmla="*/ 63572 w 242891"/>
                  <a:gd name="connsiteY6" fmla="*/ 0 h 231899"/>
                  <a:gd name="connsiteX7" fmla="*/ 81773 w 242891"/>
                  <a:gd name="connsiteY7" fmla="*/ 5650 h 231899"/>
                  <a:gd name="connsiteX8" fmla="*/ 121445 w 242891"/>
                  <a:gd name="connsiteY8" fmla="*/ 9649 h 231899"/>
                  <a:gd name="connsiteX9" fmla="*/ 161117 w 242891"/>
                  <a:gd name="connsiteY9" fmla="*/ 5650 h 231899"/>
                  <a:gd name="connsiteX10" fmla="*/ 179320 w 242891"/>
                  <a:gd name="connsiteY10" fmla="*/ 0 h 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891" h="231899">
                    <a:moveTo>
                      <a:pt x="179320" y="0"/>
                    </a:moveTo>
                    <a:lnTo>
                      <a:pt x="242891" y="211904"/>
                    </a:lnTo>
                    <a:lnTo>
                      <a:pt x="205908" y="223384"/>
                    </a:lnTo>
                    <a:cubicBezTo>
                      <a:pt x="178626" y="228967"/>
                      <a:pt x="150378" y="231899"/>
                      <a:pt x="121445" y="231899"/>
                    </a:cubicBezTo>
                    <a:cubicBezTo>
                      <a:pt x="92512" y="231899"/>
                      <a:pt x="64264" y="228967"/>
                      <a:pt x="36982" y="223384"/>
                    </a:cubicBezTo>
                    <a:lnTo>
                      <a:pt x="0" y="211905"/>
                    </a:lnTo>
                    <a:lnTo>
                      <a:pt x="63572" y="0"/>
                    </a:lnTo>
                    <a:lnTo>
                      <a:pt x="81773" y="5650"/>
                    </a:lnTo>
                    <a:cubicBezTo>
                      <a:pt x="94588" y="8272"/>
                      <a:pt x="107856" y="9649"/>
                      <a:pt x="121445" y="9649"/>
                    </a:cubicBezTo>
                    <a:cubicBezTo>
                      <a:pt x="135035" y="9649"/>
                      <a:pt x="148303" y="8272"/>
                      <a:pt x="161117" y="5650"/>
                    </a:cubicBezTo>
                    <a:lnTo>
                      <a:pt x="179320" y="0"/>
                    </a:lnTo>
                    <a:close/>
                  </a:path>
                </a:pathLst>
              </a:cu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자유형 172"/>
              <p:cNvSpPr/>
              <p:nvPr/>
            </p:nvSpPr>
            <p:spPr>
              <a:xfrm>
                <a:off x="4942832" y="1816409"/>
                <a:ext cx="341231" cy="341231"/>
              </a:xfrm>
              <a:custGeom>
                <a:avLst/>
                <a:gdLst>
                  <a:gd name="connsiteX0" fmla="*/ 277660 w 341231"/>
                  <a:gd name="connsiteY0" fmla="*/ 0 h 341231"/>
                  <a:gd name="connsiteX1" fmla="*/ 341231 w 341231"/>
                  <a:gd name="connsiteY1" fmla="*/ 211904 h 341231"/>
                  <a:gd name="connsiteX2" fmla="*/ 322482 w 341231"/>
                  <a:gd name="connsiteY2" fmla="*/ 217724 h 341231"/>
                  <a:gd name="connsiteX3" fmla="*/ 217724 w 341231"/>
                  <a:gd name="connsiteY3" fmla="*/ 322482 h 341231"/>
                  <a:gd name="connsiteX4" fmla="*/ 211904 w 341231"/>
                  <a:gd name="connsiteY4" fmla="*/ 341231 h 341231"/>
                  <a:gd name="connsiteX5" fmla="*/ 0 w 341231"/>
                  <a:gd name="connsiteY5" fmla="*/ 277660 h 341231"/>
                  <a:gd name="connsiteX6" fmla="*/ 12940 w 341231"/>
                  <a:gd name="connsiteY6" fmla="*/ 235972 h 341231"/>
                  <a:gd name="connsiteX7" fmla="*/ 235972 w 341231"/>
                  <a:gd name="connsiteY7" fmla="*/ 12940 h 341231"/>
                  <a:gd name="connsiteX8" fmla="*/ 277660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277660" y="0"/>
                    </a:moveTo>
                    <a:lnTo>
                      <a:pt x="341231" y="211904"/>
                    </a:lnTo>
                    <a:lnTo>
                      <a:pt x="322482" y="217724"/>
                    </a:lnTo>
                    <a:cubicBezTo>
                      <a:pt x="275381" y="237647"/>
                      <a:pt x="237647" y="275381"/>
                      <a:pt x="217724" y="322482"/>
                    </a:cubicBezTo>
                    <a:lnTo>
                      <a:pt x="211904" y="341231"/>
                    </a:lnTo>
                    <a:lnTo>
                      <a:pt x="0" y="277660"/>
                    </a:lnTo>
                    <a:lnTo>
                      <a:pt x="12940" y="235972"/>
                    </a:lnTo>
                    <a:cubicBezTo>
                      <a:pt x="55355" y="135691"/>
                      <a:pt x="135692" y="55355"/>
                      <a:pt x="235972" y="12940"/>
                    </a:cubicBezTo>
                    <a:lnTo>
                      <a:pt x="2776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자유형 173"/>
              <p:cNvSpPr/>
              <p:nvPr/>
            </p:nvSpPr>
            <p:spPr>
              <a:xfrm>
                <a:off x="5399811" y="1816410"/>
                <a:ext cx="341231" cy="341231"/>
              </a:xfrm>
              <a:custGeom>
                <a:avLst/>
                <a:gdLst>
                  <a:gd name="connsiteX0" fmla="*/ 63571 w 341231"/>
                  <a:gd name="connsiteY0" fmla="*/ 0 h 341231"/>
                  <a:gd name="connsiteX1" fmla="*/ 105258 w 341231"/>
                  <a:gd name="connsiteY1" fmla="*/ 12940 h 341231"/>
                  <a:gd name="connsiteX2" fmla="*/ 328290 w 341231"/>
                  <a:gd name="connsiteY2" fmla="*/ 235972 h 341231"/>
                  <a:gd name="connsiteX3" fmla="*/ 341231 w 341231"/>
                  <a:gd name="connsiteY3" fmla="*/ 277660 h 341231"/>
                  <a:gd name="connsiteX4" fmla="*/ 129326 w 341231"/>
                  <a:gd name="connsiteY4" fmla="*/ 341231 h 341231"/>
                  <a:gd name="connsiteX5" fmla="*/ 123506 w 341231"/>
                  <a:gd name="connsiteY5" fmla="*/ 322482 h 341231"/>
                  <a:gd name="connsiteX6" fmla="*/ 18748 w 341231"/>
                  <a:gd name="connsiteY6" fmla="*/ 217724 h 341231"/>
                  <a:gd name="connsiteX7" fmla="*/ 0 w 341231"/>
                  <a:gd name="connsiteY7" fmla="*/ 211904 h 341231"/>
                  <a:gd name="connsiteX8" fmla="*/ 63571 w 341231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1" h="341231">
                    <a:moveTo>
                      <a:pt x="63571" y="0"/>
                    </a:moveTo>
                    <a:lnTo>
                      <a:pt x="105258" y="12940"/>
                    </a:lnTo>
                    <a:cubicBezTo>
                      <a:pt x="205539" y="55355"/>
                      <a:pt x="285875" y="135691"/>
                      <a:pt x="328290" y="235972"/>
                    </a:cubicBezTo>
                    <a:lnTo>
                      <a:pt x="341231" y="277660"/>
                    </a:lnTo>
                    <a:lnTo>
                      <a:pt x="129326" y="341231"/>
                    </a:lnTo>
                    <a:lnTo>
                      <a:pt x="123506" y="322482"/>
                    </a:lnTo>
                    <a:cubicBezTo>
                      <a:pt x="103583" y="275381"/>
                      <a:pt x="65850" y="237647"/>
                      <a:pt x="18748" y="217724"/>
                    </a:cubicBezTo>
                    <a:lnTo>
                      <a:pt x="0" y="211904"/>
                    </a:lnTo>
                    <a:lnTo>
                      <a:pt x="635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자유형 174"/>
              <p:cNvSpPr/>
              <p:nvPr/>
            </p:nvSpPr>
            <p:spPr>
              <a:xfrm>
                <a:off x="5399811" y="2273388"/>
                <a:ext cx="341230" cy="341231"/>
              </a:xfrm>
              <a:custGeom>
                <a:avLst/>
                <a:gdLst>
                  <a:gd name="connsiteX0" fmla="*/ 129326 w 341230"/>
                  <a:gd name="connsiteY0" fmla="*/ 0 h 341231"/>
                  <a:gd name="connsiteX1" fmla="*/ 341230 w 341230"/>
                  <a:gd name="connsiteY1" fmla="*/ 63572 h 341231"/>
                  <a:gd name="connsiteX2" fmla="*/ 328290 w 341230"/>
                  <a:gd name="connsiteY2" fmla="*/ 105259 h 341231"/>
                  <a:gd name="connsiteX3" fmla="*/ 105258 w 341230"/>
                  <a:gd name="connsiteY3" fmla="*/ 328291 h 341231"/>
                  <a:gd name="connsiteX4" fmla="*/ 63571 w 341230"/>
                  <a:gd name="connsiteY4" fmla="*/ 341231 h 341231"/>
                  <a:gd name="connsiteX5" fmla="*/ 0 w 341230"/>
                  <a:gd name="connsiteY5" fmla="*/ 129327 h 341231"/>
                  <a:gd name="connsiteX6" fmla="*/ 18748 w 341230"/>
                  <a:gd name="connsiteY6" fmla="*/ 123507 h 341231"/>
                  <a:gd name="connsiteX7" fmla="*/ 123506 w 341230"/>
                  <a:gd name="connsiteY7" fmla="*/ 18749 h 341231"/>
                  <a:gd name="connsiteX8" fmla="*/ 129326 w 341230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0" h="341231">
                    <a:moveTo>
                      <a:pt x="129326" y="0"/>
                    </a:moveTo>
                    <a:lnTo>
                      <a:pt x="341230" y="63572"/>
                    </a:lnTo>
                    <a:lnTo>
                      <a:pt x="328290" y="105259"/>
                    </a:lnTo>
                    <a:cubicBezTo>
                      <a:pt x="285875" y="205540"/>
                      <a:pt x="205539" y="285876"/>
                      <a:pt x="105258" y="328291"/>
                    </a:cubicBezTo>
                    <a:lnTo>
                      <a:pt x="63571" y="341231"/>
                    </a:lnTo>
                    <a:lnTo>
                      <a:pt x="0" y="129327"/>
                    </a:lnTo>
                    <a:lnTo>
                      <a:pt x="18748" y="123507"/>
                    </a:lnTo>
                    <a:cubicBezTo>
                      <a:pt x="65850" y="103584"/>
                      <a:pt x="103583" y="65851"/>
                      <a:pt x="123506" y="18749"/>
                    </a:cubicBezTo>
                    <a:lnTo>
                      <a:pt x="1293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자유형 175"/>
              <p:cNvSpPr/>
              <p:nvPr/>
            </p:nvSpPr>
            <p:spPr>
              <a:xfrm>
                <a:off x="4942831" y="2273389"/>
                <a:ext cx="341232" cy="341231"/>
              </a:xfrm>
              <a:custGeom>
                <a:avLst/>
                <a:gdLst>
                  <a:gd name="connsiteX0" fmla="*/ 211905 w 341232"/>
                  <a:gd name="connsiteY0" fmla="*/ 0 h 341231"/>
                  <a:gd name="connsiteX1" fmla="*/ 217724 w 341232"/>
                  <a:gd name="connsiteY1" fmla="*/ 18748 h 341231"/>
                  <a:gd name="connsiteX2" fmla="*/ 322482 w 341232"/>
                  <a:gd name="connsiteY2" fmla="*/ 123506 h 341231"/>
                  <a:gd name="connsiteX3" fmla="*/ 341232 w 341232"/>
                  <a:gd name="connsiteY3" fmla="*/ 129326 h 341231"/>
                  <a:gd name="connsiteX4" fmla="*/ 277660 w 341232"/>
                  <a:gd name="connsiteY4" fmla="*/ 341231 h 341231"/>
                  <a:gd name="connsiteX5" fmla="*/ 235972 w 341232"/>
                  <a:gd name="connsiteY5" fmla="*/ 328290 h 341231"/>
                  <a:gd name="connsiteX6" fmla="*/ 12940 w 341232"/>
                  <a:gd name="connsiteY6" fmla="*/ 105258 h 341231"/>
                  <a:gd name="connsiteX7" fmla="*/ 0 w 341232"/>
                  <a:gd name="connsiteY7" fmla="*/ 63571 h 341231"/>
                  <a:gd name="connsiteX8" fmla="*/ 211905 w 341232"/>
                  <a:gd name="connsiteY8" fmla="*/ 0 h 3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232" h="341231">
                    <a:moveTo>
                      <a:pt x="211905" y="0"/>
                    </a:moveTo>
                    <a:lnTo>
                      <a:pt x="217724" y="18748"/>
                    </a:lnTo>
                    <a:cubicBezTo>
                      <a:pt x="237647" y="65850"/>
                      <a:pt x="275381" y="103583"/>
                      <a:pt x="322482" y="123506"/>
                    </a:cubicBezTo>
                    <a:lnTo>
                      <a:pt x="341232" y="129326"/>
                    </a:lnTo>
                    <a:lnTo>
                      <a:pt x="277660" y="341231"/>
                    </a:lnTo>
                    <a:lnTo>
                      <a:pt x="235972" y="328290"/>
                    </a:lnTo>
                    <a:cubicBezTo>
                      <a:pt x="135692" y="285875"/>
                      <a:pt x="55355" y="205539"/>
                      <a:pt x="12940" y="105258"/>
                    </a:cubicBezTo>
                    <a:lnTo>
                      <a:pt x="0" y="63571"/>
                    </a:lnTo>
                    <a:lnTo>
                      <a:pt x="2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7" name="자유형 186"/>
          <p:cNvSpPr/>
          <p:nvPr/>
        </p:nvSpPr>
        <p:spPr>
          <a:xfrm rot="3435472">
            <a:off x="2193591" y="5118885"/>
            <a:ext cx="276343" cy="69733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자유형 187"/>
          <p:cNvSpPr/>
          <p:nvPr/>
        </p:nvSpPr>
        <p:spPr>
          <a:xfrm rot="151613" flipH="1">
            <a:off x="2090050" y="4350630"/>
            <a:ext cx="276344" cy="697331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5" name="그룹 194"/>
          <p:cNvGrpSpPr/>
          <p:nvPr/>
        </p:nvGrpSpPr>
        <p:grpSpPr>
          <a:xfrm>
            <a:off x="3771672" y="4388621"/>
            <a:ext cx="697332" cy="1243729"/>
            <a:chOff x="1098936" y="4045721"/>
            <a:chExt cx="697332" cy="1243729"/>
          </a:xfrm>
        </p:grpSpPr>
        <p:grpSp>
          <p:nvGrpSpPr>
            <p:cNvPr id="189" name="그룹 188"/>
            <p:cNvGrpSpPr/>
            <p:nvPr/>
          </p:nvGrpSpPr>
          <p:grpSpPr>
            <a:xfrm rot="3435472">
              <a:off x="1292469" y="4785652"/>
              <a:ext cx="310265" cy="697332"/>
              <a:chOff x="10311869" y="657075"/>
              <a:chExt cx="2534384" cy="5696100"/>
            </a:xfrm>
          </p:grpSpPr>
          <p:sp>
            <p:nvSpPr>
              <p:cNvPr id="193" name="자유형 192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자유형 193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 rot="151613" flipH="1">
              <a:off x="1162962" y="4045721"/>
              <a:ext cx="310267" cy="697331"/>
              <a:chOff x="10311869" y="657075"/>
              <a:chExt cx="2534384" cy="5696100"/>
            </a:xfrm>
          </p:grpSpPr>
          <p:sp>
            <p:nvSpPr>
              <p:cNvPr id="191" name="자유형 190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자유형 191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6" name="자유형 195"/>
          <p:cNvSpPr/>
          <p:nvPr/>
        </p:nvSpPr>
        <p:spPr>
          <a:xfrm rot="3435472">
            <a:off x="1383694" y="5118885"/>
            <a:ext cx="276343" cy="697332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자유형 196"/>
          <p:cNvSpPr/>
          <p:nvPr/>
        </p:nvSpPr>
        <p:spPr>
          <a:xfrm rot="151613" flipH="1">
            <a:off x="1280153" y="4350630"/>
            <a:ext cx="276344" cy="697331"/>
          </a:xfrm>
          <a:custGeom>
            <a:avLst/>
            <a:gdLst>
              <a:gd name="connsiteX0" fmla="*/ 851604 w 2257291"/>
              <a:gd name="connsiteY0" fmla="*/ 150 h 5696100"/>
              <a:gd name="connsiteX1" fmla="*/ 870278 w 2257291"/>
              <a:gd name="connsiteY1" fmla="*/ 1977 h 5696100"/>
              <a:gd name="connsiteX2" fmla="*/ 872454 w 2257291"/>
              <a:gd name="connsiteY2" fmla="*/ 1476 h 5696100"/>
              <a:gd name="connsiteX3" fmla="*/ 1754495 w 2257291"/>
              <a:gd name="connsiteY3" fmla="*/ 449028 h 5696100"/>
              <a:gd name="connsiteX4" fmla="*/ 2154936 w 2257291"/>
              <a:gd name="connsiteY4" fmla="*/ 1066167 h 5696100"/>
              <a:gd name="connsiteX5" fmla="*/ 2164750 w 2257291"/>
              <a:gd name="connsiteY5" fmla="*/ 1107288 h 5696100"/>
              <a:gd name="connsiteX6" fmla="*/ 2165534 w 2257291"/>
              <a:gd name="connsiteY6" fmla="*/ 1108926 h 5696100"/>
              <a:gd name="connsiteX7" fmla="*/ 2242201 w 2257291"/>
              <a:gd name="connsiteY7" fmla="*/ 1442010 h 5696100"/>
              <a:gd name="connsiteX8" fmla="*/ 2248714 w 2257291"/>
              <a:gd name="connsiteY8" fmla="*/ 1561099 h 5696100"/>
              <a:gd name="connsiteX9" fmla="*/ 2251603 w 2257291"/>
              <a:gd name="connsiteY9" fmla="*/ 1566545 h 5696100"/>
              <a:gd name="connsiteX10" fmla="*/ 2165071 w 2257291"/>
              <a:gd name="connsiteY10" fmla="*/ 2562580 h 5696100"/>
              <a:gd name="connsiteX11" fmla="*/ 2147934 w 2257291"/>
              <a:gd name="connsiteY11" fmla="*/ 2667379 h 5696100"/>
              <a:gd name="connsiteX12" fmla="*/ 2142972 w 2257291"/>
              <a:gd name="connsiteY12" fmla="*/ 2768831 h 5696100"/>
              <a:gd name="connsiteX13" fmla="*/ 2093260 w 2257291"/>
              <a:gd name="connsiteY13" fmla="*/ 3336345 h 5696100"/>
              <a:gd name="connsiteX14" fmla="*/ 2043804 w 2257291"/>
              <a:gd name="connsiteY14" fmla="*/ 3729801 h 5696100"/>
              <a:gd name="connsiteX15" fmla="*/ 2019571 w 2257291"/>
              <a:gd name="connsiteY15" fmla="*/ 3889787 h 5696100"/>
              <a:gd name="connsiteX16" fmla="*/ 2018937 w 2257291"/>
              <a:gd name="connsiteY16" fmla="*/ 3932062 h 5696100"/>
              <a:gd name="connsiteX17" fmla="*/ 2002728 w 2257291"/>
              <a:gd name="connsiteY17" fmla="*/ 4255854 h 5696100"/>
              <a:gd name="connsiteX18" fmla="*/ 2001244 w 2257291"/>
              <a:gd name="connsiteY18" fmla="*/ 4272340 h 5696100"/>
              <a:gd name="connsiteX19" fmla="*/ 2005125 w 2257291"/>
              <a:gd name="connsiteY19" fmla="*/ 4344113 h 5696100"/>
              <a:gd name="connsiteX20" fmla="*/ 1986944 w 2257291"/>
              <a:gd name="connsiteY20" fmla="*/ 4937094 h 5696100"/>
              <a:gd name="connsiteX21" fmla="*/ 1983162 w 2257291"/>
              <a:gd name="connsiteY21" fmla="*/ 4956653 h 5696100"/>
              <a:gd name="connsiteX22" fmla="*/ 1980948 w 2257291"/>
              <a:gd name="connsiteY22" fmla="*/ 4999183 h 5696100"/>
              <a:gd name="connsiteX23" fmla="*/ 1184979 w 2257291"/>
              <a:gd name="connsiteY23" fmla="*/ 5696100 h 5696100"/>
              <a:gd name="connsiteX24" fmla="*/ 389010 w 2257291"/>
              <a:gd name="connsiteY24" fmla="*/ 4999183 h 5696100"/>
              <a:gd name="connsiteX25" fmla="*/ 386316 w 2257291"/>
              <a:gd name="connsiteY25" fmla="*/ 4947418 h 5696100"/>
              <a:gd name="connsiteX26" fmla="*/ 376896 w 2257291"/>
              <a:gd name="connsiteY26" fmla="*/ 4862935 h 5696100"/>
              <a:gd name="connsiteX27" fmla="*/ 406152 w 2257291"/>
              <a:gd name="connsiteY27" fmla="*/ 4270398 h 5696100"/>
              <a:gd name="connsiteX28" fmla="*/ 408504 w 2257291"/>
              <a:gd name="connsiteY28" fmla="*/ 4252954 h 5696100"/>
              <a:gd name="connsiteX29" fmla="*/ 408451 w 2257291"/>
              <a:gd name="connsiteY29" fmla="*/ 4233734 h 5696100"/>
              <a:gd name="connsiteX30" fmla="*/ 419895 w 2257291"/>
              <a:gd name="connsiteY30" fmla="*/ 3909772 h 5696100"/>
              <a:gd name="connsiteX31" fmla="*/ 421331 w 2257291"/>
              <a:gd name="connsiteY31" fmla="*/ 3888948 h 5696100"/>
              <a:gd name="connsiteX32" fmla="*/ 415502 w 2257291"/>
              <a:gd name="connsiteY32" fmla="*/ 3718284 h 5696100"/>
              <a:gd name="connsiteX33" fmla="*/ 412248 w 2257291"/>
              <a:gd name="connsiteY33" fmla="*/ 3415367 h 5696100"/>
              <a:gd name="connsiteX34" fmla="*/ 413529 w 2257291"/>
              <a:gd name="connsiteY34" fmla="*/ 3326047 h 5696100"/>
              <a:gd name="connsiteX35" fmla="*/ 397024 w 2257291"/>
              <a:gd name="connsiteY35" fmla="*/ 3208126 h 5696100"/>
              <a:gd name="connsiteX36" fmla="*/ 362132 w 2257291"/>
              <a:gd name="connsiteY36" fmla="*/ 2903329 h 5696100"/>
              <a:gd name="connsiteX37" fmla="*/ 324378 w 2257291"/>
              <a:gd name="connsiteY37" fmla="*/ 2658981 h 5696100"/>
              <a:gd name="connsiteX38" fmla="*/ 265767 w 2257291"/>
              <a:gd name="connsiteY38" fmla="*/ 2432276 h 5696100"/>
              <a:gd name="connsiteX39" fmla="*/ 245381 w 2257291"/>
              <a:gd name="connsiteY39" fmla="*/ 2344651 h 5696100"/>
              <a:gd name="connsiteX40" fmla="*/ 180491 w 2257291"/>
              <a:gd name="connsiteY40" fmla="*/ 2157348 h 5696100"/>
              <a:gd name="connsiteX41" fmla="*/ 138149 w 2257291"/>
              <a:gd name="connsiteY41" fmla="*/ 2009596 h 5696100"/>
              <a:gd name="connsiteX42" fmla="*/ 133255 w 2257291"/>
              <a:gd name="connsiteY42" fmla="*/ 1980396 h 5696100"/>
              <a:gd name="connsiteX43" fmla="*/ 128091 w 2257291"/>
              <a:gd name="connsiteY43" fmla="*/ 1962707 h 5696100"/>
              <a:gd name="connsiteX44" fmla="*/ 48893 w 2257291"/>
              <a:gd name="connsiteY44" fmla="*/ 1573565 h 5696100"/>
              <a:gd name="connsiteX45" fmla="*/ 33825 w 2257291"/>
              <a:gd name="connsiteY45" fmla="*/ 1434600 h 5696100"/>
              <a:gd name="connsiteX46" fmla="*/ 31466 w 2257291"/>
              <a:gd name="connsiteY46" fmla="*/ 1422929 h 5696100"/>
              <a:gd name="connsiteX47" fmla="*/ 74155 w 2257291"/>
              <a:gd name="connsiteY47" fmla="*/ 560552 h 5696100"/>
              <a:gd name="connsiteX48" fmla="*/ 103179 w 2257291"/>
              <a:gd name="connsiteY48" fmla="*/ 503965 h 5696100"/>
              <a:gd name="connsiteX49" fmla="*/ 114380 w 2257291"/>
              <a:gd name="connsiteY49" fmla="*/ 474272 h 5696100"/>
              <a:gd name="connsiteX50" fmla="*/ 851604 w 2257291"/>
              <a:gd name="connsiteY50" fmla="*/ 150 h 56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7291" h="5696100">
                <a:moveTo>
                  <a:pt x="851604" y="150"/>
                </a:moveTo>
                <a:lnTo>
                  <a:pt x="870278" y="1977"/>
                </a:lnTo>
                <a:lnTo>
                  <a:pt x="872454" y="1476"/>
                </a:lnTo>
                <a:cubicBezTo>
                  <a:pt x="1111531" y="-17604"/>
                  <a:pt x="1457643" y="149172"/>
                  <a:pt x="1754495" y="449028"/>
                </a:cubicBezTo>
                <a:cubicBezTo>
                  <a:pt x="1952396" y="648932"/>
                  <a:pt x="2090933" y="870134"/>
                  <a:pt x="2154936" y="1066167"/>
                </a:cubicBezTo>
                <a:lnTo>
                  <a:pt x="2164750" y="1107288"/>
                </a:lnTo>
                <a:lnTo>
                  <a:pt x="2165534" y="1108926"/>
                </a:lnTo>
                <a:cubicBezTo>
                  <a:pt x="2202339" y="1205241"/>
                  <a:pt x="2228622" y="1318172"/>
                  <a:pt x="2242201" y="1442010"/>
                </a:cubicBezTo>
                <a:lnTo>
                  <a:pt x="2248714" y="1561099"/>
                </a:lnTo>
                <a:lnTo>
                  <a:pt x="2251603" y="1566545"/>
                </a:lnTo>
                <a:cubicBezTo>
                  <a:pt x="2271775" y="1665557"/>
                  <a:pt x="2237223" y="2075632"/>
                  <a:pt x="2165071" y="2562580"/>
                </a:cubicBezTo>
                <a:lnTo>
                  <a:pt x="2147934" y="2667379"/>
                </a:lnTo>
                <a:lnTo>
                  <a:pt x="2142972" y="2768831"/>
                </a:lnTo>
                <a:cubicBezTo>
                  <a:pt x="2133223" y="2931322"/>
                  <a:pt x="2116431" y="3126651"/>
                  <a:pt x="2093260" y="3336345"/>
                </a:cubicBezTo>
                <a:cubicBezTo>
                  <a:pt x="2077813" y="3476142"/>
                  <a:pt x="2060994" y="3609088"/>
                  <a:pt x="2043804" y="3729801"/>
                </a:cubicBezTo>
                <a:lnTo>
                  <a:pt x="2019571" y="3889787"/>
                </a:lnTo>
                <a:lnTo>
                  <a:pt x="2018937" y="3932062"/>
                </a:lnTo>
                <a:cubicBezTo>
                  <a:pt x="2015110" y="4053932"/>
                  <a:pt x="2009571" y="4163684"/>
                  <a:pt x="2002728" y="4255854"/>
                </a:cubicBezTo>
                <a:lnTo>
                  <a:pt x="2001244" y="4272340"/>
                </a:lnTo>
                <a:lnTo>
                  <a:pt x="2005125" y="4344113"/>
                </a:lnTo>
                <a:cubicBezTo>
                  <a:pt x="2013626" y="4588248"/>
                  <a:pt x="2006682" y="4798004"/>
                  <a:pt x="1986944" y="4937094"/>
                </a:cubicBezTo>
                <a:lnTo>
                  <a:pt x="1983162" y="4956653"/>
                </a:lnTo>
                <a:lnTo>
                  <a:pt x="1980948" y="4999183"/>
                </a:lnTo>
                <a:cubicBezTo>
                  <a:pt x="1939975" y="5390631"/>
                  <a:pt x="1599244" y="5696100"/>
                  <a:pt x="1184979" y="5696100"/>
                </a:cubicBezTo>
                <a:cubicBezTo>
                  <a:pt x="770714" y="5696100"/>
                  <a:pt x="429983" y="5390631"/>
                  <a:pt x="389010" y="4999183"/>
                </a:cubicBezTo>
                <a:lnTo>
                  <a:pt x="386316" y="4947418"/>
                </a:lnTo>
                <a:lnTo>
                  <a:pt x="376896" y="4862935"/>
                </a:lnTo>
                <a:cubicBezTo>
                  <a:pt x="368334" y="4722713"/>
                  <a:pt x="378171" y="4513072"/>
                  <a:pt x="406152" y="4270398"/>
                </a:cubicBezTo>
                <a:lnTo>
                  <a:pt x="408504" y="4252954"/>
                </a:lnTo>
                <a:lnTo>
                  <a:pt x="408451" y="4233734"/>
                </a:lnTo>
                <a:cubicBezTo>
                  <a:pt x="409583" y="4141337"/>
                  <a:pt x="413420" y="4031525"/>
                  <a:pt x="419895" y="3909772"/>
                </a:cubicBezTo>
                <a:lnTo>
                  <a:pt x="421331" y="3888948"/>
                </a:lnTo>
                <a:lnTo>
                  <a:pt x="415502" y="3718284"/>
                </a:lnTo>
                <a:cubicBezTo>
                  <a:pt x="413387" y="3622593"/>
                  <a:pt x="412248" y="3520852"/>
                  <a:pt x="412248" y="3415367"/>
                </a:cubicBezTo>
                <a:lnTo>
                  <a:pt x="413529" y="3326047"/>
                </a:lnTo>
                <a:lnTo>
                  <a:pt x="397024" y="3208126"/>
                </a:lnTo>
                <a:lnTo>
                  <a:pt x="362132" y="2903329"/>
                </a:lnTo>
                <a:lnTo>
                  <a:pt x="324378" y="2658981"/>
                </a:lnTo>
                <a:lnTo>
                  <a:pt x="265767" y="2432276"/>
                </a:lnTo>
                <a:lnTo>
                  <a:pt x="245381" y="2344651"/>
                </a:lnTo>
                <a:lnTo>
                  <a:pt x="180491" y="2157348"/>
                </a:lnTo>
                <a:cubicBezTo>
                  <a:pt x="161347" y="2097819"/>
                  <a:pt x="146986" y="2047840"/>
                  <a:pt x="138149" y="2009596"/>
                </a:cubicBezTo>
                <a:lnTo>
                  <a:pt x="133255" y="1980396"/>
                </a:lnTo>
                <a:lnTo>
                  <a:pt x="128091" y="1962707"/>
                </a:lnTo>
                <a:cubicBezTo>
                  <a:pt x="92439" y="1826653"/>
                  <a:pt x="66063" y="1695051"/>
                  <a:pt x="48893" y="1573565"/>
                </a:cubicBezTo>
                <a:lnTo>
                  <a:pt x="33825" y="1434600"/>
                </a:lnTo>
                <a:lnTo>
                  <a:pt x="31466" y="1422929"/>
                </a:lnTo>
                <a:cubicBezTo>
                  <a:pt x="-24311" y="1075763"/>
                  <a:pt x="-3403" y="758420"/>
                  <a:pt x="74155" y="560552"/>
                </a:cubicBezTo>
                <a:lnTo>
                  <a:pt x="103179" y="503965"/>
                </a:lnTo>
                <a:lnTo>
                  <a:pt x="114380" y="474272"/>
                </a:lnTo>
                <a:cubicBezTo>
                  <a:pt x="235842" y="195651"/>
                  <a:pt x="520192" y="150"/>
                  <a:pt x="851604" y="150"/>
                </a:cubicBezTo>
                <a:close/>
              </a:path>
            </a:pathLst>
          </a:custGeom>
          <a:solidFill>
            <a:srgbClr val="EC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4571772" y="4388621"/>
            <a:ext cx="697332" cy="1243729"/>
            <a:chOff x="1098936" y="4045721"/>
            <a:chExt cx="697332" cy="1243729"/>
          </a:xfrm>
        </p:grpSpPr>
        <p:grpSp>
          <p:nvGrpSpPr>
            <p:cNvPr id="199" name="그룹 198"/>
            <p:cNvGrpSpPr/>
            <p:nvPr/>
          </p:nvGrpSpPr>
          <p:grpSpPr>
            <a:xfrm rot="3435472">
              <a:off x="1292469" y="4785652"/>
              <a:ext cx="310265" cy="697332"/>
              <a:chOff x="10311869" y="657075"/>
              <a:chExt cx="2534384" cy="5696100"/>
            </a:xfrm>
          </p:grpSpPr>
          <p:sp>
            <p:nvSpPr>
              <p:cNvPr id="203" name="자유형 202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자유형 203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151613" flipH="1">
              <a:off x="1162962" y="4045721"/>
              <a:ext cx="310267" cy="697331"/>
              <a:chOff x="10311869" y="657075"/>
              <a:chExt cx="2534384" cy="5696100"/>
            </a:xfrm>
          </p:grpSpPr>
          <p:sp>
            <p:nvSpPr>
              <p:cNvPr id="201" name="자유형 200"/>
              <p:cNvSpPr/>
              <p:nvPr/>
            </p:nvSpPr>
            <p:spPr>
              <a:xfrm>
                <a:off x="10347766" y="657075"/>
                <a:ext cx="2257291" cy="5696100"/>
              </a:xfrm>
              <a:custGeom>
                <a:avLst/>
                <a:gdLst>
                  <a:gd name="connsiteX0" fmla="*/ 851604 w 2257291"/>
                  <a:gd name="connsiteY0" fmla="*/ 150 h 5696100"/>
                  <a:gd name="connsiteX1" fmla="*/ 870278 w 2257291"/>
                  <a:gd name="connsiteY1" fmla="*/ 1977 h 5696100"/>
                  <a:gd name="connsiteX2" fmla="*/ 872454 w 2257291"/>
                  <a:gd name="connsiteY2" fmla="*/ 1476 h 5696100"/>
                  <a:gd name="connsiteX3" fmla="*/ 1754495 w 2257291"/>
                  <a:gd name="connsiteY3" fmla="*/ 449028 h 5696100"/>
                  <a:gd name="connsiteX4" fmla="*/ 2154936 w 2257291"/>
                  <a:gd name="connsiteY4" fmla="*/ 1066167 h 5696100"/>
                  <a:gd name="connsiteX5" fmla="*/ 2164750 w 2257291"/>
                  <a:gd name="connsiteY5" fmla="*/ 1107288 h 5696100"/>
                  <a:gd name="connsiteX6" fmla="*/ 2165534 w 2257291"/>
                  <a:gd name="connsiteY6" fmla="*/ 1108926 h 5696100"/>
                  <a:gd name="connsiteX7" fmla="*/ 2242201 w 2257291"/>
                  <a:gd name="connsiteY7" fmla="*/ 1442010 h 5696100"/>
                  <a:gd name="connsiteX8" fmla="*/ 2248714 w 2257291"/>
                  <a:gd name="connsiteY8" fmla="*/ 1561099 h 5696100"/>
                  <a:gd name="connsiteX9" fmla="*/ 2251603 w 2257291"/>
                  <a:gd name="connsiteY9" fmla="*/ 1566545 h 5696100"/>
                  <a:gd name="connsiteX10" fmla="*/ 2165071 w 2257291"/>
                  <a:gd name="connsiteY10" fmla="*/ 2562580 h 5696100"/>
                  <a:gd name="connsiteX11" fmla="*/ 2147934 w 2257291"/>
                  <a:gd name="connsiteY11" fmla="*/ 2667379 h 5696100"/>
                  <a:gd name="connsiteX12" fmla="*/ 2142972 w 2257291"/>
                  <a:gd name="connsiteY12" fmla="*/ 2768831 h 5696100"/>
                  <a:gd name="connsiteX13" fmla="*/ 2093260 w 2257291"/>
                  <a:gd name="connsiteY13" fmla="*/ 3336345 h 5696100"/>
                  <a:gd name="connsiteX14" fmla="*/ 2043804 w 2257291"/>
                  <a:gd name="connsiteY14" fmla="*/ 3729801 h 5696100"/>
                  <a:gd name="connsiteX15" fmla="*/ 2019571 w 2257291"/>
                  <a:gd name="connsiteY15" fmla="*/ 3889787 h 5696100"/>
                  <a:gd name="connsiteX16" fmla="*/ 2018937 w 2257291"/>
                  <a:gd name="connsiteY16" fmla="*/ 3932062 h 5696100"/>
                  <a:gd name="connsiteX17" fmla="*/ 2002728 w 2257291"/>
                  <a:gd name="connsiteY17" fmla="*/ 4255854 h 5696100"/>
                  <a:gd name="connsiteX18" fmla="*/ 2001244 w 2257291"/>
                  <a:gd name="connsiteY18" fmla="*/ 4272340 h 5696100"/>
                  <a:gd name="connsiteX19" fmla="*/ 2005125 w 2257291"/>
                  <a:gd name="connsiteY19" fmla="*/ 4344113 h 5696100"/>
                  <a:gd name="connsiteX20" fmla="*/ 1986944 w 2257291"/>
                  <a:gd name="connsiteY20" fmla="*/ 4937094 h 5696100"/>
                  <a:gd name="connsiteX21" fmla="*/ 1983162 w 2257291"/>
                  <a:gd name="connsiteY21" fmla="*/ 4956653 h 5696100"/>
                  <a:gd name="connsiteX22" fmla="*/ 1980948 w 2257291"/>
                  <a:gd name="connsiteY22" fmla="*/ 4999183 h 5696100"/>
                  <a:gd name="connsiteX23" fmla="*/ 1184979 w 2257291"/>
                  <a:gd name="connsiteY23" fmla="*/ 5696100 h 5696100"/>
                  <a:gd name="connsiteX24" fmla="*/ 389010 w 2257291"/>
                  <a:gd name="connsiteY24" fmla="*/ 4999183 h 5696100"/>
                  <a:gd name="connsiteX25" fmla="*/ 386316 w 2257291"/>
                  <a:gd name="connsiteY25" fmla="*/ 4947418 h 5696100"/>
                  <a:gd name="connsiteX26" fmla="*/ 376896 w 2257291"/>
                  <a:gd name="connsiteY26" fmla="*/ 4862935 h 5696100"/>
                  <a:gd name="connsiteX27" fmla="*/ 406152 w 2257291"/>
                  <a:gd name="connsiteY27" fmla="*/ 4270398 h 5696100"/>
                  <a:gd name="connsiteX28" fmla="*/ 408504 w 2257291"/>
                  <a:gd name="connsiteY28" fmla="*/ 4252954 h 5696100"/>
                  <a:gd name="connsiteX29" fmla="*/ 408451 w 2257291"/>
                  <a:gd name="connsiteY29" fmla="*/ 4233734 h 5696100"/>
                  <a:gd name="connsiteX30" fmla="*/ 419895 w 2257291"/>
                  <a:gd name="connsiteY30" fmla="*/ 3909772 h 5696100"/>
                  <a:gd name="connsiteX31" fmla="*/ 421331 w 2257291"/>
                  <a:gd name="connsiteY31" fmla="*/ 3888948 h 5696100"/>
                  <a:gd name="connsiteX32" fmla="*/ 415502 w 2257291"/>
                  <a:gd name="connsiteY32" fmla="*/ 3718284 h 5696100"/>
                  <a:gd name="connsiteX33" fmla="*/ 412248 w 2257291"/>
                  <a:gd name="connsiteY33" fmla="*/ 3415367 h 5696100"/>
                  <a:gd name="connsiteX34" fmla="*/ 413529 w 2257291"/>
                  <a:gd name="connsiteY34" fmla="*/ 3326047 h 5696100"/>
                  <a:gd name="connsiteX35" fmla="*/ 397024 w 2257291"/>
                  <a:gd name="connsiteY35" fmla="*/ 3208126 h 5696100"/>
                  <a:gd name="connsiteX36" fmla="*/ 362132 w 2257291"/>
                  <a:gd name="connsiteY36" fmla="*/ 2903329 h 5696100"/>
                  <a:gd name="connsiteX37" fmla="*/ 324378 w 2257291"/>
                  <a:gd name="connsiteY37" fmla="*/ 2658981 h 5696100"/>
                  <a:gd name="connsiteX38" fmla="*/ 265767 w 2257291"/>
                  <a:gd name="connsiteY38" fmla="*/ 2432276 h 5696100"/>
                  <a:gd name="connsiteX39" fmla="*/ 245381 w 2257291"/>
                  <a:gd name="connsiteY39" fmla="*/ 2344651 h 5696100"/>
                  <a:gd name="connsiteX40" fmla="*/ 180491 w 2257291"/>
                  <a:gd name="connsiteY40" fmla="*/ 2157348 h 5696100"/>
                  <a:gd name="connsiteX41" fmla="*/ 138149 w 2257291"/>
                  <a:gd name="connsiteY41" fmla="*/ 2009596 h 5696100"/>
                  <a:gd name="connsiteX42" fmla="*/ 133255 w 2257291"/>
                  <a:gd name="connsiteY42" fmla="*/ 1980396 h 5696100"/>
                  <a:gd name="connsiteX43" fmla="*/ 128091 w 2257291"/>
                  <a:gd name="connsiteY43" fmla="*/ 1962707 h 5696100"/>
                  <a:gd name="connsiteX44" fmla="*/ 48893 w 2257291"/>
                  <a:gd name="connsiteY44" fmla="*/ 1573565 h 5696100"/>
                  <a:gd name="connsiteX45" fmla="*/ 33825 w 2257291"/>
                  <a:gd name="connsiteY45" fmla="*/ 1434600 h 5696100"/>
                  <a:gd name="connsiteX46" fmla="*/ 31466 w 2257291"/>
                  <a:gd name="connsiteY46" fmla="*/ 1422929 h 5696100"/>
                  <a:gd name="connsiteX47" fmla="*/ 74155 w 2257291"/>
                  <a:gd name="connsiteY47" fmla="*/ 560552 h 5696100"/>
                  <a:gd name="connsiteX48" fmla="*/ 103179 w 2257291"/>
                  <a:gd name="connsiteY48" fmla="*/ 503965 h 5696100"/>
                  <a:gd name="connsiteX49" fmla="*/ 114380 w 2257291"/>
                  <a:gd name="connsiteY49" fmla="*/ 474272 h 5696100"/>
                  <a:gd name="connsiteX50" fmla="*/ 851604 w 2257291"/>
                  <a:gd name="connsiteY50" fmla="*/ 150 h 569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57291" h="5696100">
                    <a:moveTo>
                      <a:pt x="851604" y="150"/>
                    </a:moveTo>
                    <a:lnTo>
                      <a:pt x="870278" y="1977"/>
                    </a:lnTo>
                    <a:lnTo>
                      <a:pt x="872454" y="1476"/>
                    </a:lnTo>
                    <a:cubicBezTo>
                      <a:pt x="1111531" y="-17604"/>
                      <a:pt x="1457643" y="149172"/>
                      <a:pt x="1754495" y="449028"/>
                    </a:cubicBezTo>
                    <a:cubicBezTo>
                      <a:pt x="1952396" y="648932"/>
                      <a:pt x="2090933" y="870134"/>
                      <a:pt x="2154936" y="1066167"/>
                    </a:cubicBezTo>
                    <a:lnTo>
                      <a:pt x="2164750" y="1107288"/>
                    </a:lnTo>
                    <a:lnTo>
                      <a:pt x="2165534" y="1108926"/>
                    </a:lnTo>
                    <a:cubicBezTo>
                      <a:pt x="2202339" y="1205241"/>
                      <a:pt x="2228622" y="1318172"/>
                      <a:pt x="2242201" y="1442010"/>
                    </a:cubicBezTo>
                    <a:lnTo>
                      <a:pt x="2248714" y="1561099"/>
                    </a:lnTo>
                    <a:lnTo>
                      <a:pt x="2251603" y="1566545"/>
                    </a:lnTo>
                    <a:cubicBezTo>
                      <a:pt x="2271775" y="1665557"/>
                      <a:pt x="2237223" y="2075632"/>
                      <a:pt x="2165071" y="2562580"/>
                    </a:cubicBezTo>
                    <a:lnTo>
                      <a:pt x="2147934" y="2667379"/>
                    </a:lnTo>
                    <a:lnTo>
                      <a:pt x="2142972" y="2768831"/>
                    </a:lnTo>
                    <a:cubicBezTo>
                      <a:pt x="2133223" y="2931322"/>
                      <a:pt x="2116431" y="3126651"/>
                      <a:pt x="2093260" y="3336345"/>
                    </a:cubicBezTo>
                    <a:cubicBezTo>
                      <a:pt x="2077813" y="3476142"/>
                      <a:pt x="2060994" y="3609088"/>
                      <a:pt x="2043804" y="3729801"/>
                    </a:cubicBezTo>
                    <a:lnTo>
                      <a:pt x="2019571" y="3889787"/>
                    </a:lnTo>
                    <a:lnTo>
                      <a:pt x="2018937" y="3932062"/>
                    </a:lnTo>
                    <a:cubicBezTo>
                      <a:pt x="2015110" y="4053932"/>
                      <a:pt x="2009571" y="4163684"/>
                      <a:pt x="2002728" y="4255854"/>
                    </a:cubicBezTo>
                    <a:lnTo>
                      <a:pt x="2001244" y="4272340"/>
                    </a:lnTo>
                    <a:lnTo>
                      <a:pt x="2005125" y="4344113"/>
                    </a:lnTo>
                    <a:cubicBezTo>
                      <a:pt x="2013626" y="4588248"/>
                      <a:pt x="2006682" y="4798004"/>
                      <a:pt x="1986944" y="4937094"/>
                    </a:cubicBezTo>
                    <a:lnTo>
                      <a:pt x="1983162" y="4956653"/>
                    </a:lnTo>
                    <a:lnTo>
                      <a:pt x="1980948" y="4999183"/>
                    </a:lnTo>
                    <a:cubicBezTo>
                      <a:pt x="1939975" y="5390631"/>
                      <a:pt x="1599244" y="5696100"/>
                      <a:pt x="1184979" y="5696100"/>
                    </a:cubicBezTo>
                    <a:cubicBezTo>
                      <a:pt x="770714" y="5696100"/>
                      <a:pt x="429983" y="5390631"/>
                      <a:pt x="389010" y="4999183"/>
                    </a:cubicBezTo>
                    <a:lnTo>
                      <a:pt x="386316" y="4947418"/>
                    </a:lnTo>
                    <a:lnTo>
                      <a:pt x="376896" y="4862935"/>
                    </a:lnTo>
                    <a:cubicBezTo>
                      <a:pt x="368334" y="4722713"/>
                      <a:pt x="378171" y="4513072"/>
                      <a:pt x="406152" y="4270398"/>
                    </a:cubicBezTo>
                    <a:lnTo>
                      <a:pt x="408504" y="4252954"/>
                    </a:lnTo>
                    <a:lnTo>
                      <a:pt x="408451" y="4233734"/>
                    </a:lnTo>
                    <a:cubicBezTo>
                      <a:pt x="409583" y="4141337"/>
                      <a:pt x="413420" y="4031525"/>
                      <a:pt x="419895" y="3909772"/>
                    </a:cubicBezTo>
                    <a:lnTo>
                      <a:pt x="421331" y="3888948"/>
                    </a:lnTo>
                    <a:lnTo>
                      <a:pt x="415502" y="3718284"/>
                    </a:lnTo>
                    <a:cubicBezTo>
                      <a:pt x="413387" y="3622593"/>
                      <a:pt x="412248" y="3520852"/>
                      <a:pt x="412248" y="3415367"/>
                    </a:cubicBezTo>
                    <a:lnTo>
                      <a:pt x="413529" y="3326047"/>
                    </a:lnTo>
                    <a:lnTo>
                      <a:pt x="397024" y="3208126"/>
                    </a:lnTo>
                    <a:lnTo>
                      <a:pt x="362132" y="2903329"/>
                    </a:lnTo>
                    <a:lnTo>
                      <a:pt x="324378" y="2658981"/>
                    </a:lnTo>
                    <a:lnTo>
                      <a:pt x="265767" y="2432276"/>
                    </a:lnTo>
                    <a:lnTo>
                      <a:pt x="245381" y="2344651"/>
                    </a:lnTo>
                    <a:lnTo>
                      <a:pt x="180491" y="2157348"/>
                    </a:lnTo>
                    <a:cubicBezTo>
                      <a:pt x="161347" y="2097819"/>
                      <a:pt x="146986" y="2047840"/>
                      <a:pt x="138149" y="2009596"/>
                    </a:cubicBezTo>
                    <a:lnTo>
                      <a:pt x="133255" y="1980396"/>
                    </a:lnTo>
                    <a:lnTo>
                      <a:pt x="128091" y="1962707"/>
                    </a:lnTo>
                    <a:cubicBezTo>
                      <a:pt x="92439" y="1826653"/>
                      <a:pt x="66063" y="1695051"/>
                      <a:pt x="48893" y="1573565"/>
                    </a:cubicBezTo>
                    <a:lnTo>
                      <a:pt x="33825" y="1434600"/>
                    </a:lnTo>
                    <a:lnTo>
                      <a:pt x="31466" y="1422929"/>
                    </a:lnTo>
                    <a:cubicBezTo>
                      <a:pt x="-24311" y="1075763"/>
                      <a:pt x="-3403" y="758420"/>
                      <a:pt x="74155" y="560552"/>
                    </a:cubicBezTo>
                    <a:lnTo>
                      <a:pt x="103179" y="503965"/>
                    </a:lnTo>
                    <a:lnTo>
                      <a:pt x="114380" y="474272"/>
                    </a:lnTo>
                    <a:cubicBezTo>
                      <a:pt x="235842" y="195651"/>
                      <a:pt x="520192" y="150"/>
                      <a:pt x="851604" y="150"/>
                    </a:cubicBezTo>
                    <a:close/>
                  </a:path>
                </a:pathLst>
              </a:custGeom>
              <a:solidFill>
                <a:srgbClr val="F274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자유형 201"/>
              <p:cNvSpPr/>
              <p:nvPr/>
            </p:nvSpPr>
            <p:spPr>
              <a:xfrm rot="1939354">
                <a:off x="10311869" y="1864650"/>
                <a:ext cx="2534384" cy="3033857"/>
              </a:xfrm>
              <a:custGeom>
                <a:avLst/>
                <a:gdLst>
                  <a:gd name="connsiteX0" fmla="*/ 82292 w 2566621"/>
                  <a:gd name="connsiteY0" fmla="*/ 14894 h 3001505"/>
                  <a:gd name="connsiteX1" fmla="*/ 162986 w 2566621"/>
                  <a:gd name="connsiteY1" fmla="*/ 18654 h 3001505"/>
                  <a:gd name="connsiteX2" fmla="*/ 207440 w 2566621"/>
                  <a:gd name="connsiteY2" fmla="*/ 67455 h 3001505"/>
                  <a:gd name="connsiteX3" fmla="*/ 220438 w 2566621"/>
                  <a:gd name="connsiteY3" fmla="*/ 66041 h 3001505"/>
                  <a:gd name="connsiteX4" fmla="*/ 879697 w 2566621"/>
                  <a:gd name="connsiteY4" fmla="*/ 44524 h 3001505"/>
                  <a:gd name="connsiteX5" fmla="*/ 1715398 w 2566621"/>
                  <a:gd name="connsiteY5" fmla="*/ 282216 h 3001505"/>
                  <a:gd name="connsiteX6" fmla="*/ 2221385 w 2566621"/>
                  <a:gd name="connsiteY6" fmla="*/ 782632 h 3001505"/>
                  <a:gd name="connsiteX7" fmla="*/ 2462281 w 2566621"/>
                  <a:gd name="connsiteY7" fmla="*/ 1253877 h 3001505"/>
                  <a:gd name="connsiteX8" fmla="*/ 2497621 w 2566621"/>
                  <a:gd name="connsiteY8" fmla="*/ 1382282 h 3001505"/>
                  <a:gd name="connsiteX9" fmla="*/ 2514622 w 2566621"/>
                  <a:gd name="connsiteY9" fmla="*/ 1426481 h 3001505"/>
                  <a:gd name="connsiteX10" fmla="*/ 2557201 w 2566621"/>
                  <a:gd name="connsiteY10" fmla="*/ 1675330 h 3001505"/>
                  <a:gd name="connsiteX11" fmla="*/ 2560298 w 2566621"/>
                  <a:gd name="connsiteY11" fmla="*/ 1772168 h 3001505"/>
                  <a:gd name="connsiteX12" fmla="*/ 2563284 w 2566621"/>
                  <a:gd name="connsiteY12" fmla="*/ 1800998 h 3001505"/>
                  <a:gd name="connsiteX13" fmla="*/ 2566621 w 2566621"/>
                  <a:gd name="connsiteY13" fmla="*/ 1900196 h 3001505"/>
                  <a:gd name="connsiteX14" fmla="*/ 2538574 w 2566621"/>
                  <a:gd name="connsiteY14" fmla="*/ 2175397 h 3001505"/>
                  <a:gd name="connsiteX15" fmla="*/ 2535361 w 2566621"/>
                  <a:gd name="connsiteY15" fmla="*/ 2187070 h 3001505"/>
                  <a:gd name="connsiteX16" fmla="*/ 2535310 w 2566621"/>
                  <a:gd name="connsiteY16" fmla="*/ 2187804 h 3001505"/>
                  <a:gd name="connsiteX17" fmla="*/ 2380956 w 2566621"/>
                  <a:gd name="connsiteY17" fmla="*/ 2488425 h 3001505"/>
                  <a:gd name="connsiteX18" fmla="*/ 2213437 w 2566621"/>
                  <a:gd name="connsiteY18" fmla="*/ 1996212 h 3001505"/>
                  <a:gd name="connsiteX19" fmla="*/ 2226601 w 2566621"/>
                  <a:gd name="connsiteY19" fmla="*/ 1804620 h 3001505"/>
                  <a:gd name="connsiteX20" fmla="*/ 2236326 w 2566621"/>
                  <a:gd name="connsiteY20" fmla="*/ 1751979 h 3001505"/>
                  <a:gd name="connsiteX21" fmla="*/ 2242242 w 2566621"/>
                  <a:gd name="connsiteY21" fmla="*/ 1641286 h 3001505"/>
                  <a:gd name="connsiteX22" fmla="*/ 2234942 w 2566621"/>
                  <a:gd name="connsiteY22" fmla="*/ 1188845 h 3001505"/>
                  <a:gd name="connsiteX23" fmla="*/ 1990344 w 2566621"/>
                  <a:gd name="connsiteY23" fmla="*/ 631250 h 3001505"/>
                  <a:gd name="connsiteX24" fmla="*/ 1361893 w 2566621"/>
                  <a:gd name="connsiteY24" fmla="*/ 478837 h 3001505"/>
                  <a:gd name="connsiteX25" fmla="*/ 508067 w 2566621"/>
                  <a:gd name="connsiteY25" fmla="*/ 469024 h 3001505"/>
                  <a:gd name="connsiteX26" fmla="*/ 492042 w 2566621"/>
                  <a:gd name="connsiteY26" fmla="*/ 469440 h 3001505"/>
                  <a:gd name="connsiteX27" fmla="*/ 491165 w 2566621"/>
                  <a:gd name="connsiteY27" fmla="*/ 485287 h 3001505"/>
                  <a:gd name="connsiteX28" fmla="*/ 374869 w 2566621"/>
                  <a:gd name="connsiteY28" fmla="*/ 956826 h 3001505"/>
                  <a:gd name="connsiteX29" fmla="*/ 271745 w 2566621"/>
                  <a:gd name="connsiteY29" fmla="*/ 1734434 h 3001505"/>
                  <a:gd name="connsiteX30" fmla="*/ 327216 w 2566621"/>
                  <a:gd name="connsiteY30" fmla="*/ 1978869 h 3001505"/>
                  <a:gd name="connsiteX31" fmla="*/ 604784 w 2566621"/>
                  <a:gd name="connsiteY31" fmla="*/ 2218036 h 3001505"/>
                  <a:gd name="connsiteX32" fmla="*/ 1266227 w 2566621"/>
                  <a:gd name="connsiteY32" fmla="*/ 2493849 h 3001505"/>
                  <a:gd name="connsiteX33" fmla="*/ 1303795 w 2566621"/>
                  <a:gd name="connsiteY33" fmla="*/ 2515578 h 3001505"/>
                  <a:gd name="connsiteX34" fmla="*/ 1427912 w 2566621"/>
                  <a:gd name="connsiteY34" fmla="*/ 2571321 h 3001505"/>
                  <a:gd name="connsiteX35" fmla="*/ 1779914 w 2566621"/>
                  <a:gd name="connsiteY35" fmla="*/ 2956228 h 3001505"/>
                  <a:gd name="connsiteX36" fmla="*/ 1439831 w 2566621"/>
                  <a:gd name="connsiteY36" fmla="*/ 2954108 h 3001505"/>
                  <a:gd name="connsiteX37" fmla="*/ 1367305 w 2566621"/>
                  <a:gd name="connsiteY37" fmla="*/ 2921535 h 3001505"/>
                  <a:gd name="connsiteX38" fmla="*/ 1358891 w 2566621"/>
                  <a:gd name="connsiteY38" fmla="*/ 2918203 h 3001505"/>
                  <a:gd name="connsiteX39" fmla="*/ 1159007 w 2566621"/>
                  <a:gd name="connsiteY39" fmla="*/ 2823189 h 3001505"/>
                  <a:gd name="connsiteX40" fmla="*/ 637917 w 2566621"/>
                  <a:gd name="connsiteY40" fmla="*/ 2512674 h 3001505"/>
                  <a:gd name="connsiteX41" fmla="*/ 255728 w 2566621"/>
                  <a:gd name="connsiteY41" fmla="*/ 2051153 h 3001505"/>
                  <a:gd name="connsiteX42" fmla="*/ 84866 w 2566621"/>
                  <a:gd name="connsiteY42" fmla="*/ 1681350 h 3001505"/>
                  <a:gd name="connsiteX43" fmla="*/ 3755 w 2566621"/>
                  <a:gd name="connsiteY43" fmla="*/ 1182622 h 3001505"/>
                  <a:gd name="connsiteX44" fmla="*/ 24619 w 2566621"/>
                  <a:gd name="connsiteY44" fmla="*/ 574285 h 3001505"/>
                  <a:gd name="connsiteX45" fmla="*/ 77303 w 2566621"/>
                  <a:gd name="connsiteY45" fmla="*/ 177233 h 3001505"/>
                  <a:gd name="connsiteX46" fmla="*/ 85599 w 2566621"/>
                  <a:gd name="connsiteY46" fmla="*/ 160621 h 3001505"/>
                  <a:gd name="connsiteX47" fmla="*/ 50017 w 2566621"/>
                  <a:gd name="connsiteY47" fmla="*/ 121561 h 3001505"/>
                  <a:gd name="connsiteX48" fmla="*/ 53779 w 2566621"/>
                  <a:gd name="connsiteY48" fmla="*/ 40867 h 300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566621" h="3001505">
                    <a:moveTo>
                      <a:pt x="82292" y="14894"/>
                    </a:moveTo>
                    <a:cubicBezTo>
                      <a:pt x="105614" y="-6351"/>
                      <a:pt x="141742" y="-4667"/>
                      <a:pt x="162986" y="18654"/>
                    </a:cubicBezTo>
                    <a:lnTo>
                      <a:pt x="207440" y="67455"/>
                    </a:lnTo>
                    <a:lnTo>
                      <a:pt x="220438" y="66041"/>
                    </a:lnTo>
                    <a:cubicBezTo>
                      <a:pt x="367318" y="49171"/>
                      <a:pt x="653834" y="13852"/>
                      <a:pt x="879697" y="44524"/>
                    </a:cubicBezTo>
                    <a:cubicBezTo>
                      <a:pt x="1137826" y="79577"/>
                      <a:pt x="1491784" y="159198"/>
                      <a:pt x="1715398" y="282216"/>
                    </a:cubicBezTo>
                    <a:cubicBezTo>
                      <a:pt x="1939013" y="405234"/>
                      <a:pt x="2089212" y="592739"/>
                      <a:pt x="2221385" y="782632"/>
                    </a:cubicBezTo>
                    <a:cubicBezTo>
                      <a:pt x="2320515" y="925051"/>
                      <a:pt x="2405895" y="1087160"/>
                      <a:pt x="2462281" y="1253877"/>
                    </a:cubicBezTo>
                    <a:lnTo>
                      <a:pt x="2497621" y="1382282"/>
                    </a:lnTo>
                    <a:lnTo>
                      <a:pt x="2514622" y="1426481"/>
                    </a:lnTo>
                    <a:cubicBezTo>
                      <a:pt x="2535823" y="1493286"/>
                      <a:pt x="2550959" y="1579204"/>
                      <a:pt x="2557201" y="1675330"/>
                    </a:cubicBezTo>
                    <a:lnTo>
                      <a:pt x="2560298" y="1772168"/>
                    </a:lnTo>
                    <a:lnTo>
                      <a:pt x="2563284" y="1800998"/>
                    </a:lnTo>
                    <a:cubicBezTo>
                      <a:pt x="2565473" y="1833040"/>
                      <a:pt x="2566621" y="1866216"/>
                      <a:pt x="2566621" y="1900196"/>
                    </a:cubicBezTo>
                    <a:cubicBezTo>
                      <a:pt x="2566621" y="2002137"/>
                      <a:pt x="2556281" y="2096840"/>
                      <a:pt x="2538574" y="2175397"/>
                    </a:cubicBezTo>
                    <a:lnTo>
                      <a:pt x="2535361" y="2187070"/>
                    </a:lnTo>
                    <a:lnTo>
                      <a:pt x="2535310" y="2187804"/>
                    </a:lnTo>
                    <a:cubicBezTo>
                      <a:pt x="2509880" y="2364467"/>
                      <a:pt x="2450343" y="2488425"/>
                      <a:pt x="2380956" y="2488425"/>
                    </a:cubicBezTo>
                    <a:cubicBezTo>
                      <a:pt x="2288438" y="2488425"/>
                      <a:pt x="2213437" y="2268054"/>
                      <a:pt x="2213437" y="1996212"/>
                    </a:cubicBezTo>
                    <a:cubicBezTo>
                      <a:pt x="2213436" y="1928252"/>
                      <a:pt x="2218124" y="1863508"/>
                      <a:pt x="2226601" y="1804620"/>
                    </a:cubicBezTo>
                    <a:lnTo>
                      <a:pt x="2236326" y="1751979"/>
                    </a:lnTo>
                    <a:lnTo>
                      <a:pt x="2242242" y="1641286"/>
                    </a:lnTo>
                    <a:cubicBezTo>
                      <a:pt x="2250338" y="1477423"/>
                      <a:pt x="2254650" y="1307876"/>
                      <a:pt x="2234942" y="1188845"/>
                    </a:cubicBezTo>
                    <a:cubicBezTo>
                      <a:pt x="2195526" y="950783"/>
                      <a:pt x="2135852" y="749584"/>
                      <a:pt x="1990344" y="631250"/>
                    </a:cubicBezTo>
                    <a:cubicBezTo>
                      <a:pt x="1844835" y="512915"/>
                      <a:pt x="1608939" y="505874"/>
                      <a:pt x="1361893" y="478837"/>
                    </a:cubicBezTo>
                    <a:cubicBezTo>
                      <a:pt x="1114847" y="451799"/>
                      <a:pt x="664784" y="472061"/>
                      <a:pt x="508067" y="469024"/>
                    </a:cubicBezTo>
                    <a:lnTo>
                      <a:pt x="492042" y="469440"/>
                    </a:lnTo>
                    <a:lnTo>
                      <a:pt x="491165" y="485287"/>
                    </a:lnTo>
                    <a:cubicBezTo>
                      <a:pt x="473966" y="619100"/>
                      <a:pt x="401686" y="785438"/>
                      <a:pt x="374869" y="956826"/>
                    </a:cubicBezTo>
                    <a:cubicBezTo>
                      <a:pt x="339113" y="1185342"/>
                      <a:pt x="279687" y="1564093"/>
                      <a:pt x="271745" y="1734434"/>
                    </a:cubicBezTo>
                    <a:cubicBezTo>
                      <a:pt x="263803" y="1904774"/>
                      <a:pt x="271710" y="1898268"/>
                      <a:pt x="327216" y="1978869"/>
                    </a:cubicBezTo>
                    <a:cubicBezTo>
                      <a:pt x="382723" y="2059469"/>
                      <a:pt x="448282" y="2132206"/>
                      <a:pt x="604784" y="2218036"/>
                    </a:cubicBezTo>
                    <a:cubicBezTo>
                      <a:pt x="761286" y="2303866"/>
                      <a:pt x="1103001" y="2409268"/>
                      <a:pt x="1266227" y="2493849"/>
                    </a:cubicBezTo>
                    <a:lnTo>
                      <a:pt x="1303795" y="2515578"/>
                    </a:lnTo>
                    <a:lnTo>
                      <a:pt x="1427912" y="2571321"/>
                    </a:lnTo>
                    <a:cubicBezTo>
                      <a:pt x="1667409" y="2699926"/>
                      <a:pt x="1825006" y="2872254"/>
                      <a:pt x="1779914" y="2956228"/>
                    </a:cubicBezTo>
                    <a:cubicBezTo>
                      <a:pt x="1746096" y="3019208"/>
                      <a:pt x="1607869" y="3014602"/>
                      <a:pt x="1439831" y="2954108"/>
                    </a:cubicBezTo>
                    <a:lnTo>
                      <a:pt x="1367305" y="2921535"/>
                    </a:lnTo>
                    <a:lnTo>
                      <a:pt x="1358891" y="2918203"/>
                    </a:lnTo>
                    <a:cubicBezTo>
                      <a:pt x="1299502" y="2893222"/>
                      <a:pt x="1231376" y="2861560"/>
                      <a:pt x="1159007" y="2823189"/>
                    </a:cubicBezTo>
                    <a:cubicBezTo>
                      <a:pt x="1014267" y="2746448"/>
                      <a:pt x="788463" y="2641347"/>
                      <a:pt x="637917" y="2512674"/>
                    </a:cubicBezTo>
                    <a:cubicBezTo>
                      <a:pt x="487371" y="2384002"/>
                      <a:pt x="347904" y="2189707"/>
                      <a:pt x="255728" y="2051153"/>
                    </a:cubicBezTo>
                    <a:cubicBezTo>
                      <a:pt x="163553" y="1912599"/>
                      <a:pt x="126861" y="1826105"/>
                      <a:pt x="84866" y="1681350"/>
                    </a:cubicBezTo>
                    <a:cubicBezTo>
                      <a:pt x="42870" y="1536595"/>
                      <a:pt x="13796" y="1367132"/>
                      <a:pt x="3755" y="1182622"/>
                    </a:cubicBezTo>
                    <a:cubicBezTo>
                      <a:pt x="-6286" y="998111"/>
                      <a:pt x="4872" y="752095"/>
                      <a:pt x="24619" y="574285"/>
                    </a:cubicBezTo>
                    <a:cubicBezTo>
                      <a:pt x="39429" y="440927"/>
                      <a:pt x="43655" y="269463"/>
                      <a:pt x="77303" y="177233"/>
                    </a:cubicBezTo>
                    <a:lnTo>
                      <a:pt x="85599" y="160621"/>
                    </a:lnTo>
                    <a:lnTo>
                      <a:pt x="50017" y="121561"/>
                    </a:lnTo>
                    <a:cubicBezTo>
                      <a:pt x="28773" y="98239"/>
                      <a:pt x="30457" y="62111"/>
                      <a:pt x="53779" y="40867"/>
                    </a:cubicBezTo>
                    <a:close/>
                  </a:path>
                </a:pathLst>
              </a:cu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5" name="자유형 204"/>
          <p:cNvSpPr/>
          <p:nvPr/>
        </p:nvSpPr>
        <p:spPr>
          <a:xfrm rot="1800000">
            <a:off x="3640032" y="1121869"/>
            <a:ext cx="2107435" cy="2106982"/>
          </a:xfrm>
          <a:custGeom>
            <a:avLst/>
            <a:gdLst>
              <a:gd name="connsiteX0" fmla="*/ 1053803 w 2107435"/>
              <a:gd name="connsiteY0" fmla="*/ 1053966 h 2106982"/>
              <a:gd name="connsiteX1" fmla="*/ 1053704 w 2107435"/>
              <a:gd name="connsiteY1" fmla="*/ 1054065 h 2106982"/>
              <a:gd name="connsiteX2" fmla="*/ 1118055 w 2107435"/>
              <a:gd name="connsiteY2" fmla="*/ 1293604 h 2106982"/>
              <a:gd name="connsiteX3" fmla="*/ 1054089 w 2107435"/>
              <a:gd name="connsiteY3" fmla="*/ 1054252 h 2106982"/>
              <a:gd name="connsiteX4" fmla="*/ 988437 w 2107435"/>
              <a:gd name="connsiteY4" fmla="*/ 1070984 h 2106982"/>
              <a:gd name="connsiteX5" fmla="*/ 1052900 w 2107435"/>
              <a:gd name="connsiteY5" fmla="*/ 1053756 h 2106982"/>
              <a:gd name="connsiteX6" fmla="*/ 1053024 w 2107435"/>
              <a:gd name="connsiteY6" fmla="*/ 1053632 h 2106982"/>
              <a:gd name="connsiteX7" fmla="*/ 1007555 w 2107435"/>
              <a:gd name="connsiteY7" fmla="*/ 1007329 h 2106982"/>
              <a:gd name="connsiteX8" fmla="*/ 1053174 w 2107435"/>
              <a:gd name="connsiteY8" fmla="*/ 1053008 h 2106982"/>
              <a:gd name="connsiteX9" fmla="*/ 1053130 w 2107435"/>
              <a:gd name="connsiteY9" fmla="*/ 1052845 h 2106982"/>
              <a:gd name="connsiteX10" fmla="*/ 1226083 w 2107435"/>
              <a:gd name="connsiteY10" fmla="*/ 881125 h 2106982"/>
              <a:gd name="connsiteX11" fmla="*/ 1053992 w 2107435"/>
              <a:gd name="connsiteY11" fmla="*/ 1052992 h 2106982"/>
              <a:gd name="connsiteX12" fmla="*/ 1054025 w 2107435"/>
              <a:gd name="connsiteY12" fmla="*/ 1053118 h 2106982"/>
              <a:gd name="connsiteX13" fmla="*/ 1054420 w 2107435"/>
              <a:gd name="connsiteY13" fmla="*/ 1053012 h 2106982"/>
              <a:gd name="connsiteX14" fmla="*/ 770400 w 2107435"/>
              <a:gd name="connsiteY14" fmla="*/ 430 h 2106982"/>
              <a:gd name="connsiteX15" fmla="*/ 772164 w 2107435"/>
              <a:gd name="connsiteY15" fmla="*/ 430 h 2106982"/>
              <a:gd name="connsiteX16" fmla="*/ 772624 w 2107435"/>
              <a:gd name="connsiteY16" fmla="*/ 164 h 2106982"/>
              <a:gd name="connsiteX17" fmla="*/ 772695 w 2107435"/>
              <a:gd name="connsiteY17" fmla="*/ 430 h 2106982"/>
              <a:gd name="connsiteX18" fmla="*/ 1334695 w 2107435"/>
              <a:gd name="connsiteY18" fmla="*/ 430 h 2106982"/>
              <a:gd name="connsiteX19" fmla="*/ 1334810 w 2107435"/>
              <a:gd name="connsiteY19" fmla="*/ 0 h 2106982"/>
              <a:gd name="connsiteX20" fmla="*/ 1335555 w 2107435"/>
              <a:gd name="connsiteY20" fmla="*/ 430 h 2106982"/>
              <a:gd name="connsiteX21" fmla="*/ 1336407 w 2107435"/>
              <a:gd name="connsiteY21" fmla="*/ 430 h 2106982"/>
              <a:gd name="connsiteX22" fmla="*/ 1336293 w 2107435"/>
              <a:gd name="connsiteY22" fmla="*/ 856 h 2106982"/>
              <a:gd name="connsiteX23" fmla="*/ 1823996 w 2107435"/>
              <a:gd name="connsiteY23" fmla="*/ 282432 h 2106982"/>
              <a:gd name="connsiteX24" fmla="*/ 1824432 w 2107435"/>
              <a:gd name="connsiteY24" fmla="*/ 281995 h 2106982"/>
              <a:gd name="connsiteX25" fmla="*/ 2107435 w 2107435"/>
              <a:gd name="connsiteY25" fmla="*/ 772171 h 2106982"/>
              <a:gd name="connsiteX26" fmla="*/ 2106385 w 2107435"/>
              <a:gd name="connsiteY26" fmla="*/ 772452 h 2106982"/>
              <a:gd name="connsiteX27" fmla="*/ 2106385 w 2107435"/>
              <a:gd name="connsiteY27" fmla="*/ 1334693 h 2106982"/>
              <a:gd name="connsiteX28" fmla="*/ 2106820 w 2107435"/>
              <a:gd name="connsiteY28" fmla="*/ 1334810 h 2106982"/>
              <a:gd name="connsiteX29" fmla="*/ 2106385 w 2107435"/>
              <a:gd name="connsiteY29" fmla="*/ 1335564 h 2106982"/>
              <a:gd name="connsiteX30" fmla="*/ 2106385 w 2107435"/>
              <a:gd name="connsiteY30" fmla="*/ 1336410 h 2106982"/>
              <a:gd name="connsiteX31" fmla="*/ 2105962 w 2107435"/>
              <a:gd name="connsiteY31" fmla="*/ 1336296 h 2106982"/>
              <a:gd name="connsiteX32" fmla="*/ 1824840 w 2107435"/>
              <a:gd name="connsiteY32" fmla="*/ 1823213 h 2106982"/>
              <a:gd name="connsiteX33" fmla="*/ 1825607 w 2107435"/>
              <a:gd name="connsiteY33" fmla="*/ 1823979 h 2106982"/>
              <a:gd name="connsiteX34" fmla="*/ 1335430 w 2107435"/>
              <a:gd name="connsiteY34" fmla="*/ 2106982 h 2106982"/>
              <a:gd name="connsiteX35" fmla="*/ 1335272 w 2107435"/>
              <a:gd name="connsiteY35" fmla="*/ 2106391 h 2106982"/>
              <a:gd name="connsiteX36" fmla="*/ 772123 w 2107435"/>
              <a:gd name="connsiteY36" fmla="*/ 2106391 h 2106982"/>
              <a:gd name="connsiteX37" fmla="*/ 772008 w 2107435"/>
              <a:gd name="connsiteY37" fmla="*/ 2106821 h 2106982"/>
              <a:gd name="connsiteX38" fmla="*/ 771263 w 2107435"/>
              <a:gd name="connsiteY38" fmla="*/ 2106391 h 2106982"/>
              <a:gd name="connsiteX39" fmla="*/ 770403 w 2107435"/>
              <a:gd name="connsiteY39" fmla="*/ 2106391 h 2106982"/>
              <a:gd name="connsiteX40" fmla="*/ 770519 w 2107435"/>
              <a:gd name="connsiteY40" fmla="*/ 2105961 h 2106982"/>
              <a:gd name="connsiteX41" fmla="*/ 283813 w 2107435"/>
              <a:gd name="connsiteY41" fmla="*/ 1824961 h 2106982"/>
              <a:gd name="connsiteX42" fmla="*/ 283620 w 2107435"/>
              <a:gd name="connsiteY42" fmla="*/ 1825154 h 2106982"/>
              <a:gd name="connsiteX43" fmla="*/ 283356 w 2107435"/>
              <a:gd name="connsiteY43" fmla="*/ 1824698 h 2106982"/>
              <a:gd name="connsiteX44" fmla="*/ 281832 w 2107435"/>
              <a:gd name="connsiteY44" fmla="*/ 1823817 h 2106982"/>
              <a:gd name="connsiteX45" fmla="*/ 282476 w 2107435"/>
              <a:gd name="connsiteY45" fmla="*/ 1823174 h 2106982"/>
              <a:gd name="connsiteX46" fmla="*/ 1307 w 2107435"/>
              <a:gd name="connsiteY46" fmla="*/ 1336175 h 2106982"/>
              <a:gd name="connsiteX47" fmla="*/ 423 w 2107435"/>
              <a:gd name="connsiteY47" fmla="*/ 1336412 h 2106982"/>
              <a:gd name="connsiteX48" fmla="*/ 423 w 2107435"/>
              <a:gd name="connsiteY48" fmla="*/ 772120 h 2106982"/>
              <a:gd name="connsiteX49" fmla="*/ 0 w 2107435"/>
              <a:gd name="connsiteY49" fmla="*/ 772007 h 2106982"/>
              <a:gd name="connsiteX50" fmla="*/ 423 w 2107435"/>
              <a:gd name="connsiteY50" fmla="*/ 771274 h 2106982"/>
              <a:gd name="connsiteX51" fmla="*/ 423 w 2107435"/>
              <a:gd name="connsiteY51" fmla="*/ 770405 h 2106982"/>
              <a:gd name="connsiteX52" fmla="*/ 858 w 2107435"/>
              <a:gd name="connsiteY52" fmla="*/ 770522 h 2106982"/>
              <a:gd name="connsiteX53" fmla="*/ 283004 w 2107435"/>
              <a:gd name="connsiteY53" fmla="*/ 281831 h 2106982"/>
              <a:gd name="connsiteX54" fmla="*/ 283647 w 2107435"/>
              <a:gd name="connsiteY54" fmla="*/ 282475 h 2106982"/>
              <a:gd name="connsiteX55" fmla="*/ 770637 w 2107435"/>
              <a:gd name="connsiteY55" fmla="*/ 1312 h 2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07435" h="2106982">
                <a:moveTo>
                  <a:pt x="1053803" y="1053966"/>
                </a:moveTo>
                <a:lnTo>
                  <a:pt x="1053704" y="1054065"/>
                </a:lnTo>
                <a:lnTo>
                  <a:pt x="1118055" y="1293604"/>
                </a:lnTo>
                <a:lnTo>
                  <a:pt x="1054089" y="1054252"/>
                </a:lnTo>
                <a:close/>
                <a:moveTo>
                  <a:pt x="988437" y="1070984"/>
                </a:moveTo>
                <a:lnTo>
                  <a:pt x="1052900" y="1053756"/>
                </a:lnTo>
                <a:lnTo>
                  <a:pt x="1053024" y="1053632"/>
                </a:lnTo>
                <a:close/>
                <a:moveTo>
                  <a:pt x="1007555" y="1007329"/>
                </a:moveTo>
                <a:lnTo>
                  <a:pt x="1053174" y="1053008"/>
                </a:lnTo>
                <a:lnTo>
                  <a:pt x="1053130" y="1052845"/>
                </a:lnTo>
                <a:close/>
                <a:moveTo>
                  <a:pt x="1226083" y="881125"/>
                </a:moveTo>
                <a:lnTo>
                  <a:pt x="1053992" y="1052992"/>
                </a:lnTo>
                <a:lnTo>
                  <a:pt x="1054025" y="1053118"/>
                </a:lnTo>
                <a:lnTo>
                  <a:pt x="1054420" y="1053012"/>
                </a:lnTo>
                <a:close/>
                <a:moveTo>
                  <a:pt x="770400" y="430"/>
                </a:moveTo>
                <a:lnTo>
                  <a:pt x="772164" y="430"/>
                </a:lnTo>
                <a:lnTo>
                  <a:pt x="772624" y="164"/>
                </a:lnTo>
                <a:lnTo>
                  <a:pt x="772695" y="430"/>
                </a:lnTo>
                <a:lnTo>
                  <a:pt x="1334695" y="430"/>
                </a:lnTo>
                <a:lnTo>
                  <a:pt x="1334810" y="0"/>
                </a:lnTo>
                <a:lnTo>
                  <a:pt x="1335555" y="430"/>
                </a:lnTo>
                <a:lnTo>
                  <a:pt x="1336407" y="430"/>
                </a:lnTo>
                <a:lnTo>
                  <a:pt x="1336293" y="856"/>
                </a:lnTo>
                <a:lnTo>
                  <a:pt x="1823996" y="282432"/>
                </a:lnTo>
                <a:lnTo>
                  <a:pt x="1824432" y="281995"/>
                </a:lnTo>
                <a:lnTo>
                  <a:pt x="2107435" y="772171"/>
                </a:lnTo>
                <a:lnTo>
                  <a:pt x="2106385" y="772452"/>
                </a:lnTo>
                <a:lnTo>
                  <a:pt x="2106385" y="1334693"/>
                </a:lnTo>
                <a:lnTo>
                  <a:pt x="2106820" y="1334810"/>
                </a:lnTo>
                <a:lnTo>
                  <a:pt x="2106385" y="1335564"/>
                </a:lnTo>
                <a:lnTo>
                  <a:pt x="2106385" y="1336410"/>
                </a:lnTo>
                <a:lnTo>
                  <a:pt x="2105962" y="1336296"/>
                </a:lnTo>
                <a:lnTo>
                  <a:pt x="1824840" y="1823213"/>
                </a:lnTo>
                <a:lnTo>
                  <a:pt x="1825607" y="1823979"/>
                </a:lnTo>
                <a:lnTo>
                  <a:pt x="1335430" y="2106982"/>
                </a:lnTo>
                <a:lnTo>
                  <a:pt x="1335272" y="2106391"/>
                </a:lnTo>
                <a:lnTo>
                  <a:pt x="772123" y="2106391"/>
                </a:lnTo>
                <a:lnTo>
                  <a:pt x="772008" y="2106821"/>
                </a:lnTo>
                <a:lnTo>
                  <a:pt x="771263" y="2106391"/>
                </a:lnTo>
                <a:lnTo>
                  <a:pt x="770403" y="2106391"/>
                </a:lnTo>
                <a:lnTo>
                  <a:pt x="770519" y="2105961"/>
                </a:lnTo>
                <a:lnTo>
                  <a:pt x="283813" y="1824961"/>
                </a:lnTo>
                <a:lnTo>
                  <a:pt x="283620" y="1825154"/>
                </a:lnTo>
                <a:lnTo>
                  <a:pt x="283356" y="1824698"/>
                </a:lnTo>
                <a:lnTo>
                  <a:pt x="281832" y="1823817"/>
                </a:lnTo>
                <a:lnTo>
                  <a:pt x="282476" y="1823174"/>
                </a:lnTo>
                <a:lnTo>
                  <a:pt x="1307" y="1336175"/>
                </a:lnTo>
                <a:lnTo>
                  <a:pt x="423" y="1336412"/>
                </a:lnTo>
                <a:lnTo>
                  <a:pt x="423" y="772120"/>
                </a:lnTo>
                <a:lnTo>
                  <a:pt x="0" y="772007"/>
                </a:lnTo>
                <a:lnTo>
                  <a:pt x="423" y="771274"/>
                </a:lnTo>
                <a:lnTo>
                  <a:pt x="423" y="770405"/>
                </a:lnTo>
                <a:lnTo>
                  <a:pt x="858" y="770522"/>
                </a:lnTo>
                <a:lnTo>
                  <a:pt x="283004" y="281831"/>
                </a:lnTo>
                <a:lnTo>
                  <a:pt x="283647" y="282475"/>
                </a:lnTo>
                <a:lnTo>
                  <a:pt x="770637" y="131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3828687" y="1049488"/>
            <a:ext cx="2248896" cy="2248895"/>
            <a:chOff x="1413163" y="1391274"/>
            <a:chExt cx="973089" cy="973088"/>
          </a:xfrm>
        </p:grpSpPr>
        <p:grpSp>
          <p:nvGrpSpPr>
            <p:cNvPr id="207" name="그룹 206"/>
            <p:cNvGrpSpPr/>
            <p:nvPr/>
          </p:nvGrpSpPr>
          <p:grpSpPr>
            <a:xfrm>
              <a:off x="1769076" y="139148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223" name="이등변 삼각형 222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이등변 삼각형 223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 rot="16200000">
              <a:off x="1769075" y="1391483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221" name="이등변 삼각형 220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이등변 삼각형 221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 rot="19800000">
              <a:off x="1768867" y="1391274"/>
              <a:ext cx="261476" cy="972879"/>
              <a:chOff x="1769076" y="1391483"/>
              <a:chExt cx="261476" cy="972879"/>
            </a:xfrm>
            <a:solidFill>
              <a:schemeClr val="bg1"/>
            </a:solidFill>
          </p:grpSpPr>
          <p:sp>
            <p:nvSpPr>
              <p:cNvPr id="219" name="이등변 삼각형 218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이등변 삼각형 219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 rot="14400000">
              <a:off x="1768866" y="1391275"/>
              <a:ext cx="261476" cy="972879"/>
              <a:chOff x="2512026" y="1391483"/>
              <a:chExt cx="261476" cy="972879"/>
            </a:xfrm>
            <a:solidFill>
              <a:srgbClr val="048ABF"/>
            </a:solidFill>
          </p:grpSpPr>
          <p:sp>
            <p:nvSpPr>
              <p:cNvPr id="217" name="이등변 삼각형 216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이등변 삼각형 217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 rot="18000000">
              <a:off x="1768865" y="1391273"/>
              <a:ext cx="261476" cy="972879"/>
              <a:chOff x="1769076" y="1391483"/>
              <a:chExt cx="261476" cy="972879"/>
            </a:xfrm>
            <a:solidFill>
              <a:srgbClr val="048ABF"/>
            </a:solidFill>
          </p:grpSpPr>
          <p:sp>
            <p:nvSpPr>
              <p:cNvPr id="215" name="이등변 삼각형 214"/>
              <p:cNvSpPr/>
              <p:nvPr/>
            </p:nvSpPr>
            <p:spPr>
              <a:xfrm>
                <a:off x="1769077" y="1877714"/>
                <a:ext cx="261475" cy="486648"/>
              </a:xfrm>
              <a:prstGeom prst="triangle">
                <a:avLst/>
              </a:pr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이등변 삼각형 215"/>
              <p:cNvSpPr/>
              <p:nvPr/>
            </p:nvSpPr>
            <p:spPr>
              <a:xfrm rot="10800000">
                <a:off x="1769076" y="1391483"/>
                <a:ext cx="261475" cy="486648"/>
              </a:xfrm>
              <a:prstGeom prst="triangle">
                <a:avLst/>
              </a:prstGeom>
              <a:solidFill>
                <a:srgbClr val="04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 rot="12600000">
              <a:off x="1768865" y="1391274"/>
              <a:ext cx="261476" cy="972879"/>
              <a:chOff x="2512026" y="1391483"/>
              <a:chExt cx="261476" cy="972879"/>
            </a:xfrm>
            <a:solidFill>
              <a:schemeClr val="bg1"/>
            </a:solidFill>
          </p:grpSpPr>
          <p:sp>
            <p:nvSpPr>
              <p:cNvPr id="213" name="이등변 삼각형 212"/>
              <p:cNvSpPr/>
              <p:nvPr/>
            </p:nvSpPr>
            <p:spPr>
              <a:xfrm>
                <a:off x="2512027" y="1877714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이등변 삼각형 213"/>
              <p:cNvSpPr/>
              <p:nvPr/>
            </p:nvSpPr>
            <p:spPr>
              <a:xfrm rot="10800000">
                <a:off x="2512026" y="1391483"/>
                <a:ext cx="261475" cy="4866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80778"/>
            <a:ext cx="12192000" cy="380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/>
          </a:p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주제 </a:t>
            </a:r>
            <a:r>
              <a:rPr lang="en-US" altLang="ko-KR" b="1" dirty="0" smtClean="0"/>
              <a:t>:  </a:t>
            </a:r>
            <a:r>
              <a:rPr lang="ko-KR" altLang="en-US" b="1" dirty="0" smtClean="0"/>
              <a:t>호텔 예약 및 관리 서비스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벤치마크 주소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https</a:t>
            </a:r>
            <a:r>
              <a:rPr lang="en-US" altLang="ko-KR" b="1" dirty="0"/>
              <a:t>://</a:t>
            </a:r>
            <a:r>
              <a:rPr lang="en-US" altLang="ko-KR" b="1" dirty="0" smtClean="0"/>
              <a:t>www.hiddencliff.kr/main/main.html</a:t>
            </a:r>
          </a:p>
          <a:p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대표 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  • </a:t>
            </a:r>
            <a:r>
              <a:rPr lang="ko-KR" altLang="en-US" b="1" dirty="0" smtClean="0"/>
              <a:t>사용자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홈페이지 이용자는 해당 호텔에 대한 설명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프로모션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객실 정보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다양한 부대시설에 대한 정보를 얻을 수 있다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객실 예약 서비스를 통해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객실을 예약할 수 있다</a:t>
            </a:r>
            <a:r>
              <a:rPr lang="en-US" altLang="ko-KR" b="1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미팅룸</a:t>
            </a:r>
            <a:r>
              <a:rPr lang="ko-KR" altLang="en-US" b="1" dirty="0" smtClean="0"/>
              <a:t> 예약 문의를 통해 컨퍼런스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비즈니스 미팅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세미나 등에 이용 가능한 장소를 예약할 수 있다</a:t>
            </a:r>
            <a:r>
              <a:rPr lang="en-US" altLang="ko-KR" b="1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b="1" dirty="0"/>
              <a:t>•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관리자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객실 예약 내역 관리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미팅룸</a:t>
            </a:r>
            <a:r>
              <a:rPr lang="ko-KR" altLang="en-US" b="1" dirty="0" smtClean="0"/>
              <a:t> 예약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공지사항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부대시설의 프로모션을 관리할 수 있다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65600" y="36301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소개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3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53"/>
          <p:cNvSpPr txBox="1"/>
          <p:nvPr/>
        </p:nvSpPr>
        <p:spPr>
          <a:xfrm>
            <a:off x="4535042" y="3630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 소개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093" y="2981194"/>
            <a:ext cx="9745249" cy="3006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• </a:t>
            </a:r>
            <a:r>
              <a:rPr lang="ko-KR" altLang="en-US" sz="2000" b="1" dirty="0"/>
              <a:t>김혜진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팀장</a:t>
            </a:r>
            <a:r>
              <a:rPr lang="en-US" altLang="ko-KR" sz="2000" b="1" dirty="0" smtClean="0"/>
              <a:t>) : </a:t>
            </a:r>
            <a:r>
              <a:rPr lang="ko-KR" altLang="en-US" sz="2000" b="1" dirty="0" err="1" smtClean="0"/>
              <a:t>예약조회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게시판 관리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공지사항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객실 프로모션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다이닝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이벤트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• </a:t>
            </a:r>
            <a:r>
              <a:rPr lang="ko-KR" altLang="en-US" sz="2000" b="1" dirty="0" smtClean="0"/>
              <a:t>김연수       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객실 예약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객실 예약 관리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• </a:t>
            </a:r>
            <a:r>
              <a:rPr lang="ko-KR" altLang="en-US" sz="2000" b="1" dirty="0" err="1" smtClean="0"/>
              <a:t>노성찬</a:t>
            </a:r>
            <a:r>
              <a:rPr lang="ko-KR" altLang="en-US" sz="2000" b="1" dirty="0" smtClean="0"/>
              <a:t>       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회원 정보 수정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회원 탈퇴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미팅룸</a:t>
            </a:r>
            <a:r>
              <a:rPr lang="ko-KR" altLang="en-US" sz="2000" b="1" dirty="0" smtClean="0"/>
              <a:t> 예약 관리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• </a:t>
            </a:r>
            <a:r>
              <a:rPr lang="ko-KR" altLang="en-US" sz="2000" b="1" dirty="0" smtClean="0"/>
              <a:t>김정현       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로그인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회원 가입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27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53"/>
          <p:cNvSpPr txBox="1"/>
          <p:nvPr/>
        </p:nvSpPr>
        <p:spPr>
          <a:xfrm>
            <a:off x="2739681" y="36301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사용 기술 및 개발환경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691" y="2743200"/>
            <a:ext cx="9745249" cy="3594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• </a:t>
            </a:r>
            <a:r>
              <a:rPr lang="ko-KR" altLang="en-US" sz="2000" b="1" dirty="0" smtClean="0"/>
              <a:t>개발언어</a:t>
            </a:r>
            <a:r>
              <a:rPr lang="en-US" altLang="ko-KR" sz="2000" b="1" dirty="0" smtClean="0"/>
              <a:t> : </a:t>
            </a:r>
            <a:r>
              <a:rPr lang="en-US" altLang="ko-KR" sz="2000" b="1" dirty="0"/>
              <a:t>Java / JSP / </a:t>
            </a:r>
            <a:r>
              <a:rPr lang="en-US" altLang="ko-KR" sz="2000" b="1" dirty="0" err="1" smtClean="0"/>
              <a:t>SpringFrameWork</a:t>
            </a:r>
            <a:r>
              <a:rPr lang="en-US" altLang="ko-KR" sz="2000" b="1" dirty="0" smtClean="0"/>
              <a:t> / SQL / </a:t>
            </a:r>
            <a:r>
              <a:rPr lang="en-US" altLang="ko-KR" sz="2000" b="1" dirty="0" err="1" smtClean="0"/>
              <a:t>MyBatis</a:t>
            </a:r>
            <a:r>
              <a:rPr lang="en-US" altLang="ko-KR" sz="20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 </a:t>
            </a:r>
            <a:r>
              <a:rPr lang="en-US" altLang="ko-KR" sz="2000" b="1" dirty="0" smtClean="0"/>
              <a:t>     HTML5 / CSS3 / JavaScript / jQuery(Ajax)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• Lib : </a:t>
            </a:r>
            <a:r>
              <a:rPr lang="en-US" altLang="ko-KR" sz="2000" b="1" dirty="0" err="1" smtClean="0"/>
              <a:t>ojdbc</a:t>
            </a:r>
            <a:r>
              <a:rPr lang="en-US" altLang="ko-KR" sz="2000" b="1" dirty="0" smtClean="0"/>
              <a:t>, JSON, Lombok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• API : </a:t>
            </a:r>
            <a:r>
              <a:rPr lang="ko-KR" altLang="en-US" sz="2000" b="1" dirty="0" smtClean="0"/>
              <a:t>구글 지도 </a:t>
            </a:r>
            <a:r>
              <a:rPr lang="en-US" altLang="ko-KR" sz="2000" b="1" dirty="0" smtClean="0"/>
              <a:t>API / </a:t>
            </a:r>
            <a:r>
              <a:rPr lang="ko-KR" altLang="en-US" sz="2000" b="1" dirty="0" smtClean="0"/>
              <a:t>다음 주소</a:t>
            </a:r>
            <a:r>
              <a:rPr lang="en-US" altLang="ko-KR" sz="2000" b="1" dirty="0" smtClean="0"/>
              <a:t> API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• Server : Tomcat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• DB : Oracle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• </a:t>
            </a:r>
            <a:r>
              <a:rPr lang="ko-KR" altLang="en-US" sz="2000" b="1" dirty="0" smtClean="0"/>
              <a:t>형상관리</a:t>
            </a:r>
            <a:r>
              <a:rPr lang="en-US" altLang="ko-KR" sz="2000" b="1" dirty="0" smtClean="0"/>
              <a:t> : </a:t>
            </a:r>
            <a:r>
              <a:rPr lang="en-US" altLang="ko-KR" sz="2000" b="1" dirty="0" err="1" smtClean="0"/>
              <a:t>Github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• IDE : Spring Tool Suite3 / </a:t>
            </a:r>
            <a:r>
              <a:rPr lang="en-US" altLang="ko-KR" sz="2000" b="1" dirty="0" err="1" smtClean="0"/>
              <a:t>DBeaver</a:t>
            </a:r>
            <a:r>
              <a:rPr lang="en-US" altLang="ko-KR" sz="2000" b="1" dirty="0" smtClean="0"/>
              <a:t> / Visual Studio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645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53"/>
          <p:cNvSpPr txBox="1"/>
          <p:nvPr/>
        </p:nvSpPr>
        <p:spPr>
          <a:xfrm>
            <a:off x="2739685" y="363014"/>
            <a:ext cx="634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4. </a:t>
            </a:r>
            <a:r>
              <a:rPr lang="en-US" altLang="ko-KR" sz="4000" b="1" dirty="0" err="1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Github</a:t>
            </a:r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en-US" altLang="ko-KR" sz="4000" b="1" dirty="0" err="1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ERDCloud</a:t>
            </a:r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URL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093" y="2981194"/>
            <a:ext cx="11260899" cy="3006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• </a:t>
            </a:r>
            <a:r>
              <a:rPr lang="en-US" altLang="ko-KR" sz="2800" b="1" dirty="0" err="1" smtClean="0"/>
              <a:t>Github</a:t>
            </a:r>
            <a:r>
              <a:rPr lang="en-US" altLang="ko-KR" sz="2800" b="1" dirty="0" smtClean="0"/>
              <a:t>     : https</a:t>
            </a:r>
            <a:r>
              <a:rPr lang="en-US" altLang="ko-KR" sz="2800" b="1" dirty="0"/>
              <a:t>://</a:t>
            </a:r>
            <a:r>
              <a:rPr lang="en-US" altLang="ko-KR" sz="2800" b="1" dirty="0" smtClean="0"/>
              <a:t>github.com/kh-semi-book/semi-book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• </a:t>
            </a:r>
            <a:r>
              <a:rPr lang="en-US" altLang="ko-KR" sz="2800" b="1" dirty="0" err="1" smtClean="0"/>
              <a:t>ERDCloud</a:t>
            </a:r>
            <a:r>
              <a:rPr lang="en-US" altLang="ko-KR" sz="2800" b="1" dirty="0" smtClean="0"/>
              <a:t> :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89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335" y="3046582"/>
            <a:ext cx="3353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THANK YOU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2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53"/>
          <p:cNvSpPr txBox="1"/>
          <p:nvPr/>
        </p:nvSpPr>
        <p:spPr>
          <a:xfrm>
            <a:off x="4022089" y="363014"/>
            <a:ext cx="3775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4-1. ERD Cloud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53"/>
          <p:cNvSpPr txBox="1"/>
          <p:nvPr/>
        </p:nvSpPr>
        <p:spPr>
          <a:xfrm>
            <a:off x="4150329" y="363014"/>
            <a:ext cx="3518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5. 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스토</a:t>
            </a: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리보드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3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9102" y="2875132"/>
            <a:ext cx="5452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Part. 1 Beach Again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459</Words>
  <Application>Microsoft Office PowerPoint</Application>
  <PresentationFormat>와이드스크린</PresentationFormat>
  <Paragraphs>64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PaPA_EL</dc:creator>
  <cp:lastModifiedBy>김 정현</cp:lastModifiedBy>
  <cp:revision>59</cp:revision>
  <dcterms:created xsi:type="dcterms:W3CDTF">2020-08-01T12:20:27Z</dcterms:created>
  <dcterms:modified xsi:type="dcterms:W3CDTF">2022-12-07T11:20:48Z</dcterms:modified>
</cp:coreProperties>
</file>