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91" r:id="rId4"/>
    <p:sldId id="292" r:id="rId5"/>
    <p:sldId id="305" r:id="rId6"/>
    <p:sldId id="302" r:id="rId7"/>
    <p:sldId id="303" r:id="rId8"/>
    <p:sldId id="30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5214" autoAdjust="0"/>
  </p:normalViewPr>
  <p:slideViewPr>
    <p:cSldViewPr snapToGrid="0" showGuides="1">
      <p:cViewPr varScale="1">
        <p:scale>
          <a:sx n="110" d="100"/>
          <a:sy n="110" d="100"/>
        </p:scale>
        <p:origin x="100" y="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2024/2/19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</a:t>
            </a:r>
            <a:r>
              <a:rPr lang="en-US" altLang="zh-TW" dirty="0" smtClean="0"/>
              <a:t>20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2024/02/19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7596" y="1400536"/>
            <a:ext cx="8915400" cy="3347429"/>
          </a:xfrm>
        </p:spPr>
        <p:txBody>
          <a:bodyPr/>
          <a:lstStyle/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 smtClean="0"/>
              <a:t>在</a:t>
            </a:r>
            <a:r>
              <a:rPr lang="en-US" altLang="zh-TW" sz="2800" dirty="0" smtClean="0"/>
              <a:t>transient function</a:t>
            </a:r>
            <a:r>
              <a:rPr lang="zh-TW" altLang="en-US" sz="2800" dirty="0" smtClean="0"/>
              <a:t>中加入解</a:t>
            </a:r>
            <a:r>
              <a:rPr lang="en-US" altLang="zh-TW" sz="2800" dirty="0" smtClean="0"/>
              <a:t>DC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bias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function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有問題的電路</a:t>
            </a:r>
            <a:r>
              <a:rPr lang="en-US" altLang="zh-TW" dirty="0" smtClean="0"/>
              <a:t>1:Schmitt trigger()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schnitt</a:t>
            </a:r>
            <a:r>
              <a:rPr lang="en-US" altLang="zh-TW" sz="1400" dirty="0"/>
              <a:t> trigger</a:t>
            </a:r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Lambda=0.02)</a:t>
            </a:r>
          </a:p>
          <a:p>
            <a:endParaRPr lang="en-US" altLang="zh-TW" sz="1400" dirty="0"/>
          </a:p>
          <a:p>
            <a:r>
              <a:rPr lang="en-US" altLang="zh-TW" sz="1400" dirty="0"/>
              <a:t>.options TEMP=25</a:t>
            </a:r>
          </a:p>
          <a:p>
            <a:r>
              <a:rPr lang="en-US" altLang="zh-TW" sz="1400" dirty="0"/>
              <a:t>Mp1 p1 input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Mp2 output input p1 VDD p_18 w=1.6u l=0.4u</a:t>
            </a:r>
          </a:p>
          <a:p>
            <a:r>
              <a:rPr lang="en-US" altLang="zh-TW" sz="1400" dirty="0"/>
              <a:t>Mp3 VSS output p1 VDD p_18 w=1.28u l=0.4u</a:t>
            </a:r>
          </a:p>
          <a:p>
            <a:r>
              <a:rPr lang="en-US" altLang="zh-TW" sz="1400" dirty="0"/>
              <a:t>Mn1 n1 input VSS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Mn2 output input n1 VSS n_18 w=0.8u l=0.4u</a:t>
            </a:r>
          </a:p>
          <a:p>
            <a:r>
              <a:rPr lang="en-US" altLang="zh-TW" sz="1400" dirty="0"/>
              <a:t>Mn3 VDD output n1 VSS n_18 w=0.64u l=0.4u</a:t>
            </a:r>
          </a:p>
          <a:p>
            <a:r>
              <a:rPr lang="en-US" altLang="zh-TW" sz="1400" dirty="0"/>
              <a:t>C1 output 0 1f</a:t>
            </a:r>
          </a:p>
          <a:p>
            <a:r>
              <a:rPr lang="en-US" altLang="zh-TW" sz="1400" dirty="0"/>
              <a:t>VVDD VDD 0 dc 1.8</a:t>
            </a:r>
          </a:p>
          <a:p>
            <a:r>
              <a:rPr lang="en-US" altLang="zh-TW" sz="1400" dirty="0" smtClean="0"/>
              <a:t>Vg </a:t>
            </a:r>
            <a:r>
              <a:rPr lang="en-US" altLang="zh-TW" sz="1400" dirty="0"/>
              <a:t>input 0 SIN 0 1.8 50</a:t>
            </a:r>
          </a:p>
          <a:p>
            <a:r>
              <a:rPr lang="zh-TW" altLang="en-US" sz="1400" dirty="0" smtClean="0"/>
              <a:t>*</a:t>
            </a:r>
            <a:r>
              <a:rPr lang="en-US" altLang="zh-TW" sz="1400" dirty="0" smtClean="0"/>
              <a:t>Vg </a:t>
            </a:r>
            <a:r>
              <a:rPr lang="en-US" altLang="zh-TW" sz="1400" dirty="0"/>
              <a:t>input 0 dc 1.8</a:t>
            </a:r>
          </a:p>
          <a:p>
            <a:r>
              <a:rPr lang="en-US" altLang="zh-TW" sz="1400" dirty="0"/>
              <a:t>VS VSS 0 dc 0 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580" y="2374336"/>
            <a:ext cx="3531301" cy="256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7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0ms to 40ms(</a:t>
            </a:r>
            <a:r>
              <a:rPr lang="en-US" altLang="zh-TW" dirty="0" err="1" smtClean="0"/>
              <a:t>Vss</a:t>
            </a:r>
            <a:r>
              <a:rPr lang="en-US" altLang="zh-TW" dirty="0"/>
              <a:t> </a:t>
            </a:r>
            <a:r>
              <a:rPr lang="en-US" altLang="zh-TW" dirty="0" smtClean="0"/>
              <a:t>directly connect to ground)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67" y="2142066"/>
            <a:ext cx="4302335" cy="37263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24" y="2330196"/>
            <a:ext cx="5028571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0ms to 40ms(</a:t>
            </a:r>
            <a:r>
              <a:rPr lang="en-US" altLang="zh-TW" dirty="0" err="1" smtClean="0"/>
              <a:t>Vss</a:t>
            </a:r>
            <a:r>
              <a:rPr lang="en-US" altLang="zh-TW" dirty="0" smtClean="0"/>
              <a:t> =dc source with voltage=0)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67" y="2142066"/>
            <a:ext cx="4302335" cy="37263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558" y="2474880"/>
            <a:ext cx="4375881" cy="317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5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有問題的電路</a:t>
            </a:r>
            <a:r>
              <a:rPr lang="en-US" altLang="zh-TW" dirty="0" smtClean="0"/>
              <a:t>2:MOS </a:t>
            </a:r>
            <a:r>
              <a:rPr lang="en-US" altLang="zh-TW" dirty="0"/>
              <a:t>O</a:t>
            </a:r>
            <a:r>
              <a:rPr lang="en-US" altLang="zh-TW" dirty="0" smtClean="0"/>
              <a:t>p Amp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CMOS_Operationa_amplifier</a:t>
            </a:r>
            <a:endParaRPr lang="en-US" altLang="zh-TW" sz="1400" dirty="0"/>
          </a:p>
          <a:p>
            <a:r>
              <a:rPr lang="en-US" altLang="zh-TW" sz="1400" dirty="0"/>
              <a:t>*Model and Temperature</a:t>
            </a:r>
          </a:p>
          <a:p>
            <a:r>
              <a:rPr lang="en-US" altLang="zh-TW" sz="1400" dirty="0"/>
              <a:t>.model N_18 NMOS(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=0.4 Lambda=0.02)</a:t>
            </a:r>
          </a:p>
          <a:p>
            <a:r>
              <a:rPr lang="en-US" altLang="zh-TW" sz="1400" dirty="0"/>
              <a:t>.model P_18 PMOS(</a:t>
            </a:r>
            <a:r>
              <a:rPr lang="en-US" altLang="zh-TW" sz="1400" dirty="0" err="1"/>
              <a:t>Vto</a:t>
            </a:r>
            <a:r>
              <a:rPr lang="en-US" altLang="zh-TW" sz="1400" dirty="0"/>
              <a:t>=-0.4 Lambda=0.02)</a:t>
            </a:r>
          </a:p>
          <a:p>
            <a:r>
              <a:rPr lang="en-US" altLang="zh-TW" sz="1400" dirty="0"/>
              <a:t>Mp1 p1 </a:t>
            </a:r>
            <a:r>
              <a:rPr lang="en-US" altLang="zh-TW" sz="1400" dirty="0" err="1"/>
              <a:t>p1</a:t>
            </a:r>
            <a:r>
              <a:rPr lang="en-US" altLang="zh-TW" sz="1400" dirty="0"/>
              <a:t>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R1 p1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10k</a:t>
            </a:r>
          </a:p>
          <a:p>
            <a:r>
              <a:rPr lang="en-US" altLang="zh-TW" sz="1400" dirty="0"/>
              <a:t>Mp2 p2 p1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Mp3 F p1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Mp4 p4 0 p2 </a:t>
            </a:r>
            <a:r>
              <a:rPr lang="en-US" altLang="zh-TW" sz="1400" dirty="0" err="1"/>
              <a:t>p2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Mp5 E A p2 </a:t>
            </a:r>
            <a:r>
              <a:rPr lang="en-US" altLang="zh-TW" sz="1400" dirty="0" err="1"/>
              <a:t>p2</a:t>
            </a:r>
            <a:r>
              <a:rPr lang="en-US" altLang="zh-TW" sz="1400" dirty="0"/>
              <a:t> p_18 w=1.6u l=0.4u</a:t>
            </a:r>
          </a:p>
          <a:p>
            <a:r>
              <a:rPr lang="en-US" altLang="zh-TW" sz="1400" dirty="0"/>
              <a:t>Mn1 p4 </a:t>
            </a:r>
            <a:r>
              <a:rPr lang="en-US" altLang="zh-TW" sz="1400" dirty="0" err="1"/>
              <a:t>p4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Mn2 E p4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Mn3 F E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w=0.8u l=0.4u</a:t>
            </a:r>
          </a:p>
          <a:p>
            <a:r>
              <a:rPr lang="en-US" altLang="zh-TW" sz="1400" dirty="0"/>
              <a:t>Vs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0 dc -15</a:t>
            </a:r>
          </a:p>
          <a:p>
            <a:r>
              <a:rPr lang="en-US" altLang="zh-TW" sz="1400" dirty="0"/>
              <a:t>VVDD VDD 0 dc 15</a:t>
            </a:r>
          </a:p>
          <a:p>
            <a:r>
              <a:rPr lang="en-US" altLang="zh-TW" sz="1400" dirty="0"/>
              <a:t>Vin A 0 sin 0 1 50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20908" t="-864" r="26530" b="864"/>
          <a:stretch/>
        </p:blipFill>
        <p:spPr>
          <a:xfrm>
            <a:off x="6915273" y="1555428"/>
            <a:ext cx="4235623" cy="45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12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0s to 40ms: v(e)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530" y="2267179"/>
            <a:ext cx="4190030" cy="361273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61" y="2267179"/>
            <a:ext cx="5015873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2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0s to 40ms: v(f)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920" y="1835379"/>
            <a:ext cx="4246175" cy="364444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41" y="1870190"/>
            <a:ext cx="4967962" cy="36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448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9638</TotalTime>
  <Words>266</Words>
  <Application>Microsoft Office PowerPoint</Application>
  <PresentationFormat>寬螢幕</PresentationFormat>
  <Paragraphs>69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20</vt:lpstr>
      <vt:lpstr>本次進度</vt:lpstr>
      <vt:lpstr>有問題的電路1:Schmitt trigger()</vt:lpstr>
      <vt:lpstr>Transient 0ms to 40ms(Vss directly connect to ground)</vt:lpstr>
      <vt:lpstr>Transient 0ms to 40ms(Vss =dc source with voltage=0)</vt:lpstr>
      <vt:lpstr>有問題的電路2:MOS Op Amp</vt:lpstr>
      <vt:lpstr>Transient 0s to 40ms: v(e)</vt:lpstr>
      <vt:lpstr>Transient 0s to 40ms: v(f)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146</cp:revision>
  <dcterms:created xsi:type="dcterms:W3CDTF">2023-07-04T01:55:29Z</dcterms:created>
  <dcterms:modified xsi:type="dcterms:W3CDTF">2024-02-19T05:46:03Z</dcterms:modified>
</cp:coreProperties>
</file>