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306" r:id="rId4"/>
    <p:sldId id="307" r:id="rId5"/>
    <p:sldId id="291" r:id="rId6"/>
    <p:sldId id="308" r:id="rId7"/>
    <p:sldId id="292" r:id="rId8"/>
    <p:sldId id="305" r:id="rId9"/>
    <p:sldId id="302" r:id="rId10"/>
    <p:sldId id="303" r:id="rId11"/>
    <p:sldId id="304" r:id="rId12"/>
    <p:sldId id="309" r:id="rId13"/>
    <p:sldId id="310" r:id="rId14"/>
    <p:sldId id="311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5214" autoAdjust="0"/>
  </p:normalViewPr>
  <p:slideViewPr>
    <p:cSldViewPr snapToGrid="0" showGuides="1">
      <p:cViewPr varScale="1">
        <p:scale>
          <a:sx n="110" d="100"/>
          <a:sy n="110" d="100"/>
        </p:scale>
        <p:origin x="100" y="3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eea\OneDrive\&#26700;&#38754;\fw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2481998424807354"/>
          <c:y val="0.200867446529299"/>
          <c:w val="0.78336299244503926"/>
          <c:h val="0.77124720689097415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工作表1!$B$1:$B$201</c:f>
              <c:numCache>
                <c:formatCode>0.00E+00</c:formatCode>
                <c:ptCount val="2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  <c:pt idx="101">
                  <c:v>1.01</c:v>
                </c:pt>
                <c:pt idx="102">
                  <c:v>1.02</c:v>
                </c:pt>
                <c:pt idx="103">
                  <c:v>1.03</c:v>
                </c:pt>
                <c:pt idx="104">
                  <c:v>1.04</c:v>
                </c:pt>
                <c:pt idx="105">
                  <c:v>1.05</c:v>
                </c:pt>
                <c:pt idx="106">
                  <c:v>1.06</c:v>
                </c:pt>
                <c:pt idx="107">
                  <c:v>1.07</c:v>
                </c:pt>
                <c:pt idx="108">
                  <c:v>1.08</c:v>
                </c:pt>
                <c:pt idx="109">
                  <c:v>1.0900000000000001</c:v>
                </c:pt>
                <c:pt idx="110">
                  <c:v>1.1000000000000001</c:v>
                </c:pt>
                <c:pt idx="111">
                  <c:v>1.1100000000000001</c:v>
                </c:pt>
                <c:pt idx="112">
                  <c:v>1.1200000000000001</c:v>
                </c:pt>
                <c:pt idx="113">
                  <c:v>1.1299999999999999</c:v>
                </c:pt>
                <c:pt idx="114">
                  <c:v>1.1399999999999999</c:v>
                </c:pt>
                <c:pt idx="115">
                  <c:v>1.1499999999999999</c:v>
                </c:pt>
                <c:pt idx="116">
                  <c:v>1.1599999999999999</c:v>
                </c:pt>
                <c:pt idx="117">
                  <c:v>1.17</c:v>
                </c:pt>
                <c:pt idx="118">
                  <c:v>1.18</c:v>
                </c:pt>
                <c:pt idx="119">
                  <c:v>1.19</c:v>
                </c:pt>
                <c:pt idx="120">
                  <c:v>1.2</c:v>
                </c:pt>
                <c:pt idx="121">
                  <c:v>1.21</c:v>
                </c:pt>
                <c:pt idx="122">
                  <c:v>1.22</c:v>
                </c:pt>
                <c:pt idx="123">
                  <c:v>1.23</c:v>
                </c:pt>
                <c:pt idx="124">
                  <c:v>1.24</c:v>
                </c:pt>
                <c:pt idx="125">
                  <c:v>1.25</c:v>
                </c:pt>
                <c:pt idx="126">
                  <c:v>1.26</c:v>
                </c:pt>
                <c:pt idx="127">
                  <c:v>1.27</c:v>
                </c:pt>
                <c:pt idx="128">
                  <c:v>1.28</c:v>
                </c:pt>
                <c:pt idx="129">
                  <c:v>1.29</c:v>
                </c:pt>
                <c:pt idx="130">
                  <c:v>1.3</c:v>
                </c:pt>
                <c:pt idx="131">
                  <c:v>1.31</c:v>
                </c:pt>
                <c:pt idx="132">
                  <c:v>1.32</c:v>
                </c:pt>
                <c:pt idx="133">
                  <c:v>1.33</c:v>
                </c:pt>
                <c:pt idx="134">
                  <c:v>1.34</c:v>
                </c:pt>
                <c:pt idx="135">
                  <c:v>1.35</c:v>
                </c:pt>
                <c:pt idx="136">
                  <c:v>1.36</c:v>
                </c:pt>
                <c:pt idx="137">
                  <c:v>1.37</c:v>
                </c:pt>
                <c:pt idx="138">
                  <c:v>1.38</c:v>
                </c:pt>
                <c:pt idx="139">
                  <c:v>1.39</c:v>
                </c:pt>
                <c:pt idx="140">
                  <c:v>1.4</c:v>
                </c:pt>
                <c:pt idx="141">
                  <c:v>1.41</c:v>
                </c:pt>
                <c:pt idx="142">
                  <c:v>1.42</c:v>
                </c:pt>
                <c:pt idx="143">
                  <c:v>1.43</c:v>
                </c:pt>
                <c:pt idx="144">
                  <c:v>1.44</c:v>
                </c:pt>
                <c:pt idx="145">
                  <c:v>1.45</c:v>
                </c:pt>
                <c:pt idx="146">
                  <c:v>1.46</c:v>
                </c:pt>
                <c:pt idx="147">
                  <c:v>1.47</c:v>
                </c:pt>
                <c:pt idx="148">
                  <c:v>1.48</c:v>
                </c:pt>
                <c:pt idx="149">
                  <c:v>1.49</c:v>
                </c:pt>
                <c:pt idx="150">
                  <c:v>1.5</c:v>
                </c:pt>
                <c:pt idx="151">
                  <c:v>1.51</c:v>
                </c:pt>
                <c:pt idx="152">
                  <c:v>1.52</c:v>
                </c:pt>
                <c:pt idx="153">
                  <c:v>1.53</c:v>
                </c:pt>
                <c:pt idx="154">
                  <c:v>1.54</c:v>
                </c:pt>
                <c:pt idx="155">
                  <c:v>1.55</c:v>
                </c:pt>
                <c:pt idx="156">
                  <c:v>1.56</c:v>
                </c:pt>
                <c:pt idx="157">
                  <c:v>1.57</c:v>
                </c:pt>
                <c:pt idx="158">
                  <c:v>1.58</c:v>
                </c:pt>
                <c:pt idx="159">
                  <c:v>1.59</c:v>
                </c:pt>
                <c:pt idx="160">
                  <c:v>1.6</c:v>
                </c:pt>
                <c:pt idx="161">
                  <c:v>1.61</c:v>
                </c:pt>
                <c:pt idx="162">
                  <c:v>1.62</c:v>
                </c:pt>
                <c:pt idx="163">
                  <c:v>1.63</c:v>
                </c:pt>
                <c:pt idx="164">
                  <c:v>1.64</c:v>
                </c:pt>
                <c:pt idx="165">
                  <c:v>1.65</c:v>
                </c:pt>
                <c:pt idx="166">
                  <c:v>1.66</c:v>
                </c:pt>
                <c:pt idx="167">
                  <c:v>1.67</c:v>
                </c:pt>
                <c:pt idx="168">
                  <c:v>1.68</c:v>
                </c:pt>
                <c:pt idx="169">
                  <c:v>1.69</c:v>
                </c:pt>
                <c:pt idx="170">
                  <c:v>1.7</c:v>
                </c:pt>
                <c:pt idx="171">
                  <c:v>1.71</c:v>
                </c:pt>
                <c:pt idx="172">
                  <c:v>1.72</c:v>
                </c:pt>
                <c:pt idx="173">
                  <c:v>1.73</c:v>
                </c:pt>
                <c:pt idx="174">
                  <c:v>1.74</c:v>
                </c:pt>
                <c:pt idx="175">
                  <c:v>1.75</c:v>
                </c:pt>
                <c:pt idx="176">
                  <c:v>1.76</c:v>
                </c:pt>
                <c:pt idx="177">
                  <c:v>1.77</c:v>
                </c:pt>
                <c:pt idx="178">
                  <c:v>1.78</c:v>
                </c:pt>
                <c:pt idx="179">
                  <c:v>1.79</c:v>
                </c:pt>
                <c:pt idx="180">
                  <c:v>1.8</c:v>
                </c:pt>
                <c:pt idx="181">
                  <c:v>1.81</c:v>
                </c:pt>
                <c:pt idx="182">
                  <c:v>1.82</c:v>
                </c:pt>
                <c:pt idx="183">
                  <c:v>1.83</c:v>
                </c:pt>
                <c:pt idx="184">
                  <c:v>1.84</c:v>
                </c:pt>
                <c:pt idx="185">
                  <c:v>1.85</c:v>
                </c:pt>
                <c:pt idx="186">
                  <c:v>1.86</c:v>
                </c:pt>
                <c:pt idx="187">
                  <c:v>1.87</c:v>
                </c:pt>
                <c:pt idx="188">
                  <c:v>1.88</c:v>
                </c:pt>
                <c:pt idx="189">
                  <c:v>1.89</c:v>
                </c:pt>
                <c:pt idx="190">
                  <c:v>1.9</c:v>
                </c:pt>
                <c:pt idx="191">
                  <c:v>1.91</c:v>
                </c:pt>
                <c:pt idx="192">
                  <c:v>1.92</c:v>
                </c:pt>
                <c:pt idx="193">
                  <c:v>1.93</c:v>
                </c:pt>
                <c:pt idx="194">
                  <c:v>1.94</c:v>
                </c:pt>
                <c:pt idx="195">
                  <c:v>1.95</c:v>
                </c:pt>
                <c:pt idx="196">
                  <c:v>1.96</c:v>
                </c:pt>
                <c:pt idx="197">
                  <c:v>1.97</c:v>
                </c:pt>
                <c:pt idx="198">
                  <c:v>1.98</c:v>
                </c:pt>
                <c:pt idx="199">
                  <c:v>1.99</c:v>
                </c:pt>
                <c:pt idx="200">
                  <c:v>2</c:v>
                </c:pt>
              </c:numCache>
            </c:numRef>
          </c:xVal>
          <c:yVal>
            <c:numRef>
              <c:f>工作表1!$C$1:$C$201</c:f>
              <c:numCache>
                <c:formatCode>0.00E+00</c:formatCode>
                <c:ptCount val="201"/>
                <c:pt idx="0">
                  <c:v>1.79999997</c:v>
                </c:pt>
                <c:pt idx="1">
                  <c:v>1.79999997</c:v>
                </c:pt>
                <c:pt idx="2">
                  <c:v>1.79999997</c:v>
                </c:pt>
                <c:pt idx="3">
                  <c:v>1.79999997</c:v>
                </c:pt>
                <c:pt idx="4">
                  <c:v>1.79999997</c:v>
                </c:pt>
                <c:pt idx="5">
                  <c:v>1.79999997</c:v>
                </c:pt>
                <c:pt idx="6">
                  <c:v>1.79999997</c:v>
                </c:pt>
                <c:pt idx="7">
                  <c:v>1.79999997</c:v>
                </c:pt>
                <c:pt idx="8">
                  <c:v>1.79999997</c:v>
                </c:pt>
                <c:pt idx="9">
                  <c:v>1.79999997</c:v>
                </c:pt>
                <c:pt idx="10">
                  <c:v>1.79999997</c:v>
                </c:pt>
                <c:pt idx="11">
                  <c:v>1.7999999600000001</c:v>
                </c:pt>
                <c:pt idx="12">
                  <c:v>1.7999999600000001</c:v>
                </c:pt>
                <c:pt idx="13">
                  <c:v>1.7999999600000001</c:v>
                </c:pt>
                <c:pt idx="14">
                  <c:v>1.7999999600000001</c:v>
                </c:pt>
                <c:pt idx="15">
                  <c:v>1.7999999600000001</c:v>
                </c:pt>
                <c:pt idx="16">
                  <c:v>1.7999999600000001</c:v>
                </c:pt>
                <c:pt idx="17">
                  <c:v>1.7999999600000001</c:v>
                </c:pt>
                <c:pt idx="18">
                  <c:v>1.7999999600000001</c:v>
                </c:pt>
                <c:pt idx="19">
                  <c:v>1.7999999600000001</c:v>
                </c:pt>
                <c:pt idx="20">
                  <c:v>1.7999999600000001</c:v>
                </c:pt>
                <c:pt idx="21">
                  <c:v>1.7999999600000001</c:v>
                </c:pt>
                <c:pt idx="22">
                  <c:v>1.7999999600000001</c:v>
                </c:pt>
                <c:pt idx="23">
                  <c:v>1.7999999600000001</c:v>
                </c:pt>
                <c:pt idx="24">
                  <c:v>1.7999999600000001</c:v>
                </c:pt>
                <c:pt idx="25">
                  <c:v>1.7999999600000001</c:v>
                </c:pt>
                <c:pt idx="26">
                  <c:v>1.7999999600000001</c:v>
                </c:pt>
                <c:pt idx="27">
                  <c:v>1.7999999600000001</c:v>
                </c:pt>
                <c:pt idx="28">
                  <c:v>1.7999999600000001</c:v>
                </c:pt>
                <c:pt idx="29">
                  <c:v>1.7999999600000001</c:v>
                </c:pt>
                <c:pt idx="30">
                  <c:v>1.7999999600000001</c:v>
                </c:pt>
                <c:pt idx="31">
                  <c:v>1.7999999600000001</c:v>
                </c:pt>
                <c:pt idx="32">
                  <c:v>1.7999999600000001</c:v>
                </c:pt>
                <c:pt idx="33">
                  <c:v>1.7999999600000001</c:v>
                </c:pt>
                <c:pt idx="34">
                  <c:v>1.7999999600000001</c:v>
                </c:pt>
                <c:pt idx="35">
                  <c:v>1.7999999600000001</c:v>
                </c:pt>
                <c:pt idx="36">
                  <c:v>1.7999999600000001</c:v>
                </c:pt>
                <c:pt idx="37">
                  <c:v>1.7999999600000001</c:v>
                </c:pt>
                <c:pt idx="38">
                  <c:v>1.7999999600000001</c:v>
                </c:pt>
                <c:pt idx="39">
                  <c:v>1.7999999600000001</c:v>
                </c:pt>
                <c:pt idx="40">
                  <c:v>1.7999999499999999</c:v>
                </c:pt>
                <c:pt idx="41">
                  <c:v>1.7999999499999999</c:v>
                </c:pt>
                <c:pt idx="42">
                  <c:v>1.7999999499999999</c:v>
                </c:pt>
                <c:pt idx="43">
                  <c:v>1.7999999499999999</c:v>
                </c:pt>
                <c:pt idx="44">
                  <c:v>1.7999999499999999</c:v>
                </c:pt>
                <c:pt idx="45">
                  <c:v>1.7999999499999999</c:v>
                </c:pt>
                <c:pt idx="46">
                  <c:v>1.7999999499999999</c:v>
                </c:pt>
                <c:pt idx="47">
                  <c:v>1.7999999499999999</c:v>
                </c:pt>
                <c:pt idx="48">
                  <c:v>1.7999999499999999</c:v>
                </c:pt>
                <c:pt idx="49">
                  <c:v>1.7999999499999999</c:v>
                </c:pt>
                <c:pt idx="50">
                  <c:v>1.7999999499999999</c:v>
                </c:pt>
                <c:pt idx="51">
                  <c:v>1.7999999499999999</c:v>
                </c:pt>
                <c:pt idx="52">
                  <c:v>1.7999999499999999</c:v>
                </c:pt>
                <c:pt idx="53">
                  <c:v>1.7999999499999999</c:v>
                </c:pt>
                <c:pt idx="54">
                  <c:v>1.7999999499999999</c:v>
                </c:pt>
                <c:pt idx="55">
                  <c:v>1.7999999499999999</c:v>
                </c:pt>
                <c:pt idx="56">
                  <c:v>1.7999999499999999</c:v>
                </c:pt>
                <c:pt idx="57">
                  <c:v>1.7999999499999999</c:v>
                </c:pt>
                <c:pt idx="58">
                  <c:v>1.79999994</c:v>
                </c:pt>
                <c:pt idx="59">
                  <c:v>1.79999994</c:v>
                </c:pt>
                <c:pt idx="60">
                  <c:v>1.79999994</c:v>
                </c:pt>
                <c:pt idx="61">
                  <c:v>1.79999994</c:v>
                </c:pt>
                <c:pt idx="62">
                  <c:v>1.79999994</c:v>
                </c:pt>
                <c:pt idx="63">
                  <c:v>1.79999994</c:v>
                </c:pt>
                <c:pt idx="64">
                  <c:v>1.79999994</c:v>
                </c:pt>
                <c:pt idx="65">
                  <c:v>1.79999994</c:v>
                </c:pt>
                <c:pt idx="66">
                  <c:v>1.79999994</c:v>
                </c:pt>
                <c:pt idx="67">
                  <c:v>1.79999994</c:v>
                </c:pt>
                <c:pt idx="68">
                  <c:v>1.79999994</c:v>
                </c:pt>
                <c:pt idx="69">
                  <c:v>1.79999994</c:v>
                </c:pt>
                <c:pt idx="70">
                  <c:v>1.79999994</c:v>
                </c:pt>
                <c:pt idx="71">
                  <c:v>1.79999993</c:v>
                </c:pt>
                <c:pt idx="72">
                  <c:v>1.79999993</c:v>
                </c:pt>
                <c:pt idx="73">
                  <c:v>1.79999993</c:v>
                </c:pt>
                <c:pt idx="74">
                  <c:v>1.79999993</c:v>
                </c:pt>
                <c:pt idx="75">
                  <c:v>1.79999993</c:v>
                </c:pt>
                <c:pt idx="76">
                  <c:v>1.79999993</c:v>
                </c:pt>
                <c:pt idx="77">
                  <c:v>1.79999993</c:v>
                </c:pt>
                <c:pt idx="78">
                  <c:v>1.79999993</c:v>
                </c:pt>
                <c:pt idx="79">
                  <c:v>1.79999993</c:v>
                </c:pt>
                <c:pt idx="80">
                  <c:v>1.7999999200000001</c:v>
                </c:pt>
                <c:pt idx="81">
                  <c:v>1.7999999200000001</c:v>
                </c:pt>
                <c:pt idx="82">
                  <c:v>1.7999999200000001</c:v>
                </c:pt>
                <c:pt idx="83">
                  <c:v>1.7999999200000001</c:v>
                </c:pt>
                <c:pt idx="84">
                  <c:v>1.7999999200000001</c:v>
                </c:pt>
                <c:pt idx="85">
                  <c:v>1.7999999200000001</c:v>
                </c:pt>
                <c:pt idx="86">
                  <c:v>1.7999999200000001</c:v>
                </c:pt>
                <c:pt idx="87">
                  <c:v>1.7999999099999999</c:v>
                </c:pt>
                <c:pt idx="88">
                  <c:v>1.7999999099999999</c:v>
                </c:pt>
                <c:pt idx="89">
                  <c:v>1.7999999099999999</c:v>
                </c:pt>
                <c:pt idx="90">
                  <c:v>1.7999999099999999</c:v>
                </c:pt>
                <c:pt idx="91">
                  <c:v>1.7999999099999999</c:v>
                </c:pt>
                <c:pt idx="92">
                  <c:v>1.7999999099999999</c:v>
                </c:pt>
                <c:pt idx="93">
                  <c:v>1.7999999</c:v>
                </c:pt>
                <c:pt idx="94">
                  <c:v>1.7999999</c:v>
                </c:pt>
                <c:pt idx="95">
                  <c:v>1.7999999</c:v>
                </c:pt>
                <c:pt idx="96">
                  <c:v>1.7999999</c:v>
                </c:pt>
                <c:pt idx="97">
                  <c:v>1.79999989</c:v>
                </c:pt>
                <c:pt idx="98">
                  <c:v>1.79999989</c:v>
                </c:pt>
                <c:pt idx="99">
                  <c:v>1.79999989</c:v>
                </c:pt>
                <c:pt idx="100">
                  <c:v>1.79999989</c:v>
                </c:pt>
                <c:pt idx="101">
                  <c:v>1.7999998800000001</c:v>
                </c:pt>
                <c:pt idx="102">
                  <c:v>1.7999998800000001</c:v>
                </c:pt>
                <c:pt idx="103">
                  <c:v>1.7999998800000001</c:v>
                </c:pt>
                <c:pt idx="104">
                  <c:v>1.7999998699999999</c:v>
                </c:pt>
                <c:pt idx="105">
                  <c:v>1.7999998699999999</c:v>
                </c:pt>
                <c:pt idx="106">
                  <c:v>1.7999998699999999</c:v>
                </c:pt>
                <c:pt idx="107">
                  <c:v>1.79962986</c:v>
                </c:pt>
                <c:pt idx="108">
                  <c:v>1.79787951</c:v>
                </c:pt>
                <c:pt idx="109">
                  <c:v>1.7944940700000001</c:v>
                </c:pt>
                <c:pt idx="110">
                  <c:v>1.7891258299999999</c:v>
                </c:pt>
                <c:pt idx="111">
                  <c:v>1.78116786</c:v>
                </c:pt>
                <c:pt idx="112">
                  <c:v>1.7694662800000001</c:v>
                </c:pt>
                <c:pt idx="113">
                  <c:v>1.75137341</c:v>
                </c:pt>
                <c:pt idx="114">
                  <c:v>1.7151312000000001</c:v>
                </c:pt>
                <c:pt idx="115">
                  <c:v>1.20666649E-7</c:v>
                </c:pt>
                <c:pt idx="116">
                  <c:v>1.18821374E-7</c:v>
                </c:pt>
                <c:pt idx="117">
                  <c:v>1.1753245E-7</c:v>
                </c:pt>
                <c:pt idx="118">
                  <c:v>1.16025624E-7</c:v>
                </c:pt>
                <c:pt idx="119">
                  <c:v>1.14556945E-7</c:v>
                </c:pt>
                <c:pt idx="120">
                  <c:v>1.13124984E-7</c:v>
                </c:pt>
                <c:pt idx="121">
                  <c:v>1.11728379E-7</c:v>
                </c:pt>
                <c:pt idx="122">
                  <c:v>1.1036583800000001E-7</c:v>
                </c:pt>
                <c:pt idx="123">
                  <c:v>1.09036129E-7</c:v>
                </c:pt>
                <c:pt idx="124">
                  <c:v>1.0773807999999999E-7</c:v>
                </c:pt>
                <c:pt idx="125">
                  <c:v>1.06470573E-7</c:v>
                </c:pt>
                <c:pt idx="126">
                  <c:v>1.05232544E-7</c:v>
                </c:pt>
                <c:pt idx="127">
                  <c:v>1.04022974E-7</c:v>
                </c:pt>
                <c:pt idx="128">
                  <c:v>1.02840895E-7</c:v>
                </c:pt>
                <c:pt idx="129">
                  <c:v>1.01685379E-7</c:v>
                </c:pt>
                <c:pt idx="130">
                  <c:v>1.00555542E-7</c:v>
                </c:pt>
                <c:pt idx="131">
                  <c:v>9.9450536100000001E-8</c:v>
                </c:pt>
                <c:pt idx="132">
                  <c:v>9.8369552099999998E-8</c:v>
                </c:pt>
                <c:pt idx="133">
                  <c:v>9.7311814999999995E-8</c:v>
                </c:pt>
                <c:pt idx="134">
                  <c:v>9.6276583000000005E-8</c:v>
                </c:pt>
                <c:pt idx="135">
                  <c:v>9.5263145400000001E-8</c:v>
                </c:pt>
                <c:pt idx="136">
                  <c:v>9.4270820999999997E-8</c:v>
                </c:pt>
                <c:pt idx="137">
                  <c:v>9.3298956999999997E-8</c:v>
                </c:pt>
                <c:pt idx="138">
                  <c:v>9.2346926900000004E-8</c:v>
                </c:pt>
                <c:pt idx="139">
                  <c:v>9.1414129699999997E-8</c:v>
                </c:pt>
                <c:pt idx="140">
                  <c:v>9.0499988499999994E-8</c:v>
                </c:pt>
                <c:pt idx="141">
                  <c:v>8.9603949099999995E-8</c:v>
                </c:pt>
                <c:pt idx="142">
                  <c:v>8.8725479099999994E-8</c:v>
                </c:pt>
                <c:pt idx="143">
                  <c:v>8.7864066700000005E-8</c:v>
                </c:pt>
                <c:pt idx="144">
                  <c:v>8.7019219999999997E-8</c:v>
                </c:pt>
                <c:pt idx="145">
                  <c:v>8.6190465599999996E-8</c:v>
                </c:pt>
                <c:pt idx="146">
                  <c:v>8.5377348099999998E-8</c:v>
                </c:pt>
                <c:pt idx="147">
                  <c:v>8.4579429E-8</c:v>
                </c:pt>
                <c:pt idx="148">
                  <c:v>8.37962862E-8</c:v>
                </c:pt>
                <c:pt idx="149">
                  <c:v>8.3027513000000001E-8</c:v>
                </c:pt>
                <c:pt idx="150">
                  <c:v>8.2272717500000006E-8</c:v>
                </c:pt>
                <c:pt idx="151">
                  <c:v>8.1531521899999997E-8</c:v>
                </c:pt>
                <c:pt idx="152">
                  <c:v>8.0803561900000004E-8</c:v>
                </c:pt>
                <c:pt idx="153">
                  <c:v>8.0088486200000002E-8</c:v>
                </c:pt>
                <c:pt idx="154">
                  <c:v>7.9385955699999994E-8</c:v>
                </c:pt>
                <c:pt idx="155">
                  <c:v>7.8695643100000002E-8</c:v>
                </c:pt>
                <c:pt idx="156">
                  <c:v>7.8017232400000004E-8</c:v>
                </c:pt>
                <c:pt idx="157">
                  <c:v>7.7350418499999997E-8</c:v>
                </c:pt>
                <c:pt idx="158">
                  <c:v>7.66949066E-8</c:v>
                </c:pt>
                <c:pt idx="159">
                  <c:v>7.6050411600000002E-8</c:v>
                </c:pt>
                <c:pt idx="160">
                  <c:v>7.54166582E-8</c:v>
                </c:pt>
                <c:pt idx="161">
                  <c:v>7.4793380099999997E-8</c:v>
                </c:pt>
                <c:pt idx="162">
                  <c:v>7.4180319700000004E-8</c:v>
                </c:pt>
                <c:pt idx="163">
                  <c:v>7.3577227700000006E-8</c:v>
                </c:pt>
                <c:pt idx="164">
                  <c:v>7.2983863000000006E-8</c:v>
                </c:pt>
                <c:pt idx="165">
                  <c:v>7.2399992100000006E-8</c:v>
                </c:pt>
                <c:pt idx="166">
                  <c:v>7.18253891E-8</c:v>
                </c:pt>
                <c:pt idx="167">
                  <c:v>7.1259834900000006E-8</c:v>
                </c:pt>
                <c:pt idx="168">
                  <c:v>7.0703117400000002E-8</c:v>
                </c:pt>
                <c:pt idx="169">
                  <c:v>7.01550313E-8</c:v>
                </c:pt>
                <c:pt idx="170">
                  <c:v>6.9615377299999995E-8</c:v>
                </c:pt>
                <c:pt idx="171">
                  <c:v>6.9083962199999996E-8</c:v>
                </c:pt>
                <c:pt idx="172">
                  <c:v>6.8560598899999994E-8</c:v>
                </c:pt>
                <c:pt idx="173">
                  <c:v>6.80451057E-8</c:v>
                </c:pt>
                <c:pt idx="174">
                  <c:v>6.7537306500000005E-8</c:v>
                </c:pt>
                <c:pt idx="175">
                  <c:v>6.7037030100000005E-8</c:v>
                </c:pt>
                <c:pt idx="176">
                  <c:v>6.6544110800000006E-8</c:v>
                </c:pt>
                <c:pt idx="177">
                  <c:v>6.6058387400000003E-8</c:v>
                </c:pt>
                <c:pt idx="178">
                  <c:v>6.5579703500000005E-8</c:v>
                </c:pt>
                <c:pt idx="179">
                  <c:v>6.5107907100000005E-8</c:v>
                </c:pt>
                <c:pt idx="180">
                  <c:v>6.4642850699999996E-8</c:v>
                </c:pt>
                <c:pt idx="181">
                  <c:v>6.41843908E-8</c:v>
                </c:pt>
                <c:pt idx="182">
                  <c:v>6.3732388100000004E-8</c:v>
                </c:pt>
                <c:pt idx="183">
                  <c:v>6.3286707099999994E-8</c:v>
                </c:pt>
                <c:pt idx="184">
                  <c:v>6.2847216100000005E-8</c:v>
                </c:pt>
                <c:pt idx="185">
                  <c:v>6.2413787000000001E-8</c:v>
                </c:pt>
                <c:pt idx="186">
                  <c:v>6.1986295400000002E-8</c:v>
                </c:pt>
                <c:pt idx="187">
                  <c:v>6.1564619899999999E-8</c:v>
                </c:pt>
                <c:pt idx="188">
                  <c:v>6.1148642799999999E-8</c:v>
                </c:pt>
                <c:pt idx="189">
                  <c:v>6.0738249299999999E-8</c:v>
                </c:pt>
                <c:pt idx="190">
                  <c:v>6.0333327599999994E-8</c:v>
                </c:pt>
                <c:pt idx="191">
                  <c:v>5.9933769199999998E-8</c:v>
                </c:pt>
                <c:pt idx="192">
                  <c:v>5.95394681E-8</c:v>
                </c:pt>
                <c:pt idx="193">
                  <c:v>5.9150321300000002E-8</c:v>
                </c:pt>
                <c:pt idx="194">
                  <c:v>5.8766228300000003E-8</c:v>
                </c:pt>
                <c:pt idx="195">
                  <c:v>5.8387091399999998E-8</c:v>
                </c:pt>
                <c:pt idx="196">
                  <c:v>5.8012815199999999E-8</c:v>
                </c:pt>
                <c:pt idx="197">
                  <c:v>5.7643306800000001E-8</c:v>
                </c:pt>
                <c:pt idx="198">
                  <c:v>5.7278475800000001E-8</c:v>
                </c:pt>
                <c:pt idx="199">
                  <c:v>5.6918233799999999E-8</c:v>
                </c:pt>
                <c:pt idx="200">
                  <c:v>5.6562494900000001E-8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F58-4A30-9F5F-D13256BD55B0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工作表1!$H$1:$H$200</c:f>
              <c:numCache>
                <c:formatCode>General</c:formatCode>
                <c:ptCount val="200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  <c:pt idx="101">
                  <c:v>1.01</c:v>
                </c:pt>
                <c:pt idx="102">
                  <c:v>1.02</c:v>
                </c:pt>
                <c:pt idx="103">
                  <c:v>1.03</c:v>
                </c:pt>
                <c:pt idx="104">
                  <c:v>1.04</c:v>
                </c:pt>
                <c:pt idx="105">
                  <c:v>1.05</c:v>
                </c:pt>
                <c:pt idx="106">
                  <c:v>1.06</c:v>
                </c:pt>
                <c:pt idx="107">
                  <c:v>1.07</c:v>
                </c:pt>
                <c:pt idx="108">
                  <c:v>1.08</c:v>
                </c:pt>
                <c:pt idx="109">
                  <c:v>1.0900000000000001</c:v>
                </c:pt>
                <c:pt idx="110">
                  <c:v>1.1000000000000001</c:v>
                </c:pt>
                <c:pt idx="111">
                  <c:v>1.1100000000000001</c:v>
                </c:pt>
                <c:pt idx="112">
                  <c:v>1.1200000000000001</c:v>
                </c:pt>
                <c:pt idx="113">
                  <c:v>1.1299999999999999</c:v>
                </c:pt>
                <c:pt idx="114">
                  <c:v>1.1399999999999999</c:v>
                </c:pt>
                <c:pt idx="115">
                  <c:v>1.1499999999999999</c:v>
                </c:pt>
                <c:pt idx="116">
                  <c:v>1.1599999999999999</c:v>
                </c:pt>
                <c:pt idx="117">
                  <c:v>1.17</c:v>
                </c:pt>
                <c:pt idx="118">
                  <c:v>1.18</c:v>
                </c:pt>
                <c:pt idx="119">
                  <c:v>1.19</c:v>
                </c:pt>
                <c:pt idx="120">
                  <c:v>1.2</c:v>
                </c:pt>
                <c:pt idx="121">
                  <c:v>1.21</c:v>
                </c:pt>
                <c:pt idx="122">
                  <c:v>1.22</c:v>
                </c:pt>
                <c:pt idx="123">
                  <c:v>1.23</c:v>
                </c:pt>
                <c:pt idx="124">
                  <c:v>1.24</c:v>
                </c:pt>
                <c:pt idx="125">
                  <c:v>1.25</c:v>
                </c:pt>
                <c:pt idx="126">
                  <c:v>1.26</c:v>
                </c:pt>
                <c:pt idx="127">
                  <c:v>1.27</c:v>
                </c:pt>
                <c:pt idx="128">
                  <c:v>1.28</c:v>
                </c:pt>
                <c:pt idx="129">
                  <c:v>1.29</c:v>
                </c:pt>
                <c:pt idx="130">
                  <c:v>1.3</c:v>
                </c:pt>
                <c:pt idx="131">
                  <c:v>1.31</c:v>
                </c:pt>
                <c:pt idx="132">
                  <c:v>1.32</c:v>
                </c:pt>
                <c:pt idx="133">
                  <c:v>1.33</c:v>
                </c:pt>
                <c:pt idx="134">
                  <c:v>1.34</c:v>
                </c:pt>
                <c:pt idx="135">
                  <c:v>1.35</c:v>
                </c:pt>
                <c:pt idx="136">
                  <c:v>1.36</c:v>
                </c:pt>
                <c:pt idx="137">
                  <c:v>1.37</c:v>
                </c:pt>
                <c:pt idx="138">
                  <c:v>1.38</c:v>
                </c:pt>
                <c:pt idx="139">
                  <c:v>1.39</c:v>
                </c:pt>
                <c:pt idx="140">
                  <c:v>1.4</c:v>
                </c:pt>
                <c:pt idx="141">
                  <c:v>1.41</c:v>
                </c:pt>
                <c:pt idx="142">
                  <c:v>1.42</c:v>
                </c:pt>
                <c:pt idx="143">
                  <c:v>1.43</c:v>
                </c:pt>
                <c:pt idx="144">
                  <c:v>1.44</c:v>
                </c:pt>
                <c:pt idx="145">
                  <c:v>1.45</c:v>
                </c:pt>
                <c:pt idx="146">
                  <c:v>1.46</c:v>
                </c:pt>
                <c:pt idx="147">
                  <c:v>1.47</c:v>
                </c:pt>
                <c:pt idx="148">
                  <c:v>1.48</c:v>
                </c:pt>
                <c:pt idx="149">
                  <c:v>1.49</c:v>
                </c:pt>
                <c:pt idx="150">
                  <c:v>1.5</c:v>
                </c:pt>
                <c:pt idx="151">
                  <c:v>1.51</c:v>
                </c:pt>
                <c:pt idx="152">
                  <c:v>1.52</c:v>
                </c:pt>
                <c:pt idx="153">
                  <c:v>1.53</c:v>
                </c:pt>
                <c:pt idx="154">
                  <c:v>1.54</c:v>
                </c:pt>
                <c:pt idx="155">
                  <c:v>1.55</c:v>
                </c:pt>
                <c:pt idx="156">
                  <c:v>1.56</c:v>
                </c:pt>
                <c:pt idx="157">
                  <c:v>1.57</c:v>
                </c:pt>
                <c:pt idx="158">
                  <c:v>1.58</c:v>
                </c:pt>
                <c:pt idx="159">
                  <c:v>1.59</c:v>
                </c:pt>
                <c:pt idx="160">
                  <c:v>1.6</c:v>
                </c:pt>
                <c:pt idx="161">
                  <c:v>1.61</c:v>
                </c:pt>
                <c:pt idx="162">
                  <c:v>1.62</c:v>
                </c:pt>
                <c:pt idx="163">
                  <c:v>1.63</c:v>
                </c:pt>
                <c:pt idx="164">
                  <c:v>1.64</c:v>
                </c:pt>
                <c:pt idx="165">
                  <c:v>1.65</c:v>
                </c:pt>
                <c:pt idx="166">
                  <c:v>1.66</c:v>
                </c:pt>
                <c:pt idx="167">
                  <c:v>1.67</c:v>
                </c:pt>
                <c:pt idx="168">
                  <c:v>1.68</c:v>
                </c:pt>
                <c:pt idx="169">
                  <c:v>1.69</c:v>
                </c:pt>
                <c:pt idx="170">
                  <c:v>1.7</c:v>
                </c:pt>
                <c:pt idx="171">
                  <c:v>1.71</c:v>
                </c:pt>
                <c:pt idx="172">
                  <c:v>1.72</c:v>
                </c:pt>
                <c:pt idx="173">
                  <c:v>1.73</c:v>
                </c:pt>
                <c:pt idx="174">
                  <c:v>1.74</c:v>
                </c:pt>
                <c:pt idx="175">
                  <c:v>1.75</c:v>
                </c:pt>
                <c:pt idx="176">
                  <c:v>1.76</c:v>
                </c:pt>
                <c:pt idx="177">
                  <c:v>1.77</c:v>
                </c:pt>
                <c:pt idx="178">
                  <c:v>1.78</c:v>
                </c:pt>
                <c:pt idx="179">
                  <c:v>1.79</c:v>
                </c:pt>
                <c:pt idx="180">
                  <c:v>1.8</c:v>
                </c:pt>
                <c:pt idx="181">
                  <c:v>1.81</c:v>
                </c:pt>
                <c:pt idx="182">
                  <c:v>1.82</c:v>
                </c:pt>
                <c:pt idx="183">
                  <c:v>1.83</c:v>
                </c:pt>
                <c:pt idx="184">
                  <c:v>1.84</c:v>
                </c:pt>
                <c:pt idx="185">
                  <c:v>1.85</c:v>
                </c:pt>
                <c:pt idx="186">
                  <c:v>1.86</c:v>
                </c:pt>
                <c:pt idx="187">
                  <c:v>1.87</c:v>
                </c:pt>
                <c:pt idx="188">
                  <c:v>1.88</c:v>
                </c:pt>
                <c:pt idx="189">
                  <c:v>1.89</c:v>
                </c:pt>
                <c:pt idx="190">
                  <c:v>1.9</c:v>
                </c:pt>
                <c:pt idx="191">
                  <c:v>1.91</c:v>
                </c:pt>
                <c:pt idx="192">
                  <c:v>1.92</c:v>
                </c:pt>
                <c:pt idx="193">
                  <c:v>1.93</c:v>
                </c:pt>
                <c:pt idx="194">
                  <c:v>1.94</c:v>
                </c:pt>
                <c:pt idx="195">
                  <c:v>1.95</c:v>
                </c:pt>
                <c:pt idx="196">
                  <c:v>1.96</c:v>
                </c:pt>
                <c:pt idx="197">
                  <c:v>1.97</c:v>
                </c:pt>
                <c:pt idx="198">
                  <c:v>1.98</c:v>
                </c:pt>
                <c:pt idx="199">
                  <c:v>1.99</c:v>
                </c:pt>
              </c:numCache>
            </c:numRef>
          </c:xVal>
          <c:yVal>
            <c:numRef>
              <c:f>工作表1!$I$1:$I$200</c:f>
              <c:numCache>
                <c:formatCode>General</c:formatCode>
                <c:ptCount val="200"/>
                <c:pt idx="0">
                  <c:v>1.79995345772639</c:v>
                </c:pt>
                <c:pt idx="1">
                  <c:v>1.7999531228863901</c:v>
                </c:pt>
                <c:pt idx="2">
                  <c:v>1.7999527831935</c:v>
                </c:pt>
                <c:pt idx="3">
                  <c:v>1.79995243854145</c:v>
                </c:pt>
                <c:pt idx="4">
                  <c:v>1.79995208882084</c:v>
                </c:pt>
                <c:pt idx="5">
                  <c:v>1.7999517339190301</c:v>
                </c:pt>
                <c:pt idx="6">
                  <c:v>1.7999513737200299</c:v>
                </c:pt>
                <c:pt idx="7">
                  <c:v>1.79995100810433</c:v>
                </c:pt>
                <c:pt idx="8">
                  <c:v>1.7999506369488201</c:v>
                </c:pt>
                <c:pt idx="9">
                  <c:v>1.7999502601266399</c:v>
                </c:pt>
                <c:pt idx="10">
                  <c:v>1.799949877507</c:v>
                </c:pt>
                <c:pt idx="11">
                  <c:v>1.79994948895508</c:v>
                </c:pt>
                <c:pt idx="12">
                  <c:v>1.7999490943318299</c:v>
                </c:pt>
                <c:pt idx="13">
                  <c:v>1.79994869349382</c:v>
                </c:pt>
                <c:pt idx="14">
                  <c:v>1.79994828629308</c:v>
                </c:pt>
                <c:pt idx="15">
                  <c:v>1.79994787257689</c:v>
                </c:pt>
                <c:pt idx="16">
                  <c:v>1.79994745218761</c:v>
                </c:pt>
                <c:pt idx="17">
                  <c:v>1.79994702496248</c:v>
                </c:pt>
                <c:pt idx="18">
                  <c:v>1.79994659073338</c:v>
                </c:pt>
                <c:pt idx="19">
                  <c:v>1.79994614932666</c:v>
                </c:pt>
                <c:pt idx="20">
                  <c:v>1.7999457005628601</c:v>
                </c:pt>
                <c:pt idx="21">
                  <c:v>1.7999452442565</c:v>
                </c:pt>
                <c:pt idx="22">
                  <c:v>1.7999447802158</c:v>
                </c:pt>
                <c:pt idx="23">
                  <c:v>1.79994430824244</c:v>
                </c:pt>
                <c:pt idx="24">
                  <c:v>1.7999438281312501</c:v>
                </c:pt>
                <c:pt idx="25">
                  <c:v>1.79994333966992</c:v>
                </c:pt>
                <c:pt idx="26">
                  <c:v>1.7999428426387001</c:v>
                </c:pt>
                <c:pt idx="27">
                  <c:v>1.79994233681005</c:v>
                </c:pt>
                <c:pt idx="28">
                  <c:v>1.7999418219483101</c:v>
                </c:pt>
                <c:pt idx="29">
                  <c:v>1.7999412978093099</c:v>
                </c:pt>
                <c:pt idx="30">
                  <c:v>1.79994076414004</c:v>
                </c:pt>
                <c:pt idx="31">
                  <c:v>1.7999402206781501</c:v>
                </c:pt>
                <c:pt idx="32">
                  <c:v>1.7999396671516299</c:v>
                </c:pt>
                <c:pt idx="33">
                  <c:v>1.7999391032782399</c:v>
                </c:pt>
                <c:pt idx="34">
                  <c:v>1.7999385287651499</c:v>
                </c:pt>
                <c:pt idx="35">
                  <c:v>1.79993794330832</c:v>
                </c:pt>
                <c:pt idx="36">
                  <c:v>1.7999373465920401</c:v>
                </c:pt>
                <c:pt idx="37">
                  <c:v>1.79993673828835</c:v>
                </c:pt>
                <c:pt idx="38">
                  <c:v>1.7999361180564</c:v>
                </c:pt>
                <c:pt idx="39">
                  <c:v>1.7999354855418599</c:v>
                </c:pt>
                <c:pt idx="40">
                  <c:v>1.7999348403762101</c:v>
                </c:pt>
                <c:pt idx="41">
                  <c:v>1.79993418217604</c:v>
                </c:pt>
                <c:pt idx="42">
                  <c:v>1.79993351054231</c:v>
                </c:pt>
                <c:pt idx="43">
                  <c:v>1.7999328250594899</c:v>
                </c:pt>
                <c:pt idx="44">
                  <c:v>1.79993212529476</c:v>
                </c:pt>
                <c:pt idx="45">
                  <c:v>1.7999314107970601</c:v>
                </c:pt>
                <c:pt idx="46">
                  <c:v>1.79993068109614</c:v>
                </c:pt>
                <c:pt idx="47">
                  <c:v>1.7999299357015199</c:v>
                </c:pt>
                <c:pt idx="48">
                  <c:v>1.7999291741013801</c:v>
                </c:pt>
                <c:pt idx="49">
                  <c:v>1.7999283957614101</c:v>
                </c:pt>
                <c:pt idx="50">
                  <c:v>1.79992760012355</c:v>
                </c:pt>
                <c:pt idx="51">
                  <c:v>1.79992678660466</c:v>
                </c:pt>
                <c:pt idx="52">
                  <c:v>1.7999259545950601</c:v>
                </c:pt>
                <c:pt idx="53">
                  <c:v>1.79992510345708</c:v>
                </c:pt>
                <c:pt idx="54">
                  <c:v>1.79992423252334</c:v>
                </c:pt>
                <c:pt idx="55">
                  <c:v>1.7999233410950799</c:v>
                </c:pt>
                <c:pt idx="56">
                  <c:v>1.79992242844024</c:v>
                </c:pt>
                <c:pt idx="57">
                  <c:v>1.7999214937915</c:v>
                </c:pt>
                <c:pt idx="58">
                  <c:v>1.79992053634405</c:v>
                </c:pt>
                <c:pt idx="59">
                  <c:v>1.7999195552534</c:v>
                </c:pt>
                <c:pt idx="60">
                  <c:v>1.7999185496327601</c:v>
                </c:pt>
                <c:pt idx="61">
                  <c:v>1.7999175185504701</c:v>
                </c:pt>
                <c:pt idx="62">
                  <c:v>1.7999164610270699</c:v>
                </c:pt>
                <c:pt idx="63">
                  <c:v>1.79991537603221</c:v>
                </c:pt>
                <c:pt idx="64">
                  <c:v>1.7999142624812801</c:v>
                </c:pt>
                <c:pt idx="65">
                  <c:v>1.79991311923185</c:v>
                </c:pt>
                <c:pt idx="66">
                  <c:v>1.7999119450796901</c:v>
                </c:pt>
                <c:pt idx="67">
                  <c:v>1.7999107387545701</c:v>
                </c:pt>
                <c:pt idx="68">
                  <c:v>1.7999094989156801</c:v>
                </c:pt>
                <c:pt idx="69">
                  <c:v>1.79990822414666</c:v>
                </c:pt>
                <c:pt idx="70">
                  <c:v>1.7999069129501799</c:v>
                </c:pt>
                <c:pt idx="71">
                  <c:v>1.79990556374208</c:v>
                </c:pt>
                <c:pt idx="72">
                  <c:v>1.799904174845</c:v>
                </c:pt>
                <c:pt idx="73">
                  <c:v>1.7999027444814</c:v>
                </c:pt>
                <c:pt idx="74">
                  <c:v>1.7999012707659801</c:v>
                </c:pt>
                <c:pt idx="75">
                  <c:v>1.79989975169737</c:v>
                </c:pt>
                <c:pt idx="76">
                  <c:v>1.79989818514911</c:v>
                </c:pt>
                <c:pt idx="77">
                  <c:v>1.79989656885963</c:v>
                </c:pt>
                <c:pt idx="78">
                  <c:v>1.79989490042144</c:v>
                </c:pt>
                <c:pt idx="79">
                  <c:v>1.7998931772691</c:v>
                </c:pt>
                <c:pt idx="80">
                  <c:v>1.7998913966660901</c:v>
                </c:pt>
                <c:pt idx="81">
                  <c:v>1.7998895556902701</c:v>
                </c:pt>
                <c:pt idx="82">
                  <c:v>1.7998876512179101</c:v>
                </c:pt>
                <c:pt idx="83">
                  <c:v>1.7998856799059599</c:v>
                </c:pt>
                <c:pt idx="84">
                  <c:v>1.7998836381725001</c:v>
                </c:pt>
                <c:pt idx="85">
                  <c:v>1.79988152217496</c:v>
                </c:pt>
                <c:pt idx="86">
                  <c:v>1.7998793277859999</c:v>
                </c:pt>
                <c:pt idx="87">
                  <c:v>1.7998770505666499</c:v>
                </c:pt>
                <c:pt idx="88">
                  <c:v>1.79987468573628</c:v>
                </c:pt>
                <c:pt idx="89">
                  <c:v>1.79987222813912</c:v>
                </c:pt>
                <c:pt idx="90">
                  <c:v>1.7998696722067</c:v>
                </c:pt>
                <c:pt idx="91">
                  <c:v>1.7998670119157201</c:v>
                </c:pt>
                <c:pt idx="92">
                  <c:v>1.79986424074061</c:v>
                </c:pt>
                <c:pt idx="93">
                  <c:v>1.7998613516001101</c:v>
                </c:pt>
                <c:pt idx="94">
                  <c:v>1.79985833679676</c:v>
                </c:pt>
                <c:pt idx="95">
                  <c:v>1.7998551879483999</c:v>
                </c:pt>
                <c:pt idx="96">
                  <c:v>1.79985189591029</c:v>
                </c:pt>
                <c:pt idx="97">
                  <c:v>1.7998484506863299</c:v>
                </c:pt>
                <c:pt idx="98">
                  <c:v>1.7998448413275701</c:v>
                </c:pt>
                <c:pt idx="99">
                  <c:v>1.79984105581582</c:v>
                </c:pt>
                <c:pt idx="100">
                  <c:v>1.79983708092961</c:v>
                </c:pt>
                <c:pt idx="101">
                  <c:v>1.79983290208933</c:v>
                </c:pt>
                <c:pt idx="102">
                  <c:v>1.7998285031771599</c:v>
                </c:pt>
                <c:pt idx="103">
                  <c:v>1.7998238663264801</c:v>
                </c:pt>
                <c:pt idx="104">
                  <c:v>1.7998189716727899</c:v>
                </c:pt>
                <c:pt idx="105">
                  <c:v>1.7998137970543799</c:v>
                </c:pt>
                <c:pt idx="106">
                  <c:v>1.79980831764269</c:v>
                </c:pt>
                <c:pt idx="107">
                  <c:v>1.79939094468206</c:v>
                </c:pt>
                <c:pt idx="108">
                  <c:v>1.7975558705268</c:v>
                </c:pt>
                <c:pt idx="109">
                  <c:v>1.7940610386016</c:v>
                </c:pt>
                <c:pt idx="110">
                  <c:v>1.7885501583416801</c:v>
                </c:pt>
                <c:pt idx="111">
                  <c:v>1.7803988594118401</c:v>
                </c:pt>
                <c:pt idx="112">
                  <c:v>1.76840372020366</c:v>
                </c:pt>
                <c:pt idx="113">
                  <c:v>1.7497020279722499</c:v>
                </c:pt>
                <c:pt idx="114">
                  <c:v>1.71185867001454</c:v>
                </c:pt>
                <c:pt idx="115" formatCode="0.00E+00">
                  <c:v>6.1379866031616404E-17</c:v>
                </c:pt>
                <c:pt idx="116" formatCode="0.00E+00">
                  <c:v>6.0572312263808099E-17</c:v>
                </c:pt>
                <c:pt idx="117" formatCode="0.00E+00">
                  <c:v>5.9785732431367201E-17</c:v>
                </c:pt>
                <c:pt idx="118" formatCode="0.00E+00">
                  <c:v>5.9019319653950197E-17</c:v>
                </c:pt>
                <c:pt idx="119" formatCode="0.00E+00">
                  <c:v>5.8272308046442297E-17</c:v>
                </c:pt>
                <c:pt idx="120" formatCode="0.00E+00">
                  <c:v>5.7543970079535502E-17</c:v>
                </c:pt>
                <c:pt idx="121" formatCode="0.00E+00">
                  <c:v>5.6833614176400797E-17</c:v>
                </c:pt>
                <c:pt idx="122" formatCode="0.00E+00">
                  <c:v>5.6140582505019095E-17</c:v>
                </c:pt>
                <c:pt idx="123" formatCode="0.00E+00">
                  <c:v>5.5464248938724998E-17</c:v>
                </c:pt>
                <c:pt idx="124" formatCode="0.00E+00">
                  <c:v>5.4804017166177998E-17</c:v>
                </c:pt>
                <c:pt idx="125" formatCode="0.00E+00">
                  <c:v>5.4159318936376402E-17</c:v>
                </c:pt>
                <c:pt idx="126" formatCode="0.00E+00">
                  <c:v>5.3529612426816203E-17</c:v>
                </c:pt>
                <c:pt idx="127" formatCode="0.00E+00">
                  <c:v>5.2914380724492998E-17</c:v>
                </c:pt>
                <c:pt idx="128" formatCode="0.00E+00">
                  <c:v>5.2313130410599202E-17</c:v>
                </c:pt>
                <c:pt idx="129" formatCode="0.00E+00">
                  <c:v>5.1725390240686001E-17</c:v>
                </c:pt>
                <c:pt idx="130" formatCode="0.00E+00">
                  <c:v>5.1150709912833802E-17</c:v>
                </c:pt>
                <c:pt idx="131" formatCode="0.00E+00">
                  <c:v>5.0588658917045698E-17</c:v>
                </c:pt>
                <c:pt idx="132" formatCode="0.00E+00">
                  <c:v>5.0038825459681197E-17</c:v>
                </c:pt>
                <c:pt idx="133" formatCode="0.00E+00">
                  <c:v>4.9500815457276602E-17</c:v>
                </c:pt>
                <c:pt idx="134" formatCode="0.00E+00">
                  <c:v>4.8974251594586402E-17</c:v>
                </c:pt>
                <c:pt idx="135" formatCode="0.00E+00">
                  <c:v>4.8458772442112298E-17</c:v>
                </c:pt>
                <c:pt idx="136" formatCode="0.00E+00">
                  <c:v>4.7954031628782802E-17</c:v>
                </c:pt>
                <c:pt idx="137" formatCode="0.00E+00">
                  <c:v>4.7459697065803702E-17</c:v>
                </c:pt>
                <c:pt idx="138" formatCode="0.00E+00">
                  <c:v>4.6975450218023899E-17</c:v>
                </c:pt>
                <c:pt idx="139" formatCode="0.00E+00">
                  <c:v>4.6500985419458303E-17</c:v>
                </c:pt>
                <c:pt idx="140" formatCode="0.00E+00">
                  <c:v>4.60360092298763E-17</c:v>
                </c:pt>
                <c:pt idx="141" formatCode="0.00E+00">
                  <c:v>4.5580239829609298E-17</c:v>
                </c:pt>
                <c:pt idx="142" formatCode="0.00E+00">
                  <c:v>4.5133406449956003E-17</c:v>
                </c:pt>
                <c:pt idx="143" formatCode="0.00E+00">
                  <c:v>4.4695248836765402E-17</c:v>
                </c:pt>
                <c:pt idx="144" formatCode="0.00E+00">
                  <c:v>4.4265516744964701E-17</c:v>
                </c:pt>
                <c:pt idx="145" formatCode="0.00E+00">
                  <c:v>4.38439694619695E-17</c:v>
                </c:pt>
                <c:pt idx="146" formatCode="0.00E+00">
                  <c:v>4.3430375358068702E-17</c:v>
                </c:pt>
                <c:pt idx="147" formatCode="0.00E+00">
                  <c:v>4.3024511462020003E-17</c:v>
                </c:pt>
                <c:pt idx="148" formatCode="0.00E+00">
                  <c:v>4.26261630602215E-17</c:v>
                </c:pt>
                <c:pt idx="149" formatCode="0.00E+00">
                  <c:v>4.2235123317946398E-17</c:v>
                </c:pt>
                <c:pt idx="150" formatCode="0.00E+00">
                  <c:v>4.1851192921235502E-17</c:v>
                </c:pt>
                <c:pt idx="151" formatCode="0.00E+00">
                  <c:v>4.1474179738146298E-17</c:v>
                </c:pt>
                <c:pt idx="152" formatCode="0.00E+00">
                  <c:v>4.11038984981477E-17</c:v>
                </c:pt>
                <c:pt idx="153" formatCode="0.00E+00">
                  <c:v>4.0740170488537402E-17</c:v>
                </c:pt>
                <c:pt idx="154" formatCode="0.00E+00">
                  <c:v>4.0382823266836001E-17</c:v>
                </c:pt>
                <c:pt idx="155" formatCode="0.00E+00">
                  <c:v>4.0031690388185902E-17</c:v>
                </c:pt>
                <c:pt idx="156" formatCode="0.00E+00">
                  <c:v>3.96866111468487E-17</c:v>
                </c:pt>
                <c:pt idx="157" formatCode="0.00E+00">
                  <c:v>3.9347430330959901E-17</c:v>
                </c:pt>
                <c:pt idx="158" formatCode="0.00E+00">
                  <c:v>3.90139979897509E-17</c:v>
                </c:pt>
                <c:pt idx="159" formatCode="0.00E+00">
                  <c:v>3.86861692125086E-17</c:v>
                </c:pt>
                <c:pt idx="160" formatCode="0.00E+00">
                  <c:v>3.83638039185855E-17</c:v>
                </c:pt>
                <c:pt idx="161" formatCode="0.00E+00">
                  <c:v>3.8046766657822297E-17</c:v>
                </c:pt>
                <c:pt idx="162" formatCode="0.00E+00">
                  <c:v>3.7734926420785002E-17</c:v>
                </c:pt>
                <c:pt idx="163" formatCode="0.00E+00">
                  <c:v>3.7428156458258198E-17</c:v>
                </c:pt>
                <c:pt idx="164" formatCode="0.00E+00">
                  <c:v>3.7126334109472001E-17</c:v>
                </c:pt>
                <c:pt idx="165" formatCode="0.00E+00">
                  <c:v>3.6829340638574103E-17</c:v>
                </c:pt>
                <c:pt idx="166" formatCode="0.00E+00">
                  <c:v>3.6537061078887599E-17</c:v>
                </c:pt>
                <c:pt idx="167" formatCode="0.00E+00">
                  <c:v>3.62493840845268E-17</c:v>
                </c:pt>
                <c:pt idx="168" formatCode="0.00E+00">
                  <c:v>3.5966201788968298E-17</c:v>
                </c:pt>
                <c:pt idx="169" formatCode="0.00E+00">
                  <c:v>3.5687409670199102E-17</c:v>
                </c:pt>
                <c:pt idx="170" formatCode="0.00E+00">
                  <c:v>3.5412906422089402E-17</c:v>
                </c:pt>
                <c:pt idx="171" formatCode="0.00E+00">
                  <c:v>3.5142593831655101E-17</c:v>
                </c:pt>
                <c:pt idx="172" formatCode="0.00E+00">
                  <c:v>3.4876376661899998E-17</c:v>
                </c:pt>
                <c:pt idx="173" formatCode="0.00E+00">
                  <c:v>3.4614162539942702E-17</c:v>
                </c:pt>
                <c:pt idx="174" formatCode="0.00E+00">
                  <c:v>3.4355861850151903E-17</c:v>
                </c:pt>
                <c:pt idx="175" formatCode="0.00E+00">
                  <c:v>3.4101387632032302E-17</c:v>
                </c:pt>
                <c:pt idx="176" formatCode="0.00E+00">
                  <c:v>3.3850655482613697E-17</c:v>
                </c:pt>
                <c:pt idx="177" formatCode="0.00E+00">
                  <c:v>3.3603583463116201E-17</c:v>
                </c:pt>
                <c:pt idx="178" formatCode="0.00E+00">
                  <c:v>3.3360092009672297E-17</c:v>
                </c:pt>
                <c:pt idx="179" formatCode="0.00E+00">
                  <c:v>3.3120103847903101E-17</c:v>
                </c:pt>
                <c:pt idx="180" formatCode="0.00E+00">
                  <c:v>3.2883543911154601E-17</c:v>
                </c:pt>
                <c:pt idx="181" formatCode="0.00E+00">
                  <c:v>3.2650339262214299E-17</c:v>
                </c:pt>
                <c:pt idx="182" formatCode="0.00E+00">
                  <c:v>3.2420419018333998E-17</c:v>
                </c:pt>
                <c:pt idx="183" formatCode="0.00E+00">
                  <c:v>3.2193714279399502E-17</c:v>
                </c:pt>
                <c:pt idx="184" formatCode="0.00E+00">
                  <c:v>3.1970158059092503E-17</c:v>
                </c:pt>
                <c:pt idx="185" formatCode="0.00E+00">
                  <c:v>3.1749685218900599E-17</c:v>
                </c:pt>
                <c:pt idx="186" formatCode="0.00E+00">
                  <c:v>3.15322324048401E-17</c:v>
                </c:pt>
                <c:pt idx="187" formatCode="0.00E+00">
                  <c:v>3.1317737986759901E-17</c:v>
                </c:pt>
                <c:pt idx="188" formatCode="0.00E+00">
                  <c:v>3.1106142000107398E-17</c:v>
                </c:pt>
                <c:pt idx="189" formatCode="0.00E+00">
                  <c:v>3.08973860900384E-17</c:v>
                </c:pt>
                <c:pt idx="190" formatCode="0.00E+00">
                  <c:v>3.0691413457762802E-17</c:v>
                </c:pt>
                <c:pt idx="191" formatCode="0.00E+00">
                  <c:v>3.0488168809022E-17</c:v>
                </c:pt>
                <c:pt idx="192" formatCode="0.00E+00">
                  <c:v>3.0287598304600199E-17</c:v>
                </c:pt>
                <c:pt idx="193" formatCode="0.00E+00">
                  <c:v>3.0089649512776197E-17</c:v>
                </c:pt>
                <c:pt idx="194" formatCode="0.00E+00">
                  <c:v>2.9894271363627499E-17</c:v>
                </c:pt>
                <c:pt idx="195" formatCode="0.00E+00">
                  <c:v>2.9701414105103899E-17</c:v>
                </c:pt>
                <c:pt idx="196" formatCode="0.00E+00">
                  <c:v>2.9511029260789301E-17</c:v>
                </c:pt>
                <c:pt idx="197" formatCode="0.00E+00">
                  <c:v>2.9323069589278599E-17</c:v>
                </c:pt>
                <c:pt idx="198" formatCode="0.00E+00">
                  <c:v>2.9137489045096902E-17</c:v>
                </c:pt>
                <c:pt idx="199" formatCode="0.00E+00">
                  <c:v>2.8954242741093199E-17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F58-4A30-9F5F-D13256BD55B0}"/>
            </c:ext>
          </c:extLst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工作表1!$U$1:$U$201</c:f>
              <c:numCache>
                <c:formatCode>0.00E+00</c:formatCode>
                <c:ptCount val="201"/>
                <c:pt idx="0">
                  <c:v>2</c:v>
                </c:pt>
                <c:pt idx="1">
                  <c:v>1.99</c:v>
                </c:pt>
                <c:pt idx="2">
                  <c:v>1.98</c:v>
                </c:pt>
                <c:pt idx="3">
                  <c:v>1.97</c:v>
                </c:pt>
                <c:pt idx="4">
                  <c:v>1.96</c:v>
                </c:pt>
                <c:pt idx="5">
                  <c:v>1.95</c:v>
                </c:pt>
                <c:pt idx="6">
                  <c:v>1.94</c:v>
                </c:pt>
                <c:pt idx="7">
                  <c:v>1.93</c:v>
                </c:pt>
                <c:pt idx="8">
                  <c:v>1.92</c:v>
                </c:pt>
                <c:pt idx="9">
                  <c:v>1.91</c:v>
                </c:pt>
                <c:pt idx="10">
                  <c:v>1.9</c:v>
                </c:pt>
                <c:pt idx="11">
                  <c:v>1.89</c:v>
                </c:pt>
                <c:pt idx="12">
                  <c:v>1.88</c:v>
                </c:pt>
                <c:pt idx="13">
                  <c:v>1.87</c:v>
                </c:pt>
                <c:pt idx="14">
                  <c:v>1.86</c:v>
                </c:pt>
                <c:pt idx="15">
                  <c:v>1.85</c:v>
                </c:pt>
                <c:pt idx="16">
                  <c:v>1.84</c:v>
                </c:pt>
                <c:pt idx="17">
                  <c:v>1.83</c:v>
                </c:pt>
                <c:pt idx="18">
                  <c:v>1.82</c:v>
                </c:pt>
                <c:pt idx="19">
                  <c:v>1.81</c:v>
                </c:pt>
                <c:pt idx="20">
                  <c:v>1.8</c:v>
                </c:pt>
                <c:pt idx="21">
                  <c:v>1.79</c:v>
                </c:pt>
                <c:pt idx="22">
                  <c:v>1.78</c:v>
                </c:pt>
                <c:pt idx="23">
                  <c:v>1.77</c:v>
                </c:pt>
                <c:pt idx="24">
                  <c:v>1.76</c:v>
                </c:pt>
                <c:pt idx="25">
                  <c:v>1.75</c:v>
                </c:pt>
                <c:pt idx="26">
                  <c:v>1.74</c:v>
                </c:pt>
                <c:pt idx="27">
                  <c:v>1.73</c:v>
                </c:pt>
                <c:pt idx="28">
                  <c:v>1.72</c:v>
                </c:pt>
                <c:pt idx="29">
                  <c:v>1.71</c:v>
                </c:pt>
                <c:pt idx="30">
                  <c:v>1.7</c:v>
                </c:pt>
                <c:pt idx="31">
                  <c:v>1.69</c:v>
                </c:pt>
                <c:pt idx="32">
                  <c:v>1.68</c:v>
                </c:pt>
                <c:pt idx="33">
                  <c:v>1.67</c:v>
                </c:pt>
                <c:pt idx="34">
                  <c:v>1.66</c:v>
                </c:pt>
                <c:pt idx="35">
                  <c:v>1.65</c:v>
                </c:pt>
                <c:pt idx="36">
                  <c:v>1.64</c:v>
                </c:pt>
                <c:pt idx="37">
                  <c:v>1.63</c:v>
                </c:pt>
                <c:pt idx="38">
                  <c:v>1.62</c:v>
                </c:pt>
                <c:pt idx="39">
                  <c:v>1.61</c:v>
                </c:pt>
                <c:pt idx="40">
                  <c:v>1.6</c:v>
                </c:pt>
                <c:pt idx="41">
                  <c:v>1.59</c:v>
                </c:pt>
                <c:pt idx="42">
                  <c:v>1.58</c:v>
                </c:pt>
                <c:pt idx="43">
                  <c:v>1.57</c:v>
                </c:pt>
                <c:pt idx="44">
                  <c:v>1.56</c:v>
                </c:pt>
                <c:pt idx="45">
                  <c:v>1.55</c:v>
                </c:pt>
                <c:pt idx="46">
                  <c:v>1.54</c:v>
                </c:pt>
                <c:pt idx="47">
                  <c:v>1.53</c:v>
                </c:pt>
                <c:pt idx="48">
                  <c:v>1.52</c:v>
                </c:pt>
                <c:pt idx="49">
                  <c:v>1.51</c:v>
                </c:pt>
                <c:pt idx="50">
                  <c:v>1.5</c:v>
                </c:pt>
                <c:pt idx="51">
                  <c:v>1.49</c:v>
                </c:pt>
                <c:pt idx="52">
                  <c:v>1.48</c:v>
                </c:pt>
                <c:pt idx="53">
                  <c:v>1.47</c:v>
                </c:pt>
                <c:pt idx="54">
                  <c:v>1.46</c:v>
                </c:pt>
                <c:pt idx="55">
                  <c:v>1.45</c:v>
                </c:pt>
                <c:pt idx="56">
                  <c:v>1.44</c:v>
                </c:pt>
                <c:pt idx="57">
                  <c:v>1.43</c:v>
                </c:pt>
                <c:pt idx="58">
                  <c:v>1.42</c:v>
                </c:pt>
                <c:pt idx="59">
                  <c:v>1.41</c:v>
                </c:pt>
                <c:pt idx="60">
                  <c:v>1.4</c:v>
                </c:pt>
                <c:pt idx="61">
                  <c:v>1.39</c:v>
                </c:pt>
                <c:pt idx="62">
                  <c:v>1.38</c:v>
                </c:pt>
                <c:pt idx="63">
                  <c:v>1.37</c:v>
                </c:pt>
                <c:pt idx="64">
                  <c:v>1.36</c:v>
                </c:pt>
                <c:pt idx="65">
                  <c:v>1.35</c:v>
                </c:pt>
                <c:pt idx="66">
                  <c:v>1.34</c:v>
                </c:pt>
                <c:pt idx="67">
                  <c:v>1.33</c:v>
                </c:pt>
                <c:pt idx="68">
                  <c:v>1.32</c:v>
                </c:pt>
                <c:pt idx="69">
                  <c:v>1.31</c:v>
                </c:pt>
                <c:pt idx="70">
                  <c:v>1.3</c:v>
                </c:pt>
                <c:pt idx="71">
                  <c:v>1.29</c:v>
                </c:pt>
                <c:pt idx="72">
                  <c:v>1.28</c:v>
                </c:pt>
                <c:pt idx="73">
                  <c:v>1.27</c:v>
                </c:pt>
                <c:pt idx="74">
                  <c:v>1.26</c:v>
                </c:pt>
                <c:pt idx="75">
                  <c:v>1.25</c:v>
                </c:pt>
                <c:pt idx="76">
                  <c:v>1.24</c:v>
                </c:pt>
                <c:pt idx="77">
                  <c:v>1.23</c:v>
                </c:pt>
                <c:pt idx="78">
                  <c:v>1.22</c:v>
                </c:pt>
                <c:pt idx="79">
                  <c:v>1.21</c:v>
                </c:pt>
                <c:pt idx="80">
                  <c:v>1.2</c:v>
                </c:pt>
                <c:pt idx="81">
                  <c:v>1.19</c:v>
                </c:pt>
                <c:pt idx="82">
                  <c:v>1.18</c:v>
                </c:pt>
                <c:pt idx="83">
                  <c:v>1.17</c:v>
                </c:pt>
                <c:pt idx="84">
                  <c:v>1.1599999999999999</c:v>
                </c:pt>
                <c:pt idx="85">
                  <c:v>1.1499999999999999</c:v>
                </c:pt>
                <c:pt idx="86">
                  <c:v>1.1399999999999999</c:v>
                </c:pt>
                <c:pt idx="87">
                  <c:v>1.1299999999999999</c:v>
                </c:pt>
                <c:pt idx="88">
                  <c:v>1.1200000000000001</c:v>
                </c:pt>
                <c:pt idx="89">
                  <c:v>1.1100000000000001</c:v>
                </c:pt>
                <c:pt idx="90">
                  <c:v>1.1000000000000001</c:v>
                </c:pt>
                <c:pt idx="91">
                  <c:v>1.0900000000000001</c:v>
                </c:pt>
                <c:pt idx="92">
                  <c:v>1.08</c:v>
                </c:pt>
                <c:pt idx="93">
                  <c:v>1.07</c:v>
                </c:pt>
                <c:pt idx="94">
                  <c:v>1.06</c:v>
                </c:pt>
                <c:pt idx="95">
                  <c:v>1.05</c:v>
                </c:pt>
                <c:pt idx="96">
                  <c:v>1.04</c:v>
                </c:pt>
                <c:pt idx="97">
                  <c:v>1.03</c:v>
                </c:pt>
                <c:pt idx="98">
                  <c:v>1.02</c:v>
                </c:pt>
                <c:pt idx="99">
                  <c:v>1.01</c:v>
                </c:pt>
                <c:pt idx="100">
                  <c:v>1</c:v>
                </c:pt>
                <c:pt idx="101">
                  <c:v>0.99</c:v>
                </c:pt>
                <c:pt idx="102">
                  <c:v>0.98</c:v>
                </c:pt>
                <c:pt idx="103">
                  <c:v>0.97</c:v>
                </c:pt>
                <c:pt idx="104">
                  <c:v>0.96</c:v>
                </c:pt>
                <c:pt idx="105">
                  <c:v>0.95</c:v>
                </c:pt>
                <c:pt idx="106">
                  <c:v>0.94</c:v>
                </c:pt>
                <c:pt idx="107">
                  <c:v>0.93</c:v>
                </c:pt>
                <c:pt idx="108">
                  <c:v>0.92</c:v>
                </c:pt>
                <c:pt idx="109">
                  <c:v>0.91</c:v>
                </c:pt>
                <c:pt idx="110">
                  <c:v>0.9</c:v>
                </c:pt>
                <c:pt idx="111">
                  <c:v>0.89</c:v>
                </c:pt>
                <c:pt idx="112">
                  <c:v>0.88</c:v>
                </c:pt>
                <c:pt idx="113">
                  <c:v>0.87</c:v>
                </c:pt>
                <c:pt idx="114">
                  <c:v>0.86</c:v>
                </c:pt>
                <c:pt idx="115">
                  <c:v>0.85</c:v>
                </c:pt>
                <c:pt idx="116">
                  <c:v>0.84</c:v>
                </c:pt>
                <c:pt idx="117">
                  <c:v>0.83</c:v>
                </c:pt>
                <c:pt idx="118">
                  <c:v>0.82</c:v>
                </c:pt>
                <c:pt idx="119">
                  <c:v>0.81</c:v>
                </c:pt>
                <c:pt idx="120">
                  <c:v>0.8</c:v>
                </c:pt>
                <c:pt idx="121">
                  <c:v>0.79</c:v>
                </c:pt>
                <c:pt idx="122">
                  <c:v>0.78</c:v>
                </c:pt>
                <c:pt idx="123">
                  <c:v>0.77</c:v>
                </c:pt>
                <c:pt idx="124">
                  <c:v>0.76</c:v>
                </c:pt>
                <c:pt idx="125">
                  <c:v>0.75</c:v>
                </c:pt>
                <c:pt idx="126">
                  <c:v>0.74</c:v>
                </c:pt>
                <c:pt idx="127">
                  <c:v>0.73</c:v>
                </c:pt>
                <c:pt idx="128">
                  <c:v>0.72</c:v>
                </c:pt>
                <c:pt idx="129">
                  <c:v>0.71</c:v>
                </c:pt>
                <c:pt idx="130">
                  <c:v>0.7</c:v>
                </c:pt>
                <c:pt idx="131">
                  <c:v>0.69</c:v>
                </c:pt>
                <c:pt idx="132">
                  <c:v>0.68</c:v>
                </c:pt>
                <c:pt idx="133">
                  <c:v>0.67</c:v>
                </c:pt>
                <c:pt idx="134">
                  <c:v>0.66</c:v>
                </c:pt>
                <c:pt idx="135">
                  <c:v>0.65</c:v>
                </c:pt>
                <c:pt idx="136">
                  <c:v>0.64</c:v>
                </c:pt>
                <c:pt idx="137">
                  <c:v>0.63</c:v>
                </c:pt>
                <c:pt idx="138">
                  <c:v>0.62</c:v>
                </c:pt>
                <c:pt idx="139">
                  <c:v>0.61</c:v>
                </c:pt>
                <c:pt idx="140">
                  <c:v>0.6</c:v>
                </c:pt>
                <c:pt idx="141">
                  <c:v>0.59</c:v>
                </c:pt>
                <c:pt idx="142">
                  <c:v>0.57999999999999996</c:v>
                </c:pt>
                <c:pt idx="143">
                  <c:v>0.56999999999999995</c:v>
                </c:pt>
                <c:pt idx="144">
                  <c:v>0.56000000000000005</c:v>
                </c:pt>
                <c:pt idx="145">
                  <c:v>0.55000000000000004</c:v>
                </c:pt>
                <c:pt idx="146">
                  <c:v>0.54</c:v>
                </c:pt>
                <c:pt idx="147">
                  <c:v>0.53</c:v>
                </c:pt>
                <c:pt idx="148">
                  <c:v>0.52</c:v>
                </c:pt>
                <c:pt idx="149">
                  <c:v>0.51</c:v>
                </c:pt>
                <c:pt idx="150">
                  <c:v>0.5</c:v>
                </c:pt>
                <c:pt idx="151">
                  <c:v>0.49</c:v>
                </c:pt>
                <c:pt idx="152">
                  <c:v>0.48</c:v>
                </c:pt>
                <c:pt idx="153">
                  <c:v>0.47</c:v>
                </c:pt>
                <c:pt idx="154">
                  <c:v>0.46</c:v>
                </c:pt>
                <c:pt idx="155">
                  <c:v>0.45</c:v>
                </c:pt>
                <c:pt idx="156">
                  <c:v>0.44</c:v>
                </c:pt>
                <c:pt idx="157">
                  <c:v>0.43</c:v>
                </c:pt>
                <c:pt idx="158">
                  <c:v>0.42</c:v>
                </c:pt>
                <c:pt idx="159">
                  <c:v>0.41</c:v>
                </c:pt>
                <c:pt idx="160">
                  <c:v>0.4</c:v>
                </c:pt>
                <c:pt idx="161">
                  <c:v>0.39</c:v>
                </c:pt>
                <c:pt idx="162">
                  <c:v>0.38</c:v>
                </c:pt>
                <c:pt idx="163">
                  <c:v>0.37</c:v>
                </c:pt>
                <c:pt idx="164">
                  <c:v>0.36</c:v>
                </c:pt>
                <c:pt idx="165">
                  <c:v>0.35</c:v>
                </c:pt>
                <c:pt idx="166">
                  <c:v>0.34</c:v>
                </c:pt>
                <c:pt idx="167">
                  <c:v>0.33</c:v>
                </c:pt>
                <c:pt idx="168">
                  <c:v>0.32</c:v>
                </c:pt>
                <c:pt idx="169">
                  <c:v>0.31</c:v>
                </c:pt>
                <c:pt idx="170">
                  <c:v>0.3</c:v>
                </c:pt>
                <c:pt idx="171">
                  <c:v>0.28999999999999998</c:v>
                </c:pt>
                <c:pt idx="172">
                  <c:v>0.28000000000000003</c:v>
                </c:pt>
                <c:pt idx="173">
                  <c:v>0.27</c:v>
                </c:pt>
                <c:pt idx="174">
                  <c:v>0.26</c:v>
                </c:pt>
                <c:pt idx="175">
                  <c:v>0.25</c:v>
                </c:pt>
                <c:pt idx="176">
                  <c:v>0.24</c:v>
                </c:pt>
                <c:pt idx="177">
                  <c:v>0.23</c:v>
                </c:pt>
                <c:pt idx="178">
                  <c:v>0.22</c:v>
                </c:pt>
                <c:pt idx="179">
                  <c:v>0.21</c:v>
                </c:pt>
                <c:pt idx="180">
                  <c:v>0.2</c:v>
                </c:pt>
                <c:pt idx="181">
                  <c:v>0.19</c:v>
                </c:pt>
                <c:pt idx="182">
                  <c:v>0.18</c:v>
                </c:pt>
                <c:pt idx="183">
                  <c:v>0.17</c:v>
                </c:pt>
                <c:pt idx="184">
                  <c:v>0.16</c:v>
                </c:pt>
                <c:pt idx="185">
                  <c:v>0.15</c:v>
                </c:pt>
                <c:pt idx="186">
                  <c:v>0.14000000000000001</c:v>
                </c:pt>
                <c:pt idx="187">
                  <c:v>0.13</c:v>
                </c:pt>
                <c:pt idx="188">
                  <c:v>0.12</c:v>
                </c:pt>
                <c:pt idx="189">
                  <c:v>0.11</c:v>
                </c:pt>
                <c:pt idx="190">
                  <c:v>0.1</c:v>
                </c:pt>
                <c:pt idx="191">
                  <c:v>0.09</c:v>
                </c:pt>
                <c:pt idx="192">
                  <c:v>0.08</c:v>
                </c:pt>
                <c:pt idx="193">
                  <c:v>7.0000000000000007E-2</c:v>
                </c:pt>
                <c:pt idx="194">
                  <c:v>0.06</c:v>
                </c:pt>
                <c:pt idx="195">
                  <c:v>0.05</c:v>
                </c:pt>
                <c:pt idx="196">
                  <c:v>0.04</c:v>
                </c:pt>
                <c:pt idx="197">
                  <c:v>0.03</c:v>
                </c:pt>
                <c:pt idx="198">
                  <c:v>0.02</c:v>
                </c:pt>
                <c:pt idx="199">
                  <c:v>0.01</c:v>
                </c:pt>
                <c:pt idx="200">
                  <c:v>1.79999997</c:v>
                </c:pt>
              </c:numCache>
            </c:numRef>
          </c:xVal>
          <c:yVal>
            <c:numRef>
              <c:f>工作表1!$V$1:$V$201</c:f>
              <c:numCache>
                <c:formatCode>0.00E+00</c:formatCode>
                <c:ptCount val="201"/>
                <c:pt idx="0">
                  <c:v>5.6562494900000001E-8</c:v>
                </c:pt>
                <c:pt idx="1">
                  <c:v>5.6916010500000003E-8</c:v>
                </c:pt>
                <c:pt idx="2">
                  <c:v>5.7278475800000001E-8</c:v>
                </c:pt>
                <c:pt idx="3">
                  <c:v>5.7643306800000001E-8</c:v>
                </c:pt>
                <c:pt idx="4">
                  <c:v>5.8012815199999999E-8</c:v>
                </c:pt>
                <c:pt idx="5">
                  <c:v>5.8387091399999998E-8</c:v>
                </c:pt>
                <c:pt idx="6">
                  <c:v>5.8766228300000003E-8</c:v>
                </c:pt>
                <c:pt idx="7">
                  <c:v>5.9150321300000002E-8</c:v>
                </c:pt>
                <c:pt idx="8">
                  <c:v>5.95394681E-8</c:v>
                </c:pt>
                <c:pt idx="9">
                  <c:v>5.9933769199999998E-8</c:v>
                </c:pt>
                <c:pt idx="10">
                  <c:v>6.0333327599999994E-8</c:v>
                </c:pt>
                <c:pt idx="11">
                  <c:v>6.0738249299999999E-8</c:v>
                </c:pt>
                <c:pt idx="12">
                  <c:v>6.1148642799999999E-8</c:v>
                </c:pt>
                <c:pt idx="13">
                  <c:v>6.1564619899999999E-8</c:v>
                </c:pt>
                <c:pt idx="14">
                  <c:v>6.1986295400000002E-8</c:v>
                </c:pt>
                <c:pt idx="15">
                  <c:v>6.2413787000000001E-8</c:v>
                </c:pt>
                <c:pt idx="16">
                  <c:v>6.2847216100000005E-8</c:v>
                </c:pt>
                <c:pt idx="17">
                  <c:v>6.3286707099999994E-8</c:v>
                </c:pt>
                <c:pt idx="18">
                  <c:v>6.3732388100000004E-8</c:v>
                </c:pt>
                <c:pt idx="19">
                  <c:v>6.41843908E-8</c:v>
                </c:pt>
                <c:pt idx="20">
                  <c:v>6.4642850699999996E-8</c:v>
                </c:pt>
                <c:pt idx="21">
                  <c:v>6.5107907100000005E-8</c:v>
                </c:pt>
                <c:pt idx="22">
                  <c:v>6.5579703500000005E-8</c:v>
                </c:pt>
                <c:pt idx="23">
                  <c:v>6.6058387400000003E-8</c:v>
                </c:pt>
                <c:pt idx="24">
                  <c:v>6.6544110800000006E-8</c:v>
                </c:pt>
                <c:pt idx="25">
                  <c:v>6.7037030100000005E-8</c:v>
                </c:pt>
                <c:pt idx="26">
                  <c:v>6.7537306500000005E-8</c:v>
                </c:pt>
                <c:pt idx="27">
                  <c:v>6.80451057E-8</c:v>
                </c:pt>
                <c:pt idx="28">
                  <c:v>6.8560598899999994E-8</c:v>
                </c:pt>
                <c:pt idx="29">
                  <c:v>6.9083962199999996E-8</c:v>
                </c:pt>
                <c:pt idx="30">
                  <c:v>6.9615377299999995E-8</c:v>
                </c:pt>
                <c:pt idx="31">
                  <c:v>7.01550313E-8</c:v>
                </c:pt>
                <c:pt idx="32">
                  <c:v>7.0703117400000002E-8</c:v>
                </c:pt>
                <c:pt idx="33">
                  <c:v>7.1259834900000006E-8</c:v>
                </c:pt>
                <c:pt idx="34">
                  <c:v>7.18253891E-8</c:v>
                </c:pt>
                <c:pt idx="35">
                  <c:v>7.2399992100000006E-8</c:v>
                </c:pt>
                <c:pt idx="36">
                  <c:v>7.2983863000000006E-8</c:v>
                </c:pt>
                <c:pt idx="37">
                  <c:v>7.3577227700000006E-8</c:v>
                </c:pt>
                <c:pt idx="38">
                  <c:v>7.4180319700000004E-8</c:v>
                </c:pt>
                <c:pt idx="39">
                  <c:v>7.4793380099999997E-8</c:v>
                </c:pt>
                <c:pt idx="40">
                  <c:v>7.54166582E-8</c:v>
                </c:pt>
                <c:pt idx="41">
                  <c:v>7.6050411600000002E-8</c:v>
                </c:pt>
                <c:pt idx="42">
                  <c:v>7.66949066E-8</c:v>
                </c:pt>
                <c:pt idx="43">
                  <c:v>7.7350418499999997E-8</c:v>
                </c:pt>
                <c:pt idx="44">
                  <c:v>7.8017232400000004E-8</c:v>
                </c:pt>
                <c:pt idx="45">
                  <c:v>7.8695643100000002E-8</c:v>
                </c:pt>
                <c:pt idx="46">
                  <c:v>7.9385955699999994E-8</c:v>
                </c:pt>
                <c:pt idx="47">
                  <c:v>8.0088486200000002E-8</c:v>
                </c:pt>
                <c:pt idx="48">
                  <c:v>8.0803561900000004E-8</c:v>
                </c:pt>
                <c:pt idx="49">
                  <c:v>8.1531521899999997E-8</c:v>
                </c:pt>
                <c:pt idx="50">
                  <c:v>8.2272717500000006E-8</c:v>
                </c:pt>
                <c:pt idx="51">
                  <c:v>8.3027513000000001E-8</c:v>
                </c:pt>
                <c:pt idx="52">
                  <c:v>8.37962862E-8</c:v>
                </c:pt>
                <c:pt idx="53">
                  <c:v>8.4579429E-8</c:v>
                </c:pt>
                <c:pt idx="54">
                  <c:v>8.5377348099999998E-8</c:v>
                </c:pt>
                <c:pt idx="55">
                  <c:v>8.6190465599999996E-8</c:v>
                </c:pt>
                <c:pt idx="56">
                  <c:v>8.7019219999999997E-8</c:v>
                </c:pt>
                <c:pt idx="57">
                  <c:v>8.7864066700000005E-8</c:v>
                </c:pt>
                <c:pt idx="58">
                  <c:v>8.8725479099999994E-8</c:v>
                </c:pt>
                <c:pt idx="59">
                  <c:v>8.9603949099999995E-8</c:v>
                </c:pt>
                <c:pt idx="60">
                  <c:v>9.0499988499999994E-8</c:v>
                </c:pt>
                <c:pt idx="61">
                  <c:v>9.1414129699999997E-8</c:v>
                </c:pt>
                <c:pt idx="62">
                  <c:v>9.2346926900000004E-8</c:v>
                </c:pt>
                <c:pt idx="63">
                  <c:v>9.3298956999999997E-8</c:v>
                </c:pt>
                <c:pt idx="64">
                  <c:v>9.4270820999999997E-8</c:v>
                </c:pt>
                <c:pt idx="65">
                  <c:v>9.5263145400000001E-8</c:v>
                </c:pt>
                <c:pt idx="66">
                  <c:v>9.6276583000000005E-8</c:v>
                </c:pt>
                <c:pt idx="67">
                  <c:v>9.7311814999999995E-8</c:v>
                </c:pt>
                <c:pt idx="68">
                  <c:v>9.8369552099999998E-8</c:v>
                </c:pt>
                <c:pt idx="69">
                  <c:v>9.9450536100000001E-8</c:v>
                </c:pt>
                <c:pt idx="70">
                  <c:v>1.00555542E-7</c:v>
                </c:pt>
                <c:pt idx="71">
                  <c:v>1.01685379E-7</c:v>
                </c:pt>
                <c:pt idx="72">
                  <c:v>1.02840895E-7</c:v>
                </c:pt>
                <c:pt idx="73">
                  <c:v>1.04022974E-7</c:v>
                </c:pt>
                <c:pt idx="74">
                  <c:v>1.05232544E-7</c:v>
                </c:pt>
                <c:pt idx="75">
                  <c:v>1.06470573E-7</c:v>
                </c:pt>
                <c:pt idx="76">
                  <c:v>1.0773807999999999E-7</c:v>
                </c:pt>
                <c:pt idx="77">
                  <c:v>1.09036129E-7</c:v>
                </c:pt>
                <c:pt idx="78">
                  <c:v>1.1036583800000001E-7</c:v>
                </c:pt>
                <c:pt idx="79">
                  <c:v>1.11728379E-7</c:v>
                </c:pt>
                <c:pt idx="80">
                  <c:v>1.13124984E-7</c:v>
                </c:pt>
                <c:pt idx="81">
                  <c:v>1.14556945E-7</c:v>
                </c:pt>
                <c:pt idx="82">
                  <c:v>1.16025624E-7</c:v>
                </c:pt>
                <c:pt idx="83">
                  <c:v>1.1753245E-7</c:v>
                </c:pt>
                <c:pt idx="84">
                  <c:v>1.1907893E-7</c:v>
                </c:pt>
                <c:pt idx="85">
                  <c:v>1.20666649E-7</c:v>
                </c:pt>
                <c:pt idx="86">
                  <c:v>1.2229727900000001E-7</c:v>
                </c:pt>
                <c:pt idx="87">
                  <c:v>1.2397258399999999E-7</c:v>
                </c:pt>
                <c:pt idx="88">
                  <c:v>1.2569442499999999E-7</c:v>
                </c:pt>
                <c:pt idx="89">
                  <c:v>1.2746476899999999E-7</c:v>
                </c:pt>
                <c:pt idx="90">
                  <c:v>1.2928569400000001E-7</c:v>
                </c:pt>
                <c:pt idx="91">
                  <c:v>1.3115940000000001E-7</c:v>
                </c:pt>
                <c:pt idx="92">
                  <c:v>1.3308821499999999E-7</c:v>
                </c:pt>
                <c:pt idx="93">
                  <c:v>1.3507460600000001E-7</c:v>
                </c:pt>
                <c:pt idx="94">
                  <c:v>1.3712119100000001E-7</c:v>
                </c:pt>
                <c:pt idx="95">
                  <c:v>1.3923074699999999E-7</c:v>
                </c:pt>
                <c:pt idx="96">
                  <c:v>1.41406228E-7</c:v>
                </c:pt>
                <c:pt idx="97">
                  <c:v>1.4365077100000001E-7</c:v>
                </c:pt>
                <c:pt idx="98">
                  <c:v>1.4596771899999999E-7</c:v>
                </c:pt>
                <c:pt idx="99">
                  <c:v>1.48360632E-7</c:v>
                </c:pt>
                <c:pt idx="100">
                  <c:v>1.5083330899999999E-7</c:v>
                </c:pt>
                <c:pt idx="101">
                  <c:v>1.5338980600000001E-7</c:v>
                </c:pt>
                <c:pt idx="102">
                  <c:v>1.56034457E-7</c:v>
                </c:pt>
                <c:pt idx="103">
                  <c:v>1.5877190400000001E-7</c:v>
                </c:pt>
                <c:pt idx="104">
                  <c:v>1.61607116E-7</c:v>
                </c:pt>
                <c:pt idx="105">
                  <c:v>1.6454542800000001E-7</c:v>
                </c:pt>
                <c:pt idx="106">
                  <c:v>1.6759256499999999E-7</c:v>
                </c:pt>
                <c:pt idx="107">
                  <c:v>1.7075468900000001E-7</c:v>
                </c:pt>
                <c:pt idx="108">
                  <c:v>1.74038433E-7</c:v>
                </c:pt>
                <c:pt idx="109">
                  <c:v>1.77450951E-7</c:v>
                </c:pt>
                <c:pt idx="110">
                  <c:v>1.8099996999999999E-7</c:v>
                </c:pt>
                <c:pt idx="111">
                  <c:v>1.84693847E-7</c:v>
                </c:pt>
                <c:pt idx="112">
                  <c:v>1.88541636E-7</c:v>
                </c:pt>
                <c:pt idx="113">
                  <c:v>1.9255315999999999E-7</c:v>
                </c:pt>
                <c:pt idx="114">
                  <c:v>1.9673909899999999E-7</c:v>
                </c:pt>
                <c:pt idx="115">
                  <c:v>2.01111079E-7</c:v>
                </c:pt>
                <c:pt idx="116">
                  <c:v>2.0568178599999999E-7</c:v>
                </c:pt>
                <c:pt idx="117">
                  <c:v>2.1046508300000001E-7</c:v>
                </c:pt>
                <c:pt idx="118">
                  <c:v>2.15476157E-7</c:v>
                </c:pt>
                <c:pt idx="119">
                  <c:v>2.20731674E-7</c:v>
                </c:pt>
                <c:pt idx="120">
                  <c:v>2.2624996699999999E-7</c:v>
                </c:pt>
                <c:pt idx="121">
                  <c:v>2.3205124899999999E-7</c:v>
                </c:pt>
                <c:pt idx="122">
                  <c:v>2.3815786100000001E-7</c:v>
                </c:pt>
                <c:pt idx="123">
                  <c:v>2.4459456199999997E-7</c:v>
                </c:pt>
                <c:pt idx="124">
                  <c:v>2.5138885600000001E-7</c:v>
                </c:pt>
                <c:pt idx="125">
                  <c:v>2.58571397E-7</c:v>
                </c:pt>
                <c:pt idx="126">
                  <c:v>2.6617644000000002E-7</c:v>
                </c:pt>
                <c:pt idx="127">
                  <c:v>1.7407930900000001E-3</c:v>
                </c:pt>
                <c:pt idx="128">
                  <c:v>1.45474475E-2</c:v>
                </c:pt>
                <c:pt idx="129">
                  <c:v>1.8000286999999999</c:v>
                </c:pt>
                <c:pt idx="130">
                  <c:v>1.8000211699999999</c:v>
                </c:pt>
                <c:pt idx="131">
                  <c:v>1.79999994</c:v>
                </c:pt>
                <c:pt idx="132">
                  <c:v>1.79999994</c:v>
                </c:pt>
                <c:pt idx="133">
                  <c:v>1.79999994</c:v>
                </c:pt>
                <c:pt idx="134">
                  <c:v>1.79999994</c:v>
                </c:pt>
                <c:pt idx="135">
                  <c:v>1.79999994</c:v>
                </c:pt>
                <c:pt idx="136">
                  <c:v>1.79999994</c:v>
                </c:pt>
                <c:pt idx="137">
                  <c:v>1.79999994</c:v>
                </c:pt>
                <c:pt idx="138">
                  <c:v>1.79999994</c:v>
                </c:pt>
                <c:pt idx="139">
                  <c:v>1.79999994</c:v>
                </c:pt>
                <c:pt idx="140">
                  <c:v>1.79999994</c:v>
                </c:pt>
                <c:pt idx="141">
                  <c:v>1.79999994</c:v>
                </c:pt>
                <c:pt idx="142">
                  <c:v>1.79999994</c:v>
                </c:pt>
                <c:pt idx="143">
                  <c:v>1.7999999499999999</c:v>
                </c:pt>
                <c:pt idx="144">
                  <c:v>1.7999999499999999</c:v>
                </c:pt>
                <c:pt idx="145">
                  <c:v>1.7999999499999999</c:v>
                </c:pt>
                <c:pt idx="146">
                  <c:v>1.7999999499999999</c:v>
                </c:pt>
                <c:pt idx="147">
                  <c:v>1.7999999499999999</c:v>
                </c:pt>
                <c:pt idx="148">
                  <c:v>1.7999999499999999</c:v>
                </c:pt>
                <c:pt idx="149">
                  <c:v>1.7999999499999999</c:v>
                </c:pt>
                <c:pt idx="150">
                  <c:v>1.7999999499999999</c:v>
                </c:pt>
                <c:pt idx="151">
                  <c:v>1.7999999499999999</c:v>
                </c:pt>
                <c:pt idx="152">
                  <c:v>1.7999999499999999</c:v>
                </c:pt>
                <c:pt idx="153">
                  <c:v>1.7999999499999999</c:v>
                </c:pt>
                <c:pt idx="154">
                  <c:v>1.7999999499999999</c:v>
                </c:pt>
                <c:pt idx="155">
                  <c:v>1.7999999499999999</c:v>
                </c:pt>
                <c:pt idx="156">
                  <c:v>1.7999999499999999</c:v>
                </c:pt>
                <c:pt idx="157">
                  <c:v>1.7999999499999999</c:v>
                </c:pt>
                <c:pt idx="158">
                  <c:v>1.7999999499999999</c:v>
                </c:pt>
                <c:pt idx="159">
                  <c:v>1.7999999499999999</c:v>
                </c:pt>
                <c:pt idx="160">
                  <c:v>1.7999999499999999</c:v>
                </c:pt>
                <c:pt idx="161">
                  <c:v>1.7999999600000001</c:v>
                </c:pt>
                <c:pt idx="162">
                  <c:v>1.7999999600000001</c:v>
                </c:pt>
                <c:pt idx="163">
                  <c:v>1.7999999600000001</c:v>
                </c:pt>
                <c:pt idx="164">
                  <c:v>1.7999999600000001</c:v>
                </c:pt>
                <c:pt idx="165">
                  <c:v>1.7999999600000001</c:v>
                </c:pt>
                <c:pt idx="166">
                  <c:v>1.7999999600000001</c:v>
                </c:pt>
                <c:pt idx="167">
                  <c:v>1.7999999600000001</c:v>
                </c:pt>
                <c:pt idx="168">
                  <c:v>1.7999999600000001</c:v>
                </c:pt>
                <c:pt idx="169">
                  <c:v>1.7999999600000001</c:v>
                </c:pt>
                <c:pt idx="170">
                  <c:v>1.7999999600000001</c:v>
                </c:pt>
                <c:pt idx="171">
                  <c:v>1.7999999600000001</c:v>
                </c:pt>
                <c:pt idx="172">
                  <c:v>1.7999999600000001</c:v>
                </c:pt>
                <c:pt idx="173">
                  <c:v>1.7999999600000001</c:v>
                </c:pt>
                <c:pt idx="174">
                  <c:v>1.7999999600000001</c:v>
                </c:pt>
                <c:pt idx="175">
                  <c:v>1.7999999600000001</c:v>
                </c:pt>
                <c:pt idx="176">
                  <c:v>1.7999999600000001</c:v>
                </c:pt>
                <c:pt idx="177">
                  <c:v>1.7999999600000001</c:v>
                </c:pt>
                <c:pt idx="178">
                  <c:v>1.7999999600000001</c:v>
                </c:pt>
                <c:pt idx="179">
                  <c:v>1.7999999600000001</c:v>
                </c:pt>
                <c:pt idx="180">
                  <c:v>1.7999999600000001</c:v>
                </c:pt>
                <c:pt idx="181">
                  <c:v>1.7999999600000001</c:v>
                </c:pt>
                <c:pt idx="182">
                  <c:v>1.7999999600000001</c:v>
                </c:pt>
                <c:pt idx="183">
                  <c:v>1.7999999600000001</c:v>
                </c:pt>
                <c:pt idx="184">
                  <c:v>1.7999999600000001</c:v>
                </c:pt>
                <c:pt idx="185">
                  <c:v>1.7999999600000001</c:v>
                </c:pt>
                <c:pt idx="186">
                  <c:v>1.7999999600000001</c:v>
                </c:pt>
                <c:pt idx="187">
                  <c:v>1.7999999600000001</c:v>
                </c:pt>
                <c:pt idx="188">
                  <c:v>1.7999999600000001</c:v>
                </c:pt>
                <c:pt idx="189">
                  <c:v>1.7999999600000001</c:v>
                </c:pt>
                <c:pt idx="190">
                  <c:v>1.79999997</c:v>
                </c:pt>
                <c:pt idx="191">
                  <c:v>1.79999997</c:v>
                </c:pt>
                <c:pt idx="192">
                  <c:v>1.79999997</c:v>
                </c:pt>
                <c:pt idx="193">
                  <c:v>1.79999997</c:v>
                </c:pt>
                <c:pt idx="194">
                  <c:v>1.79999997</c:v>
                </c:pt>
                <c:pt idx="195">
                  <c:v>1.79999997</c:v>
                </c:pt>
                <c:pt idx="196">
                  <c:v>1.79999997</c:v>
                </c:pt>
                <c:pt idx="197">
                  <c:v>1.79999997</c:v>
                </c:pt>
                <c:pt idx="198">
                  <c:v>1.79999997</c:v>
                </c:pt>
                <c:pt idx="199">
                  <c:v>1.79999997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F58-4A30-9F5F-D13256BD55B0}"/>
            </c:ext>
          </c:extLst>
        </c:ser>
        <c:ser>
          <c:idx val="3"/>
          <c:order val="3"/>
          <c:spPr>
            <a:ln w="19050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工作表1!$X$1:$X$200</c:f>
              <c:numCache>
                <c:formatCode>General</c:formatCode>
                <c:ptCount val="200"/>
                <c:pt idx="0">
                  <c:v>2</c:v>
                </c:pt>
                <c:pt idx="1">
                  <c:v>1.99</c:v>
                </c:pt>
                <c:pt idx="2">
                  <c:v>1.98</c:v>
                </c:pt>
                <c:pt idx="3">
                  <c:v>1.97</c:v>
                </c:pt>
                <c:pt idx="4">
                  <c:v>1.96</c:v>
                </c:pt>
                <c:pt idx="5">
                  <c:v>1.95</c:v>
                </c:pt>
                <c:pt idx="6">
                  <c:v>1.94</c:v>
                </c:pt>
                <c:pt idx="7">
                  <c:v>1.93</c:v>
                </c:pt>
                <c:pt idx="8">
                  <c:v>1.92</c:v>
                </c:pt>
                <c:pt idx="9">
                  <c:v>1.91</c:v>
                </c:pt>
                <c:pt idx="10">
                  <c:v>1.9</c:v>
                </c:pt>
                <c:pt idx="11">
                  <c:v>1.89</c:v>
                </c:pt>
                <c:pt idx="12">
                  <c:v>1.88</c:v>
                </c:pt>
                <c:pt idx="13">
                  <c:v>1.87</c:v>
                </c:pt>
                <c:pt idx="14">
                  <c:v>1.86</c:v>
                </c:pt>
                <c:pt idx="15">
                  <c:v>1.85</c:v>
                </c:pt>
                <c:pt idx="16">
                  <c:v>1.84</c:v>
                </c:pt>
                <c:pt idx="17">
                  <c:v>1.83</c:v>
                </c:pt>
                <c:pt idx="18">
                  <c:v>1.82</c:v>
                </c:pt>
                <c:pt idx="19">
                  <c:v>1.81</c:v>
                </c:pt>
                <c:pt idx="20">
                  <c:v>1.8</c:v>
                </c:pt>
                <c:pt idx="21">
                  <c:v>1.79</c:v>
                </c:pt>
                <c:pt idx="22">
                  <c:v>1.78</c:v>
                </c:pt>
                <c:pt idx="23">
                  <c:v>1.77</c:v>
                </c:pt>
                <c:pt idx="24">
                  <c:v>1.76</c:v>
                </c:pt>
                <c:pt idx="25">
                  <c:v>1.75</c:v>
                </c:pt>
                <c:pt idx="26">
                  <c:v>1.74</c:v>
                </c:pt>
                <c:pt idx="27">
                  <c:v>1.73</c:v>
                </c:pt>
                <c:pt idx="28">
                  <c:v>1.72</c:v>
                </c:pt>
                <c:pt idx="29">
                  <c:v>1.71</c:v>
                </c:pt>
                <c:pt idx="30">
                  <c:v>1.7</c:v>
                </c:pt>
                <c:pt idx="31">
                  <c:v>1.69</c:v>
                </c:pt>
                <c:pt idx="32">
                  <c:v>1.68</c:v>
                </c:pt>
                <c:pt idx="33">
                  <c:v>1.67</c:v>
                </c:pt>
                <c:pt idx="34">
                  <c:v>1.66</c:v>
                </c:pt>
                <c:pt idx="35">
                  <c:v>1.65</c:v>
                </c:pt>
                <c:pt idx="36">
                  <c:v>1.64</c:v>
                </c:pt>
                <c:pt idx="37">
                  <c:v>1.63</c:v>
                </c:pt>
                <c:pt idx="38">
                  <c:v>1.62</c:v>
                </c:pt>
                <c:pt idx="39">
                  <c:v>1.61</c:v>
                </c:pt>
                <c:pt idx="40">
                  <c:v>1.6</c:v>
                </c:pt>
                <c:pt idx="41">
                  <c:v>1.59</c:v>
                </c:pt>
                <c:pt idx="42">
                  <c:v>1.58</c:v>
                </c:pt>
                <c:pt idx="43">
                  <c:v>1.57</c:v>
                </c:pt>
                <c:pt idx="44">
                  <c:v>1.56</c:v>
                </c:pt>
                <c:pt idx="45">
                  <c:v>1.55</c:v>
                </c:pt>
                <c:pt idx="46">
                  <c:v>1.54</c:v>
                </c:pt>
                <c:pt idx="47">
                  <c:v>1.53</c:v>
                </c:pt>
                <c:pt idx="48">
                  <c:v>1.52</c:v>
                </c:pt>
                <c:pt idx="49">
                  <c:v>1.51</c:v>
                </c:pt>
                <c:pt idx="50">
                  <c:v>1.5</c:v>
                </c:pt>
                <c:pt idx="51">
                  <c:v>1.49</c:v>
                </c:pt>
                <c:pt idx="52">
                  <c:v>1.48</c:v>
                </c:pt>
                <c:pt idx="53">
                  <c:v>1.47</c:v>
                </c:pt>
                <c:pt idx="54">
                  <c:v>1.46</c:v>
                </c:pt>
                <c:pt idx="55">
                  <c:v>1.45</c:v>
                </c:pt>
                <c:pt idx="56">
                  <c:v>1.44</c:v>
                </c:pt>
                <c:pt idx="57">
                  <c:v>1.43</c:v>
                </c:pt>
                <c:pt idx="58">
                  <c:v>1.42</c:v>
                </c:pt>
                <c:pt idx="59">
                  <c:v>1.41</c:v>
                </c:pt>
                <c:pt idx="60">
                  <c:v>1.4</c:v>
                </c:pt>
                <c:pt idx="61">
                  <c:v>1.39</c:v>
                </c:pt>
                <c:pt idx="62">
                  <c:v>1.38</c:v>
                </c:pt>
                <c:pt idx="63">
                  <c:v>1.37</c:v>
                </c:pt>
                <c:pt idx="64">
                  <c:v>1.36</c:v>
                </c:pt>
                <c:pt idx="65">
                  <c:v>1.35</c:v>
                </c:pt>
                <c:pt idx="66">
                  <c:v>1.34</c:v>
                </c:pt>
                <c:pt idx="67">
                  <c:v>1.33</c:v>
                </c:pt>
                <c:pt idx="68">
                  <c:v>1.32</c:v>
                </c:pt>
                <c:pt idx="69">
                  <c:v>1.31</c:v>
                </c:pt>
                <c:pt idx="70">
                  <c:v>1.3</c:v>
                </c:pt>
                <c:pt idx="71">
                  <c:v>1.29</c:v>
                </c:pt>
                <c:pt idx="72">
                  <c:v>1.28</c:v>
                </c:pt>
                <c:pt idx="73">
                  <c:v>1.27</c:v>
                </c:pt>
                <c:pt idx="74">
                  <c:v>1.26</c:v>
                </c:pt>
                <c:pt idx="75">
                  <c:v>1.25</c:v>
                </c:pt>
                <c:pt idx="76">
                  <c:v>1.24</c:v>
                </c:pt>
                <c:pt idx="77">
                  <c:v>1.23</c:v>
                </c:pt>
                <c:pt idx="78">
                  <c:v>1.22</c:v>
                </c:pt>
                <c:pt idx="79">
                  <c:v>1.21</c:v>
                </c:pt>
                <c:pt idx="80">
                  <c:v>1.2</c:v>
                </c:pt>
                <c:pt idx="81">
                  <c:v>1.19</c:v>
                </c:pt>
                <c:pt idx="82">
                  <c:v>1.18</c:v>
                </c:pt>
                <c:pt idx="83">
                  <c:v>1.17</c:v>
                </c:pt>
                <c:pt idx="84">
                  <c:v>1.1599999999999999</c:v>
                </c:pt>
                <c:pt idx="85">
                  <c:v>1.1499999999999999</c:v>
                </c:pt>
                <c:pt idx="86">
                  <c:v>1.1399999999999999</c:v>
                </c:pt>
                <c:pt idx="87">
                  <c:v>1.1299999999999999</c:v>
                </c:pt>
                <c:pt idx="88">
                  <c:v>1.1200000000000001</c:v>
                </c:pt>
                <c:pt idx="89">
                  <c:v>1.1100000000000001</c:v>
                </c:pt>
                <c:pt idx="90">
                  <c:v>1.1000000000000001</c:v>
                </c:pt>
                <c:pt idx="91">
                  <c:v>1.0900000000000001</c:v>
                </c:pt>
                <c:pt idx="92">
                  <c:v>1.08</c:v>
                </c:pt>
                <c:pt idx="93">
                  <c:v>1.07</c:v>
                </c:pt>
                <c:pt idx="94">
                  <c:v>1.06</c:v>
                </c:pt>
                <c:pt idx="95">
                  <c:v>1.05</c:v>
                </c:pt>
                <c:pt idx="96">
                  <c:v>1.04</c:v>
                </c:pt>
                <c:pt idx="97">
                  <c:v>1.03</c:v>
                </c:pt>
                <c:pt idx="98">
                  <c:v>1.02</c:v>
                </c:pt>
                <c:pt idx="99">
                  <c:v>1.01</c:v>
                </c:pt>
                <c:pt idx="100">
                  <c:v>1</c:v>
                </c:pt>
                <c:pt idx="101">
                  <c:v>0.99</c:v>
                </c:pt>
                <c:pt idx="102">
                  <c:v>0.98</c:v>
                </c:pt>
                <c:pt idx="103">
                  <c:v>0.97</c:v>
                </c:pt>
                <c:pt idx="104">
                  <c:v>0.96</c:v>
                </c:pt>
                <c:pt idx="105">
                  <c:v>0.95</c:v>
                </c:pt>
                <c:pt idx="106">
                  <c:v>0.94</c:v>
                </c:pt>
                <c:pt idx="107">
                  <c:v>0.93</c:v>
                </c:pt>
                <c:pt idx="108">
                  <c:v>0.92</c:v>
                </c:pt>
                <c:pt idx="109">
                  <c:v>0.91</c:v>
                </c:pt>
                <c:pt idx="110">
                  <c:v>0.9</c:v>
                </c:pt>
                <c:pt idx="111">
                  <c:v>0.89</c:v>
                </c:pt>
                <c:pt idx="112">
                  <c:v>0.88</c:v>
                </c:pt>
                <c:pt idx="113">
                  <c:v>0.87</c:v>
                </c:pt>
                <c:pt idx="114">
                  <c:v>0.86</c:v>
                </c:pt>
                <c:pt idx="115">
                  <c:v>0.85</c:v>
                </c:pt>
                <c:pt idx="116">
                  <c:v>0.84</c:v>
                </c:pt>
                <c:pt idx="117">
                  <c:v>0.83</c:v>
                </c:pt>
                <c:pt idx="118">
                  <c:v>0.82</c:v>
                </c:pt>
                <c:pt idx="119">
                  <c:v>0.81</c:v>
                </c:pt>
                <c:pt idx="120">
                  <c:v>0.8</c:v>
                </c:pt>
                <c:pt idx="121">
                  <c:v>0.79</c:v>
                </c:pt>
                <c:pt idx="122">
                  <c:v>0.78</c:v>
                </c:pt>
                <c:pt idx="123">
                  <c:v>0.77</c:v>
                </c:pt>
                <c:pt idx="124">
                  <c:v>0.76</c:v>
                </c:pt>
                <c:pt idx="125">
                  <c:v>0.75</c:v>
                </c:pt>
                <c:pt idx="126">
                  <c:v>0.74</c:v>
                </c:pt>
                <c:pt idx="127">
                  <c:v>0.73</c:v>
                </c:pt>
                <c:pt idx="128">
                  <c:v>0.72</c:v>
                </c:pt>
                <c:pt idx="129">
                  <c:v>0.71</c:v>
                </c:pt>
                <c:pt idx="130">
                  <c:v>0.7</c:v>
                </c:pt>
                <c:pt idx="131">
                  <c:v>0.69</c:v>
                </c:pt>
                <c:pt idx="132">
                  <c:v>0.68</c:v>
                </c:pt>
                <c:pt idx="133">
                  <c:v>0.67</c:v>
                </c:pt>
                <c:pt idx="134">
                  <c:v>0.66</c:v>
                </c:pt>
                <c:pt idx="135">
                  <c:v>0.65</c:v>
                </c:pt>
                <c:pt idx="136">
                  <c:v>0.64</c:v>
                </c:pt>
                <c:pt idx="137">
                  <c:v>0.63</c:v>
                </c:pt>
                <c:pt idx="138">
                  <c:v>0.62</c:v>
                </c:pt>
                <c:pt idx="139">
                  <c:v>0.61</c:v>
                </c:pt>
                <c:pt idx="140">
                  <c:v>0.6</c:v>
                </c:pt>
                <c:pt idx="141">
                  <c:v>0.59</c:v>
                </c:pt>
                <c:pt idx="142">
                  <c:v>0.57999999999999996</c:v>
                </c:pt>
                <c:pt idx="143">
                  <c:v>0.56999999999999995</c:v>
                </c:pt>
                <c:pt idx="144">
                  <c:v>0.56000000000000005</c:v>
                </c:pt>
                <c:pt idx="145">
                  <c:v>0.55000000000000004</c:v>
                </c:pt>
                <c:pt idx="146">
                  <c:v>0.54</c:v>
                </c:pt>
                <c:pt idx="147">
                  <c:v>0.53</c:v>
                </c:pt>
                <c:pt idx="148">
                  <c:v>0.52</c:v>
                </c:pt>
                <c:pt idx="149">
                  <c:v>0.51</c:v>
                </c:pt>
                <c:pt idx="150">
                  <c:v>0.5</c:v>
                </c:pt>
                <c:pt idx="151">
                  <c:v>0.49</c:v>
                </c:pt>
                <c:pt idx="152">
                  <c:v>0.48</c:v>
                </c:pt>
                <c:pt idx="153">
                  <c:v>0.47</c:v>
                </c:pt>
                <c:pt idx="154">
                  <c:v>0.46</c:v>
                </c:pt>
                <c:pt idx="155">
                  <c:v>0.45</c:v>
                </c:pt>
                <c:pt idx="156">
                  <c:v>0.44</c:v>
                </c:pt>
                <c:pt idx="157">
                  <c:v>0.43</c:v>
                </c:pt>
                <c:pt idx="158">
                  <c:v>0.42</c:v>
                </c:pt>
                <c:pt idx="159">
                  <c:v>0.41</c:v>
                </c:pt>
                <c:pt idx="160">
                  <c:v>0.4</c:v>
                </c:pt>
                <c:pt idx="161">
                  <c:v>0.39</c:v>
                </c:pt>
                <c:pt idx="162">
                  <c:v>0.38</c:v>
                </c:pt>
                <c:pt idx="163">
                  <c:v>0.37</c:v>
                </c:pt>
                <c:pt idx="164">
                  <c:v>0.36</c:v>
                </c:pt>
                <c:pt idx="165">
                  <c:v>0.35</c:v>
                </c:pt>
                <c:pt idx="166">
                  <c:v>0.34</c:v>
                </c:pt>
                <c:pt idx="167">
                  <c:v>0.33</c:v>
                </c:pt>
                <c:pt idx="168">
                  <c:v>0.32</c:v>
                </c:pt>
                <c:pt idx="169">
                  <c:v>0.31</c:v>
                </c:pt>
                <c:pt idx="170">
                  <c:v>0.3</c:v>
                </c:pt>
                <c:pt idx="171">
                  <c:v>0.28999999999999998</c:v>
                </c:pt>
                <c:pt idx="172">
                  <c:v>0.28000000000000003</c:v>
                </c:pt>
                <c:pt idx="173">
                  <c:v>0.27</c:v>
                </c:pt>
                <c:pt idx="174">
                  <c:v>0.26</c:v>
                </c:pt>
                <c:pt idx="175">
                  <c:v>0.25</c:v>
                </c:pt>
                <c:pt idx="176">
                  <c:v>0.24</c:v>
                </c:pt>
                <c:pt idx="177">
                  <c:v>0.23</c:v>
                </c:pt>
                <c:pt idx="178">
                  <c:v>0.22</c:v>
                </c:pt>
                <c:pt idx="179">
                  <c:v>0.21</c:v>
                </c:pt>
                <c:pt idx="180">
                  <c:v>0.2</c:v>
                </c:pt>
                <c:pt idx="181">
                  <c:v>0.19</c:v>
                </c:pt>
                <c:pt idx="182">
                  <c:v>0.18</c:v>
                </c:pt>
                <c:pt idx="183">
                  <c:v>0.17</c:v>
                </c:pt>
                <c:pt idx="184">
                  <c:v>0.16</c:v>
                </c:pt>
                <c:pt idx="185">
                  <c:v>0.15</c:v>
                </c:pt>
                <c:pt idx="186">
                  <c:v>0.14000000000000001</c:v>
                </c:pt>
                <c:pt idx="187">
                  <c:v>0.13</c:v>
                </c:pt>
                <c:pt idx="188">
                  <c:v>0.12</c:v>
                </c:pt>
                <c:pt idx="189">
                  <c:v>0.11</c:v>
                </c:pt>
                <c:pt idx="190">
                  <c:v>0.1</c:v>
                </c:pt>
                <c:pt idx="191">
                  <c:v>0.09</c:v>
                </c:pt>
                <c:pt idx="192">
                  <c:v>0.08</c:v>
                </c:pt>
                <c:pt idx="193">
                  <c:v>7.0000000000000007E-2</c:v>
                </c:pt>
                <c:pt idx="194">
                  <c:v>0.06</c:v>
                </c:pt>
                <c:pt idx="195">
                  <c:v>0.05</c:v>
                </c:pt>
                <c:pt idx="196">
                  <c:v>0.04</c:v>
                </c:pt>
                <c:pt idx="197">
                  <c:v>0.03</c:v>
                </c:pt>
                <c:pt idx="198">
                  <c:v>0.02</c:v>
                </c:pt>
                <c:pt idx="199">
                  <c:v>0.01</c:v>
                </c:pt>
              </c:numCache>
            </c:numRef>
          </c:xVal>
          <c:yVal>
            <c:numRef>
              <c:f>工作表1!$Y$1:$Y$200</c:f>
              <c:numCache>
                <c:formatCode>0.00E+00</c:formatCode>
                <c:ptCount val="200"/>
                <c:pt idx="0">
                  <c:v>2.8773286912244598E-17</c:v>
                </c:pt>
                <c:pt idx="1">
                  <c:v>2.8954242741093199E-17</c:v>
                </c:pt>
                <c:pt idx="2">
                  <c:v>2.9137489045096797E-17</c:v>
                </c:pt>
                <c:pt idx="3">
                  <c:v>2.9323069589278599E-17</c:v>
                </c:pt>
                <c:pt idx="4">
                  <c:v>2.9511029260789301E-17</c:v>
                </c:pt>
                <c:pt idx="5">
                  <c:v>2.9701414105103899E-17</c:v>
                </c:pt>
                <c:pt idx="6">
                  <c:v>2.9894271363627499E-17</c:v>
                </c:pt>
                <c:pt idx="7">
                  <c:v>3.0089649512776099E-17</c:v>
                </c:pt>
                <c:pt idx="8">
                  <c:v>3.0287598304600199E-17</c:v>
                </c:pt>
                <c:pt idx="9">
                  <c:v>3.0488168809022E-17</c:v>
                </c:pt>
                <c:pt idx="10">
                  <c:v>3.0691413457762802E-17</c:v>
                </c:pt>
                <c:pt idx="11">
                  <c:v>3.08973860900384E-17</c:v>
                </c:pt>
                <c:pt idx="12">
                  <c:v>3.1106142000107398E-17</c:v>
                </c:pt>
                <c:pt idx="13">
                  <c:v>3.1317737986759901E-17</c:v>
                </c:pt>
                <c:pt idx="14">
                  <c:v>3.15322324048401E-17</c:v>
                </c:pt>
                <c:pt idx="15">
                  <c:v>3.1749685218900599E-17</c:v>
                </c:pt>
                <c:pt idx="16">
                  <c:v>3.1970158059092503E-17</c:v>
                </c:pt>
                <c:pt idx="17">
                  <c:v>3.2193714279399502E-17</c:v>
                </c:pt>
                <c:pt idx="18">
                  <c:v>3.2420419018333998E-17</c:v>
                </c:pt>
                <c:pt idx="19">
                  <c:v>3.2650339262214299E-17</c:v>
                </c:pt>
                <c:pt idx="20">
                  <c:v>3.2883543911154601E-17</c:v>
                </c:pt>
                <c:pt idx="21">
                  <c:v>3.3120103847903101E-17</c:v>
                </c:pt>
                <c:pt idx="22">
                  <c:v>3.3360092009672297E-17</c:v>
                </c:pt>
                <c:pt idx="23">
                  <c:v>3.3603583463116201E-17</c:v>
                </c:pt>
                <c:pt idx="24">
                  <c:v>3.3850655482613697E-17</c:v>
                </c:pt>
                <c:pt idx="25">
                  <c:v>3.4101387632032203E-17</c:v>
                </c:pt>
                <c:pt idx="26">
                  <c:v>3.4355861850151903E-17</c:v>
                </c:pt>
                <c:pt idx="27">
                  <c:v>3.4614162539942702E-17</c:v>
                </c:pt>
                <c:pt idx="28">
                  <c:v>3.4876376661899998E-17</c:v>
                </c:pt>
                <c:pt idx="29">
                  <c:v>3.5142593831655101E-17</c:v>
                </c:pt>
                <c:pt idx="30">
                  <c:v>3.5412906422089402E-17</c:v>
                </c:pt>
                <c:pt idx="31">
                  <c:v>3.5687409670199102E-17</c:v>
                </c:pt>
                <c:pt idx="32">
                  <c:v>3.5966201788968298E-17</c:v>
                </c:pt>
                <c:pt idx="33">
                  <c:v>3.62493840845268E-17</c:v>
                </c:pt>
                <c:pt idx="34">
                  <c:v>3.6537061078887599E-17</c:v>
                </c:pt>
                <c:pt idx="35">
                  <c:v>3.6829340638574103E-17</c:v>
                </c:pt>
                <c:pt idx="36">
                  <c:v>3.7126334109472001E-17</c:v>
                </c:pt>
                <c:pt idx="37">
                  <c:v>3.7428156458258198E-17</c:v>
                </c:pt>
                <c:pt idx="38">
                  <c:v>3.7734926420785002E-17</c:v>
                </c:pt>
                <c:pt idx="39">
                  <c:v>3.8046766657822297E-17</c:v>
                </c:pt>
                <c:pt idx="40">
                  <c:v>3.83638039185855E-17</c:v>
                </c:pt>
                <c:pt idx="41">
                  <c:v>3.86861692125086E-17</c:v>
                </c:pt>
                <c:pt idx="42">
                  <c:v>3.90139979897509E-17</c:v>
                </c:pt>
                <c:pt idx="43">
                  <c:v>3.9347430330959901E-17</c:v>
                </c:pt>
                <c:pt idx="44">
                  <c:v>3.9686611146848798E-17</c:v>
                </c:pt>
                <c:pt idx="45">
                  <c:v>4.0031690388185902E-17</c:v>
                </c:pt>
                <c:pt idx="46">
                  <c:v>4.0382823266836001E-17</c:v>
                </c:pt>
                <c:pt idx="47">
                  <c:v>4.0740170488537402E-17</c:v>
                </c:pt>
                <c:pt idx="48">
                  <c:v>4.11038984981477E-17</c:v>
                </c:pt>
                <c:pt idx="49">
                  <c:v>4.1474179738146298E-17</c:v>
                </c:pt>
                <c:pt idx="50">
                  <c:v>4.1851192921235502E-17</c:v>
                </c:pt>
                <c:pt idx="51">
                  <c:v>4.2235123317946398E-17</c:v>
                </c:pt>
                <c:pt idx="52">
                  <c:v>4.26261630602215E-17</c:v>
                </c:pt>
                <c:pt idx="53">
                  <c:v>4.3024511462020003E-17</c:v>
                </c:pt>
                <c:pt idx="54">
                  <c:v>4.3430375358068702E-17</c:v>
                </c:pt>
                <c:pt idx="55">
                  <c:v>4.38439694619695E-17</c:v>
                </c:pt>
                <c:pt idx="56">
                  <c:v>4.4265516744964701E-17</c:v>
                </c:pt>
                <c:pt idx="57">
                  <c:v>4.4695248836765402E-17</c:v>
                </c:pt>
                <c:pt idx="58">
                  <c:v>4.5133406449956003E-17</c:v>
                </c:pt>
                <c:pt idx="59">
                  <c:v>4.5580239829609298E-17</c:v>
                </c:pt>
                <c:pt idx="60">
                  <c:v>4.60360092298763E-17</c:v>
                </c:pt>
                <c:pt idx="61">
                  <c:v>4.6500985419458303E-17</c:v>
                </c:pt>
                <c:pt idx="62">
                  <c:v>4.69754502180238E-17</c:v>
                </c:pt>
                <c:pt idx="63">
                  <c:v>4.7459697065803702E-17</c:v>
                </c:pt>
                <c:pt idx="64">
                  <c:v>4.79540316287829E-17</c:v>
                </c:pt>
                <c:pt idx="65">
                  <c:v>4.8458772442112298E-17</c:v>
                </c:pt>
                <c:pt idx="66">
                  <c:v>4.8974251594586402E-17</c:v>
                </c:pt>
                <c:pt idx="67">
                  <c:v>4.9500815457276602E-17</c:v>
                </c:pt>
                <c:pt idx="68">
                  <c:v>5.0038825459681197E-17</c:v>
                </c:pt>
                <c:pt idx="69">
                  <c:v>5.0588658917045698E-17</c:v>
                </c:pt>
                <c:pt idx="70">
                  <c:v>5.1150709912833802E-17</c:v>
                </c:pt>
                <c:pt idx="71">
                  <c:v>5.1725390240686001E-17</c:v>
                </c:pt>
                <c:pt idx="72">
                  <c:v>5.2313130410599202E-17</c:v>
                </c:pt>
                <c:pt idx="73">
                  <c:v>5.2914380724492998E-17</c:v>
                </c:pt>
                <c:pt idx="74">
                  <c:v>5.3529612426816203E-17</c:v>
                </c:pt>
                <c:pt idx="75">
                  <c:v>5.4159318936376402E-17</c:v>
                </c:pt>
                <c:pt idx="76">
                  <c:v>5.4804017166177998E-17</c:v>
                </c:pt>
                <c:pt idx="77">
                  <c:v>5.5464248938724998E-17</c:v>
                </c:pt>
                <c:pt idx="78">
                  <c:v>5.6140582505019095E-17</c:v>
                </c:pt>
                <c:pt idx="79">
                  <c:v>5.6833614176400797E-17</c:v>
                </c:pt>
                <c:pt idx="80">
                  <c:v>5.7543970079535502E-17</c:v>
                </c:pt>
                <c:pt idx="81">
                  <c:v>5.8272308046442395E-17</c:v>
                </c:pt>
                <c:pt idx="82">
                  <c:v>5.9019319653950197E-17</c:v>
                </c:pt>
                <c:pt idx="83">
                  <c:v>5.9785732431367201E-17</c:v>
                </c:pt>
                <c:pt idx="84">
                  <c:v>6.0572312263808099E-17</c:v>
                </c:pt>
                <c:pt idx="85">
                  <c:v>6.1379866036883702E-17</c:v>
                </c:pt>
                <c:pt idx="86">
                  <c:v>6.2209244608610796E-17</c:v>
                </c:pt>
                <c:pt idx="87">
                  <c:v>6.3061346284656804E-17</c:v>
                </c:pt>
                <c:pt idx="88">
                  <c:v>6.3937121178242794E-17</c:v>
                </c:pt>
                <c:pt idx="89">
                  <c:v>6.4837577305251494E-17</c:v>
                </c:pt>
                <c:pt idx="90">
                  <c:v>6.5763790341068404E-17</c:v>
                </c:pt>
                <c:pt idx="91">
                  <c:v>6.6716921436557397E-17</c:v>
                </c:pt>
                <c:pt idx="92">
                  <c:v>6.7698253168896105E-17</c:v>
                </c:pt>
                <c:pt idx="93">
                  <c:v>6.8709266757709703E-17</c:v>
                </c:pt>
                <c:pt idx="94">
                  <c:v>6.97518136977536E-17</c:v>
                </c:pt>
                <c:pt idx="95">
                  <c:v>7.0828504007814394E-17</c:v>
                </c:pt>
                <c:pt idx="96">
                  <c:v>7.1943592131017397E-17</c:v>
                </c:pt>
                <c:pt idx="97">
                  <c:v>7.3105006948005495E-17</c:v>
                </c:pt>
                <c:pt idx="98">
                  <c:v>7.4329013198764605E-17</c:v>
                </c:pt>
                <c:pt idx="99">
                  <c:v>7.5650926614534596E-17</c:v>
                </c:pt>
                <c:pt idx="100">
                  <c:v>7.7149758743251197E-17</c:v>
                </c:pt>
                <c:pt idx="101">
                  <c:v>7.9004919864950998E-17</c:v>
                </c:pt>
                <c:pt idx="102">
                  <c:v>8.1626713623611005E-17</c:v>
                </c:pt>
                <c:pt idx="103">
                  <c:v>8.5956715996937805E-17</c:v>
                </c:pt>
                <c:pt idx="104">
                  <c:v>9.4159336269158702E-17</c:v>
                </c:pt>
                <c:pt idx="105">
                  <c:v>1.1121430467893699E-16</c:v>
                </c:pt>
                <c:pt idx="106">
                  <c:v>1.4858450904200901E-16</c:v>
                </c:pt>
                <c:pt idx="107">
                  <c:v>2.3266562230160798E-16</c:v>
                </c:pt>
                <c:pt idx="108">
                  <c:v>4.2425606935612402E-16</c:v>
                </c:pt>
                <c:pt idx="109">
                  <c:v>8.63431570157008E-16</c:v>
                </c:pt>
                <c:pt idx="110">
                  <c:v>1.87299973431781E-15</c:v>
                </c:pt>
                <c:pt idx="111">
                  <c:v>4.1970738628408399E-15</c:v>
                </c:pt>
                <c:pt idx="112">
                  <c:v>9.5514088396045106E-15</c:v>
                </c:pt>
                <c:pt idx="113">
                  <c:v>2.1893315836055201E-14</c:v>
                </c:pt>
                <c:pt idx="114">
                  <c:v>5.0353048715401201E-14</c:v>
                </c:pt>
                <c:pt idx="115">
                  <c:v>1.16002956303009E-13</c:v>
                </c:pt>
                <c:pt idx="116">
                  <c:v>2.6749507435960202E-13</c:v>
                </c:pt>
                <c:pt idx="117">
                  <c:v>6.1720147901598901E-13</c:v>
                </c:pt>
                <c:pt idx="118">
                  <c:v>1.4247775390517499E-12</c:v>
                </c:pt>
                <c:pt idx="119">
                  <c:v>3.2904714334183599E-12</c:v>
                </c:pt>
                <c:pt idx="120">
                  <c:v>7.6025507555917997E-12</c:v>
                </c:pt>
                <c:pt idx="121">
                  <c:v>1.7573489229734001E-11</c:v>
                </c:pt>
                <c:pt idx="122">
                  <c:v>4.0641122270858498E-11</c:v>
                </c:pt>
                <c:pt idx="123">
                  <c:v>9.4036511195487104E-11</c:v>
                </c:pt>
                <c:pt idx="124">
                  <c:v>2.1770401166867699E-10</c:v>
                </c:pt>
                <c:pt idx="125">
                  <c:v>5.0430482145011304E-10</c:v>
                </c:pt>
                <c:pt idx="126">
                  <c:v>1.1689499323162799E-9</c:v>
                </c:pt>
                <c:pt idx="127" formatCode="General">
                  <c:v>1.89153427799957E-3</c:v>
                </c:pt>
                <c:pt idx="128" formatCode="General">
                  <c:v>1.5508918577099601E-2</c:v>
                </c:pt>
                <c:pt idx="129" formatCode="General">
                  <c:v>1.79990556374208</c:v>
                </c:pt>
                <c:pt idx="130" formatCode="General">
                  <c:v>1.7999069129501799</c:v>
                </c:pt>
                <c:pt idx="131" formatCode="General">
                  <c:v>1.79990822414666</c:v>
                </c:pt>
                <c:pt idx="132" formatCode="General">
                  <c:v>1.7999094989156801</c:v>
                </c:pt>
                <c:pt idx="133" formatCode="General">
                  <c:v>1.7999107387545701</c:v>
                </c:pt>
                <c:pt idx="134" formatCode="General">
                  <c:v>1.7999119450796901</c:v>
                </c:pt>
                <c:pt idx="135" formatCode="General">
                  <c:v>1.79991311923185</c:v>
                </c:pt>
                <c:pt idx="136" formatCode="General">
                  <c:v>1.7999142624812801</c:v>
                </c:pt>
                <c:pt idx="137" formatCode="General">
                  <c:v>1.79991537603221</c:v>
                </c:pt>
                <c:pt idx="138" formatCode="General">
                  <c:v>1.7999164610270699</c:v>
                </c:pt>
                <c:pt idx="139" formatCode="General">
                  <c:v>1.7999175185504701</c:v>
                </c:pt>
                <c:pt idx="140" formatCode="General">
                  <c:v>1.7999185496327601</c:v>
                </c:pt>
                <c:pt idx="141" formatCode="General">
                  <c:v>1.7999195552534</c:v>
                </c:pt>
                <c:pt idx="142" formatCode="General">
                  <c:v>1.79992053634406</c:v>
                </c:pt>
                <c:pt idx="143" formatCode="General">
                  <c:v>1.7999214937915</c:v>
                </c:pt>
                <c:pt idx="144" formatCode="General">
                  <c:v>1.79992242844024</c:v>
                </c:pt>
                <c:pt idx="145" formatCode="General">
                  <c:v>1.7999233410950799</c:v>
                </c:pt>
                <c:pt idx="146" formatCode="General">
                  <c:v>1.79992423252334</c:v>
                </c:pt>
                <c:pt idx="147" formatCode="General">
                  <c:v>1.79992510345708</c:v>
                </c:pt>
                <c:pt idx="148" formatCode="General">
                  <c:v>1.7999259545950601</c:v>
                </c:pt>
                <c:pt idx="149" formatCode="General">
                  <c:v>1.79992678660466</c:v>
                </c:pt>
                <c:pt idx="150" formatCode="General">
                  <c:v>1.79992760012355</c:v>
                </c:pt>
                <c:pt idx="151" formatCode="General">
                  <c:v>1.7999283957614101</c:v>
                </c:pt>
                <c:pt idx="152" formatCode="General">
                  <c:v>1.7999291741013801</c:v>
                </c:pt>
                <c:pt idx="153" formatCode="General">
                  <c:v>1.7999299357015199</c:v>
                </c:pt>
                <c:pt idx="154" formatCode="General">
                  <c:v>1.79993068109614</c:v>
                </c:pt>
                <c:pt idx="155" formatCode="General">
                  <c:v>1.7999314107970601</c:v>
                </c:pt>
                <c:pt idx="156" formatCode="General">
                  <c:v>1.79993212529476</c:v>
                </c:pt>
                <c:pt idx="157" formatCode="General">
                  <c:v>1.7999328250594899</c:v>
                </c:pt>
                <c:pt idx="158" formatCode="General">
                  <c:v>1.79993351054231</c:v>
                </c:pt>
                <c:pt idx="159" formatCode="General">
                  <c:v>1.79993418217604</c:v>
                </c:pt>
                <c:pt idx="160" formatCode="General">
                  <c:v>1.7999348403762101</c:v>
                </c:pt>
                <c:pt idx="161" formatCode="General">
                  <c:v>1.7999354855418599</c:v>
                </c:pt>
                <c:pt idx="162" formatCode="General">
                  <c:v>1.7999361180564</c:v>
                </c:pt>
                <c:pt idx="163" formatCode="General">
                  <c:v>1.79993673828835</c:v>
                </c:pt>
                <c:pt idx="164" formatCode="General">
                  <c:v>1.7999373465920501</c:v>
                </c:pt>
                <c:pt idx="165" formatCode="General">
                  <c:v>1.79993794330832</c:v>
                </c:pt>
                <c:pt idx="166" formatCode="General">
                  <c:v>1.7999385287651499</c:v>
                </c:pt>
                <c:pt idx="167" formatCode="General">
                  <c:v>1.7999391032782399</c:v>
                </c:pt>
                <c:pt idx="168" formatCode="General">
                  <c:v>1.7999396671516199</c:v>
                </c:pt>
                <c:pt idx="169" formatCode="General">
                  <c:v>1.7999402206781501</c:v>
                </c:pt>
                <c:pt idx="170" formatCode="General">
                  <c:v>1.79994076414004</c:v>
                </c:pt>
                <c:pt idx="171" formatCode="General">
                  <c:v>1.7999412978093099</c:v>
                </c:pt>
                <c:pt idx="172" formatCode="General">
                  <c:v>1.7999418219483101</c:v>
                </c:pt>
                <c:pt idx="173" formatCode="General">
                  <c:v>1.79994233681005</c:v>
                </c:pt>
                <c:pt idx="174" formatCode="General">
                  <c:v>1.7999428426387001</c:v>
                </c:pt>
                <c:pt idx="175" formatCode="General">
                  <c:v>1.79994333966992</c:v>
                </c:pt>
                <c:pt idx="176" formatCode="General">
                  <c:v>1.7999438281312501</c:v>
                </c:pt>
                <c:pt idx="177" formatCode="General">
                  <c:v>1.79994430824244</c:v>
                </c:pt>
                <c:pt idx="178" formatCode="General">
                  <c:v>1.7999447802158</c:v>
                </c:pt>
                <c:pt idx="179" formatCode="General">
                  <c:v>1.7999452442564901</c:v>
                </c:pt>
                <c:pt idx="180" formatCode="General">
                  <c:v>1.7999457005628601</c:v>
                </c:pt>
                <c:pt idx="181" formatCode="General">
                  <c:v>1.79994614932666</c:v>
                </c:pt>
                <c:pt idx="182" formatCode="General">
                  <c:v>1.79994659073338</c:v>
                </c:pt>
                <c:pt idx="183" formatCode="General">
                  <c:v>1.79994702496248</c:v>
                </c:pt>
                <c:pt idx="184" formatCode="General">
                  <c:v>1.79994745218761</c:v>
                </c:pt>
                <c:pt idx="185" formatCode="General">
                  <c:v>1.79994787257689</c:v>
                </c:pt>
                <c:pt idx="186" formatCode="General">
                  <c:v>1.79994828629308</c:v>
                </c:pt>
                <c:pt idx="187" formatCode="General">
                  <c:v>1.79994869349382</c:v>
                </c:pt>
                <c:pt idx="188" formatCode="General">
                  <c:v>1.7999490943318299</c:v>
                </c:pt>
                <c:pt idx="189" formatCode="General">
                  <c:v>1.79994948895508</c:v>
                </c:pt>
                <c:pt idx="190" formatCode="General">
                  <c:v>1.799949877507</c:v>
                </c:pt>
                <c:pt idx="191" formatCode="General">
                  <c:v>1.7999502601266399</c:v>
                </c:pt>
                <c:pt idx="192" formatCode="General">
                  <c:v>1.7999506369488201</c:v>
                </c:pt>
                <c:pt idx="193" formatCode="General">
                  <c:v>1.79995100810433</c:v>
                </c:pt>
                <c:pt idx="194" formatCode="General">
                  <c:v>1.7999513737200299</c:v>
                </c:pt>
                <c:pt idx="195" formatCode="General">
                  <c:v>1.7999517339190301</c:v>
                </c:pt>
                <c:pt idx="196" formatCode="General">
                  <c:v>1.79995208882084</c:v>
                </c:pt>
                <c:pt idx="197" formatCode="General">
                  <c:v>1.79995243854145</c:v>
                </c:pt>
                <c:pt idx="198" formatCode="General">
                  <c:v>1.7999527831935</c:v>
                </c:pt>
                <c:pt idx="199" formatCode="General">
                  <c:v>1.7999531228863901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FF58-4A30-9F5F-D13256BD55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560559"/>
        <c:axId val="179555983"/>
      </c:scatterChart>
      <c:valAx>
        <c:axId val="179560559"/>
        <c:scaling>
          <c:orientation val="minMax"/>
          <c:max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9555983"/>
        <c:crosses val="autoZero"/>
        <c:crossBetween val="midCat"/>
      </c:valAx>
      <c:valAx>
        <c:axId val="179555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95605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A39AA-07CB-4748-8A78-A6F998F19139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EC5D-E7E6-4637-9586-BF90521AD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441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8EC5D-E7E6-4637-9586-BF90521ADAC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13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82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44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1904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312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2854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743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86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77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86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72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98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70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73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64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88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07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DCB0B-069C-4846-BCE6-9BA129613C45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66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89213" y="318155"/>
            <a:ext cx="8915399" cy="2262781"/>
          </a:xfrm>
        </p:spPr>
        <p:txBody>
          <a:bodyPr/>
          <a:lstStyle/>
          <a:p>
            <a:r>
              <a:rPr lang="en-US" altLang="zh-TW" dirty="0"/>
              <a:t>Meeting </a:t>
            </a:r>
            <a:r>
              <a:rPr lang="en-US" altLang="zh-TW" dirty="0" smtClean="0"/>
              <a:t>21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2024/03/06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554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Transient 0s to 40ms: v(e)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530" y="2267179"/>
            <a:ext cx="4190030" cy="361273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815" y="2318621"/>
            <a:ext cx="5015873" cy="36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28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Transient 0s to 40ms: v(f)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920" y="1835379"/>
            <a:ext cx="4246175" cy="364444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530" y="1905000"/>
            <a:ext cx="5015873" cy="36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74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 </a:t>
            </a:r>
            <a:r>
              <a:rPr lang="en-US" altLang="zh-TW" dirty="0" err="1" smtClean="0"/>
              <a:t>testcase:double_transistor_load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371523" y="1886585"/>
            <a:ext cx="419003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double_transistor_load</a:t>
            </a:r>
            <a:endParaRPr lang="en-US" altLang="zh-TW" sz="1400" dirty="0"/>
          </a:p>
          <a:p>
            <a:r>
              <a:rPr lang="en-US" altLang="zh-TW" sz="1400" dirty="0"/>
              <a:t>.model N_18 NMOS(</a:t>
            </a:r>
            <a:r>
              <a:rPr lang="en-US" altLang="zh-TW" sz="1400" dirty="0" err="1"/>
              <a:t>Vto</a:t>
            </a:r>
            <a:r>
              <a:rPr lang="en-US" altLang="zh-TW" sz="1400" dirty="0"/>
              <a:t>=0.4 Lambda=0.02)</a:t>
            </a:r>
          </a:p>
          <a:p>
            <a:r>
              <a:rPr lang="en-US" altLang="zh-TW" sz="1400" dirty="0"/>
              <a:t>.model P_18 PMOS(</a:t>
            </a:r>
            <a:r>
              <a:rPr lang="en-US" altLang="zh-TW" sz="1400" dirty="0" err="1"/>
              <a:t>Vto</a:t>
            </a:r>
            <a:r>
              <a:rPr lang="en-US" altLang="zh-TW" sz="1400" dirty="0"/>
              <a:t>=-0.4 Lambda=0.02)</a:t>
            </a:r>
          </a:p>
          <a:p>
            <a:endParaRPr lang="en-US" altLang="zh-TW" sz="1400" dirty="0"/>
          </a:p>
          <a:p>
            <a:r>
              <a:rPr lang="en-US" altLang="zh-TW" sz="1400" dirty="0"/>
              <a:t>Mn1 VDD </a:t>
            </a:r>
            <a:r>
              <a:rPr lang="en-US" altLang="zh-TW" sz="1400" dirty="0" err="1"/>
              <a:t>VDD</a:t>
            </a:r>
            <a:r>
              <a:rPr lang="en-US" altLang="zh-TW" sz="1400" dirty="0"/>
              <a:t> output </a:t>
            </a:r>
            <a:r>
              <a:rPr lang="en-US" altLang="zh-TW" sz="1400" dirty="0" err="1"/>
              <a:t>output</a:t>
            </a:r>
            <a:r>
              <a:rPr lang="en-US" altLang="zh-TW" sz="1400" dirty="0"/>
              <a:t> n_18 w=0.8u l=0.4u</a:t>
            </a:r>
          </a:p>
          <a:p>
            <a:r>
              <a:rPr lang="en-US" altLang="zh-TW" sz="1400" dirty="0"/>
              <a:t>Mn2 output input 0 0 n_18 w=0.8u l=0.4u</a:t>
            </a:r>
          </a:p>
          <a:p>
            <a:r>
              <a:rPr lang="en-US" altLang="zh-TW" sz="1400" dirty="0"/>
              <a:t>Mn3 output input 0 0 n_18 w=0.8u l=0.4u</a:t>
            </a:r>
          </a:p>
          <a:p>
            <a:r>
              <a:rPr lang="en-US" altLang="zh-TW" sz="1400" dirty="0" err="1"/>
              <a:t>vin_dc</a:t>
            </a:r>
            <a:r>
              <a:rPr lang="en-US" altLang="zh-TW" sz="1400" dirty="0"/>
              <a:t> </a:t>
            </a:r>
            <a:r>
              <a:rPr lang="en-US" altLang="zh-TW" sz="1400" dirty="0" err="1"/>
              <a:t>input_dc</a:t>
            </a:r>
            <a:r>
              <a:rPr lang="en-US" altLang="zh-TW" sz="1400" dirty="0"/>
              <a:t>  0 dc 4</a:t>
            </a:r>
          </a:p>
          <a:p>
            <a:r>
              <a:rPr lang="en-US" altLang="zh-TW" sz="1400" dirty="0"/>
              <a:t>Vin input </a:t>
            </a:r>
            <a:r>
              <a:rPr lang="en-US" altLang="zh-TW" sz="1400" dirty="0" err="1"/>
              <a:t>input_dc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ac 1</a:t>
            </a:r>
            <a:endParaRPr lang="en-US" altLang="zh-TW" sz="1400" dirty="0"/>
          </a:p>
          <a:p>
            <a:r>
              <a:rPr lang="en-US" altLang="zh-TW" sz="1400" dirty="0"/>
              <a:t>VVDD VDD 0 dc 10</a:t>
            </a:r>
          </a:p>
          <a:p>
            <a:r>
              <a:rPr lang="en-US" altLang="zh-TW" sz="1400" dirty="0"/>
              <a:t>Vs </a:t>
            </a:r>
            <a:r>
              <a:rPr lang="en-US" altLang="zh-TW" sz="1400" dirty="0" err="1"/>
              <a:t>Vss</a:t>
            </a:r>
            <a:r>
              <a:rPr lang="en-US" altLang="zh-TW" sz="1400" dirty="0"/>
              <a:t> 0 dc 0</a:t>
            </a:r>
          </a:p>
          <a:p>
            <a:r>
              <a:rPr lang="en-US" altLang="zh-TW" sz="1400" dirty="0"/>
              <a:t>.end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79741" y="1370762"/>
            <a:ext cx="283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netlist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627" y="1886586"/>
            <a:ext cx="4373995" cy="379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9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From 10Hz to 1MHz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302" y="2487341"/>
            <a:ext cx="4404373" cy="317245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966" y="2334934"/>
            <a:ext cx="4078049" cy="352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1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未來計畫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 smtClean="0"/>
              <a:t>模擬一個 </a:t>
            </a:r>
            <a:r>
              <a:rPr lang="en-US" altLang="zh-TW" dirty="0" smtClean="0"/>
              <a:t>5 bit</a:t>
            </a:r>
            <a:r>
              <a:rPr lang="zh-TW" altLang="en-US" dirty="0" smtClean="0"/>
              <a:t> </a:t>
            </a:r>
            <a:r>
              <a:rPr lang="en-US" altLang="zh-TW" dirty="0" smtClean="0"/>
              <a:t>counter </a:t>
            </a:r>
            <a:r>
              <a:rPr lang="zh-TW" altLang="en-US" dirty="0" smtClean="0"/>
              <a:t>作為</a:t>
            </a:r>
            <a:r>
              <a:rPr lang="zh-TW" altLang="en-US" dirty="0" smtClean="0"/>
              <a:t>效能展示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模擬</a:t>
            </a:r>
            <a:r>
              <a:rPr lang="zh-TW" altLang="en-US" dirty="0" smtClean="0"/>
              <a:t>一個 </a:t>
            </a:r>
            <a:r>
              <a:rPr lang="en-US" altLang="zh-TW" dirty="0" smtClean="0"/>
              <a:t>4 </a:t>
            </a:r>
            <a:r>
              <a:rPr lang="en-US" altLang="zh-TW" dirty="0" smtClean="0"/>
              <a:t>bit full adder </a:t>
            </a:r>
            <a:r>
              <a:rPr lang="zh-TW" altLang="en-US" dirty="0" smtClean="0"/>
              <a:t>作為</a:t>
            </a:r>
            <a:r>
              <a:rPr lang="zh-TW" altLang="en-US" dirty="0"/>
              <a:t>效能</a:t>
            </a:r>
            <a:r>
              <a:rPr lang="zh-TW" altLang="en-US" dirty="0" smtClean="0"/>
              <a:t>展示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優</a:t>
            </a:r>
            <a:r>
              <a:rPr lang="zh-TW" altLang="en-US" dirty="0" smtClean="0"/>
              <a:t>化程式可讀性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用</a:t>
            </a:r>
            <a:r>
              <a:rPr lang="en-US" altLang="zh-TW" dirty="0" smtClean="0">
                <a:solidFill>
                  <a:srgbClr val="FF0000"/>
                </a:solidFill>
              </a:rPr>
              <a:t>python</a:t>
            </a:r>
            <a:r>
              <a:rPr lang="zh-TW" altLang="en-US" dirty="0" smtClean="0">
                <a:solidFill>
                  <a:srgbClr val="FF0000"/>
                </a:solidFill>
              </a:rPr>
              <a:t>實現</a:t>
            </a:r>
            <a:r>
              <a:rPr lang="en-US" altLang="zh-TW" dirty="0" smtClean="0">
                <a:solidFill>
                  <a:srgbClr val="FF0000"/>
                </a:solidFill>
              </a:rPr>
              <a:t>SPICE</a:t>
            </a:r>
            <a:r>
              <a:rPr lang="zh-TW" altLang="en-US" dirty="0" smtClean="0">
                <a:solidFill>
                  <a:srgbClr val="FF0000"/>
                </a:solidFill>
              </a:rPr>
              <a:t>模擬測試數位電路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暫定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3~4</a:t>
            </a:r>
            <a:r>
              <a:rPr lang="zh-TW" altLang="en-US" dirty="0" smtClean="0">
                <a:solidFill>
                  <a:srgbClr val="FF0000"/>
                </a:solidFill>
              </a:rPr>
              <a:t>個電路測試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嘗試</a:t>
            </a:r>
            <a:r>
              <a:rPr lang="zh-TW" altLang="en-US" dirty="0" smtClean="0">
                <a:solidFill>
                  <a:srgbClr val="FF0000"/>
                </a:solidFill>
              </a:rPr>
              <a:t>在一些地方加入電感、電容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模擬非理想效應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AC</a:t>
            </a:r>
            <a:r>
              <a:rPr lang="zh-TW" altLang="en-US" dirty="0" smtClean="0">
                <a:solidFill>
                  <a:srgbClr val="FF0000"/>
                </a:solidFill>
              </a:rPr>
              <a:t>測試個</a:t>
            </a:r>
            <a:r>
              <a:rPr lang="en-US" altLang="zh-TW" dirty="0" smtClean="0">
                <a:solidFill>
                  <a:srgbClr val="FF0000"/>
                </a:solidFill>
              </a:rPr>
              <a:t>filter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862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本次進度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87596" y="1400536"/>
            <a:ext cx="8915400" cy="3347429"/>
          </a:xfrm>
        </p:spPr>
        <p:txBody>
          <a:bodyPr/>
          <a:lstStyle/>
          <a:p>
            <a:pPr marL="0" indent="0">
              <a:buNone/>
            </a:pPr>
            <a:endParaRPr lang="en-US" altLang="zh-TW" sz="2800" dirty="0"/>
          </a:p>
          <a:p>
            <a:r>
              <a:rPr lang="en-US" altLang="zh-TW" sz="2800" dirty="0" smtClean="0"/>
              <a:t>Transient function </a:t>
            </a:r>
            <a:r>
              <a:rPr lang="zh-TW" altLang="en-US" sz="2800" dirty="0" smtClean="0"/>
              <a:t>大致完成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Dc function</a:t>
            </a:r>
            <a:r>
              <a:rPr lang="zh-TW" altLang="en-US" sz="2800" dirty="0" smtClean="0"/>
              <a:t> 修正完成</a:t>
            </a: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r>
              <a:rPr lang="en-US" altLang="zh-TW" sz="2800" dirty="0" smtClean="0"/>
              <a:t>Ac function </a:t>
            </a:r>
            <a:r>
              <a:rPr lang="zh-TW" altLang="en-US" sz="2800" dirty="0" smtClean="0"/>
              <a:t>加入 </a:t>
            </a:r>
            <a:r>
              <a:rPr lang="en-US" altLang="zh-TW" sz="2800" dirty="0" err="1" smtClean="0"/>
              <a:t>mos</a:t>
            </a:r>
            <a:r>
              <a:rPr lang="zh-TW" altLang="en-US" sz="2800" dirty="0" smtClean="0"/>
              <a:t>元件</a:t>
            </a: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endParaRPr lang="en-US" altLang="zh-TW" sz="2800" dirty="0"/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706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Transient </a:t>
            </a:r>
            <a:r>
              <a:rPr lang="en-US" altLang="zh-TW" dirty="0" err="1"/>
              <a:t>testcase</a:t>
            </a:r>
            <a:r>
              <a:rPr lang="en-US" altLang="zh-TW" dirty="0"/>
              <a:t>: Inverter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371523" y="1886585"/>
            <a:ext cx="41900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* NMOS Characteristics</a:t>
            </a:r>
          </a:p>
          <a:p>
            <a:endParaRPr lang="en-US" altLang="zh-TW" sz="1400" dirty="0"/>
          </a:p>
          <a:p>
            <a:r>
              <a:rPr lang="en-US" altLang="zh-TW" sz="1400" dirty="0"/>
              <a:t>* Model and Temperature</a:t>
            </a:r>
          </a:p>
          <a:p>
            <a:r>
              <a:rPr lang="en-US" altLang="zh-TW" sz="1400" dirty="0"/>
              <a:t>*.model N_18 NMOS(</a:t>
            </a:r>
            <a:r>
              <a:rPr lang="en-US" altLang="zh-TW" sz="1400" dirty="0" err="1"/>
              <a:t>Vto</a:t>
            </a:r>
            <a:r>
              <a:rPr lang="en-US" altLang="zh-TW" sz="1400" dirty="0"/>
              <a:t>=0.4 Lambda=0.02)</a:t>
            </a:r>
          </a:p>
          <a:p>
            <a:r>
              <a:rPr lang="en-US" altLang="zh-TW" sz="1400" dirty="0"/>
              <a:t>*.model </a:t>
            </a:r>
            <a:r>
              <a:rPr lang="en-US" altLang="zh-TW" sz="1400" dirty="0" smtClean="0"/>
              <a:t>P_18 PMOS(</a:t>
            </a:r>
            <a:r>
              <a:rPr lang="en-US" altLang="zh-TW" sz="1400" dirty="0" err="1" smtClean="0"/>
              <a:t>Vto</a:t>
            </a:r>
            <a:r>
              <a:rPr lang="en-US" altLang="zh-TW" sz="1400" dirty="0" smtClean="0"/>
              <a:t>=-0.4 </a:t>
            </a:r>
            <a:r>
              <a:rPr lang="en-US" altLang="zh-TW" sz="1400" dirty="0"/>
              <a:t>Lambda=0.02</a:t>
            </a:r>
            <a:r>
              <a:rPr lang="en-US" altLang="zh-TW" sz="1400" dirty="0" smtClean="0"/>
              <a:t>)</a:t>
            </a:r>
            <a:endParaRPr lang="en-US" altLang="zh-TW" sz="1400" dirty="0"/>
          </a:p>
          <a:p>
            <a:r>
              <a:rPr lang="en-US" altLang="zh-TW" sz="1400" dirty="0"/>
              <a:t>*.options TEMP=25</a:t>
            </a:r>
          </a:p>
          <a:p>
            <a:endParaRPr lang="en-US" altLang="zh-TW" sz="1400" dirty="0"/>
          </a:p>
          <a:p>
            <a:r>
              <a:rPr lang="en-US" altLang="zh-TW" sz="1400" dirty="0"/>
              <a:t>* Netlist</a:t>
            </a:r>
          </a:p>
          <a:p>
            <a:r>
              <a:rPr lang="en-US" altLang="zh-TW" sz="1400" dirty="0"/>
              <a:t>MP1 </a:t>
            </a:r>
            <a:r>
              <a:rPr lang="en-US" altLang="zh-TW" sz="1400" dirty="0" err="1"/>
              <a:t>Vout</a:t>
            </a:r>
            <a:r>
              <a:rPr lang="en-US" altLang="zh-TW" sz="1400" dirty="0"/>
              <a:t> Vg VDD </a:t>
            </a:r>
            <a:r>
              <a:rPr lang="en-US" altLang="zh-TW" sz="1400" dirty="0" err="1"/>
              <a:t>VDD</a:t>
            </a:r>
            <a:r>
              <a:rPr lang="en-US" altLang="zh-TW" sz="1400" dirty="0"/>
              <a:t> P_18 W=1u L=0.18u</a:t>
            </a:r>
          </a:p>
          <a:p>
            <a:r>
              <a:rPr lang="en-US" altLang="zh-TW" sz="1400" dirty="0"/>
              <a:t>MN1 </a:t>
            </a:r>
            <a:r>
              <a:rPr lang="en-US" altLang="zh-TW" sz="1400" dirty="0" err="1"/>
              <a:t>Vout</a:t>
            </a:r>
            <a:r>
              <a:rPr lang="en-US" altLang="zh-TW" sz="1400" dirty="0"/>
              <a:t> Vg VSS </a:t>
            </a:r>
            <a:r>
              <a:rPr lang="en-US" altLang="zh-TW" sz="1400" dirty="0" err="1"/>
              <a:t>VSS</a:t>
            </a:r>
            <a:r>
              <a:rPr lang="en-US" altLang="zh-TW" sz="1400" dirty="0"/>
              <a:t> N_18 W=1u L=0.18u</a:t>
            </a:r>
          </a:p>
          <a:p>
            <a:r>
              <a:rPr lang="en-US" altLang="zh-TW" sz="1400" dirty="0"/>
              <a:t>* DC Sweep</a:t>
            </a:r>
          </a:p>
          <a:p>
            <a:r>
              <a:rPr lang="en-US" altLang="zh-TW" sz="1400" dirty="0"/>
              <a:t>VD VDD 0 dc 1</a:t>
            </a:r>
          </a:p>
          <a:p>
            <a:r>
              <a:rPr lang="en-US" altLang="zh-TW" sz="1400" dirty="0"/>
              <a:t>Vg </a:t>
            </a:r>
            <a:r>
              <a:rPr lang="en-US" altLang="zh-TW" sz="1400" dirty="0" err="1"/>
              <a:t>Vg</a:t>
            </a:r>
            <a:r>
              <a:rPr lang="en-US" altLang="zh-TW" sz="1400" dirty="0"/>
              <a:t> 0 pulse 1 0 0m 10m </a:t>
            </a:r>
            <a:r>
              <a:rPr lang="en-US" altLang="zh-TW" sz="1400" dirty="0" err="1"/>
              <a:t>10m</a:t>
            </a:r>
            <a:r>
              <a:rPr lang="en-US" altLang="zh-TW" sz="1400" dirty="0"/>
              <a:t> 50m 120m 0</a:t>
            </a:r>
          </a:p>
          <a:p>
            <a:r>
              <a:rPr lang="en-US" altLang="zh-TW" sz="1400" dirty="0"/>
              <a:t>*Vg </a:t>
            </a:r>
            <a:r>
              <a:rPr lang="en-US" altLang="zh-TW" sz="1400" dirty="0" err="1"/>
              <a:t>Vg</a:t>
            </a:r>
            <a:r>
              <a:rPr lang="en-US" altLang="zh-TW" sz="1400" dirty="0"/>
              <a:t> 0 dc 0</a:t>
            </a:r>
          </a:p>
          <a:p>
            <a:r>
              <a:rPr lang="en-US" altLang="zh-TW" sz="1400" dirty="0"/>
              <a:t>VS VSS 0 dc 0</a:t>
            </a:r>
          </a:p>
          <a:p>
            <a:endParaRPr lang="en-US" altLang="zh-TW" sz="1400" dirty="0"/>
          </a:p>
          <a:p>
            <a:endParaRPr lang="en-US" altLang="zh-TW" sz="1400" dirty="0"/>
          </a:p>
          <a:p>
            <a:r>
              <a:rPr lang="en-US" altLang="zh-TW" sz="1400" dirty="0"/>
              <a:t>.end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79741" y="1370762"/>
            <a:ext cx="283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netlist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498" y="1905000"/>
            <a:ext cx="4439270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5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Transient 0s to 240ms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233" y="2466200"/>
            <a:ext cx="5053968" cy="364444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390" y="1857736"/>
            <a:ext cx="5046728" cy="44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9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Transient </a:t>
            </a:r>
            <a:r>
              <a:rPr lang="en-US" altLang="zh-TW" dirty="0" err="1" smtClean="0"/>
              <a:t>testcase</a:t>
            </a:r>
            <a:r>
              <a:rPr lang="en-US" altLang="zh-TW" dirty="0" smtClean="0"/>
              <a:t>: Schmitt trigger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371523" y="1886585"/>
            <a:ext cx="419003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schnitt</a:t>
            </a:r>
            <a:r>
              <a:rPr lang="en-US" altLang="zh-TW" sz="1400" dirty="0"/>
              <a:t> trigger</a:t>
            </a:r>
          </a:p>
          <a:p>
            <a:r>
              <a:rPr lang="en-US" altLang="zh-TW" sz="1400" dirty="0"/>
              <a:t>.model N_18 NMOS(</a:t>
            </a:r>
            <a:r>
              <a:rPr lang="en-US" altLang="zh-TW" sz="1400" dirty="0" err="1"/>
              <a:t>Vto</a:t>
            </a:r>
            <a:r>
              <a:rPr lang="en-US" altLang="zh-TW" sz="1400" dirty="0"/>
              <a:t>=0.4 Lambda=0.02)</a:t>
            </a:r>
          </a:p>
          <a:p>
            <a:r>
              <a:rPr lang="en-US" altLang="zh-TW" sz="1400" dirty="0"/>
              <a:t>.model P_18 PMOS(</a:t>
            </a:r>
            <a:r>
              <a:rPr lang="en-US" altLang="zh-TW" sz="1400" dirty="0" err="1"/>
              <a:t>Vto</a:t>
            </a:r>
            <a:r>
              <a:rPr lang="en-US" altLang="zh-TW" sz="1400" dirty="0"/>
              <a:t>=-0.4 Lambda=0.02)</a:t>
            </a:r>
          </a:p>
          <a:p>
            <a:endParaRPr lang="en-US" altLang="zh-TW" sz="1400" dirty="0"/>
          </a:p>
          <a:p>
            <a:r>
              <a:rPr lang="en-US" altLang="zh-TW" sz="1400" dirty="0"/>
              <a:t>.options TEMP=25</a:t>
            </a:r>
          </a:p>
          <a:p>
            <a:r>
              <a:rPr lang="en-US" altLang="zh-TW" sz="1400" dirty="0"/>
              <a:t>Mp1 p1 input VDD </a:t>
            </a:r>
            <a:r>
              <a:rPr lang="en-US" altLang="zh-TW" sz="1400" dirty="0" err="1"/>
              <a:t>VDD</a:t>
            </a:r>
            <a:r>
              <a:rPr lang="en-US" altLang="zh-TW" sz="1400" dirty="0"/>
              <a:t> p_18 w=1.6u l=0.4u</a:t>
            </a:r>
          </a:p>
          <a:p>
            <a:r>
              <a:rPr lang="en-US" altLang="zh-TW" sz="1400" dirty="0"/>
              <a:t>Mp2 output input p1 VDD p_18 w=1.6u l=0.4u</a:t>
            </a:r>
          </a:p>
          <a:p>
            <a:r>
              <a:rPr lang="en-US" altLang="zh-TW" sz="1400" dirty="0"/>
              <a:t>Mp3 VSS output p1 VDD p_18 w=1.28u l=0.4u</a:t>
            </a:r>
          </a:p>
          <a:p>
            <a:r>
              <a:rPr lang="en-US" altLang="zh-TW" sz="1400" dirty="0"/>
              <a:t>Mn1 n1 input VSS </a:t>
            </a:r>
            <a:r>
              <a:rPr lang="en-US" altLang="zh-TW" sz="1400" dirty="0" err="1"/>
              <a:t>VSS</a:t>
            </a:r>
            <a:r>
              <a:rPr lang="en-US" altLang="zh-TW" sz="1400" dirty="0"/>
              <a:t> n_18 w=0.8u l=0.4u</a:t>
            </a:r>
          </a:p>
          <a:p>
            <a:r>
              <a:rPr lang="en-US" altLang="zh-TW" sz="1400" dirty="0"/>
              <a:t>Mn2 output input n1 VSS n_18 w=0.8u l=0.4u</a:t>
            </a:r>
          </a:p>
          <a:p>
            <a:r>
              <a:rPr lang="en-US" altLang="zh-TW" sz="1400" dirty="0"/>
              <a:t>Mn3 VDD output n1 VSS n_18 w=0.64u l=0.4u</a:t>
            </a:r>
          </a:p>
          <a:p>
            <a:r>
              <a:rPr lang="en-US" altLang="zh-TW" sz="1400" dirty="0"/>
              <a:t>C1 output 0 1f</a:t>
            </a:r>
          </a:p>
          <a:p>
            <a:r>
              <a:rPr lang="en-US" altLang="zh-TW" sz="1400" dirty="0"/>
              <a:t>VVDD VDD 0 dc 1.8</a:t>
            </a:r>
          </a:p>
          <a:p>
            <a:r>
              <a:rPr lang="en-US" altLang="zh-TW" sz="1400" dirty="0" smtClean="0"/>
              <a:t>Vg </a:t>
            </a:r>
            <a:r>
              <a:rPr lang="en-US" altLang="zh-TW" sz="1400" dirty="0"/>
              <a:t>input 0 SIN 0 1.8 50</a:t>
            </a:r>
          </a:p>
          <a:p>
            <a:r>
              <a:rPr lang="zh-TW" altLang="en-US" sz="1400" dirty="0" smtClean="0"/>
              <a:t>*</a:t>
            </a:r>
            <a:r>
              <a:rPr lang="en-US" altLang="zh-TW" sz="1400" dirty="0" smtClean="0"/>
              <a:t>Vg </a:t>
            </a:r>
            <a:r>
              <a:rPr lang="en-US" altLang="zh-TW" sz="1400" dirty="0"/>
              <a:t>input 0 dc 1.8</a:t>
            </a:r>
          </a:p>
          <a:p>
            <a:r>
              <a:rPr lang="en-US" altLang="zh-TW" sz="1400" dirty="0"/>
              <a:t>VS VSS 0 dc 0 </a:t>
            </a:r>
          </a:p>
          <a:p>
            <a:r>
              <a:rPr lang="en-US" altLang="zh-TW" sz="1400" dirty="0"/>
              <a:t>.end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79741" y="1370762"/>
            <a:ext cx="283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netlist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580" y="2374336"/>
            <a:ext cx="3531301" cy="256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Dc function test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65" y="1346347"/>
            <a:ext cx="2673625" cy="193770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165" y="3865943"/>
            <a:ext cx="2802848" cy="203135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604826" y="3284050"/>
            <a:ext cx="288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Vg 0V-&gt;2V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604826" y="5971306"/>
            <a:ext cx="288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Vg 2V-&gt;0V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765" y="1450252"/>
            <a:ext cx="2515835" cy="172989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4765" y="3959845"/>
            <a:ext cx="2779651" cy="1740780"/>
          </a:xfrm>
          <a:prstGeom prst="rect">
            <a:avLst/>
          </a:prstGeom>
        </p:spPr>
      </p:pic>
      <p:graphicFrame>
        <p:nvGraphicFramePr>
          <p:cNvPr id="18" name="圖表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216726"/>
              </p:ext>
            </p:extLst>
          </p:nvPr>
        </p:nvGraphicFramePr>
        <p:xfrm>
          <a:off x="8539636" y="1905000"/>
          <a:ext cx="3589319" cy="2221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14357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Transient 0ms to 40ms(</a:t>
            </a:r>
            <a:r>
              <a:rPr lang="en-US" altLang="zh-TW" dirty="0" err="1" smtClean="0"/>
              <a:t>Vss</a:t>
            </a:r>
            <a:r>
              <a:rPr lang="en-US" altLang="zh-TW" dirty="0"/>
              <a:t> </a:t>
            </a:r>
            <a:r>
              <a:rPr lang="en-US" altLang="zh-TW" dirty="0" smtClean="0"/>
              <a:t>directly connect to ground)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329" y="2088240"/>
            <a:ext cx="5028571" cy="364444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331" y="1962006"/>
            <a:ext cx="4661140" cy="404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3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Transient 0ms to 40ms(</a:t>
            </a:r>
            <a:r>
              <a:rPr lang="en-US" altLang="zh-TW" dirty="0" err="1" smtClean="0"/>
              <a:t>Vss</a:t>
            </a:r>
            <a:r>
              <a:rPr lang="en-US" altLang="zh-TW" dirty="0" smtClean="0"/>
              <a:t> =dc source with voltage=0)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271" y="2272322"/>
            <a:ext cx="5028571" cy="364444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187" y="1962006"/>
            <a:ext cx="4661140" cy="404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56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Transient </a:t>
            </a:r>
            <a:r>
              <a:rPr lang="en-US" altLang="zh-TW" dirty="0" err="1"/>
              <a:t>testcase</a:t>
            </a:r>
            <a:r>
              <a:rPr lang="en-US" altLang="zh-TW" dirty="0"/>
              <a:t>: MOS O</a:t>
            </a:r>
            <a:r>
              <a:rPr lang="en-US" altLang="zh-TW" dirty="0" smtClean="0"/>
              <a:t>p Amp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371523" y="1886585"/>
            <a:ext cx="419003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CMOS_Operationa_amplifier</a:t>
            </a:r>
            <a:endParaRPr lang="en-US" altLang="zh-TW" sz="1400" dirty="0"/>
          </a:p>
          <a:p>
            <a:r>
              <a:rPr lang="en-US" altLang="zh-TW" sz="1400" dirty="0"/>
              <a:t>*Model and Temperature</a:t>
            </a:r>
          </a:p>
          <a:p>
            <a:r>
              <a:rPr lang="en-US" altLang="zh-TW" sz="1400" dirty="0"/>
              <a:t>.model N_18 NMOS(</a:t>
            </a:r>
            <a:r>
              <a:rPr lang="en-US" altLang="zh-TW" sz="1400" dirty="0" err="1"/>
              <a:t>Vto</a:t>
            </a:r>
            <a:r>
              <a:rPr lang="en-US" altLang="zh-TW" sz="1400" dirty="0"/>
              <a:t>=0.4 Lambda=0.02)</a:t>
            </a:r>
          </a:p>
          <a:p>
            <a:r>
              <a:rPr lang="en-US" altLang="zh-TW" sz="1400" dirty="0"/>
              <a:t>.model P_18 PMOS(</a:t>
            </a:r>
            <a:r>
              <a:rPr lang="en-US" altLang="zh-TW" sz="1400" dirty="0" err="1"/>
              <a:t>Vto</a:t>
            </a:r>
            <a:r>
              <a:rPr lang="en-US" altLang="zh-TW" sz="1400" dirty="0"/>
              <a:t>=-0.4 Lambda=0.02)</a:t>
            </a:r>
          </a:p>
          <a:p>
            <a:r>
              <a:rPr lang="en-US" altLang="zh-TW" sz="1400" dirty="0"/>
              <a:t>Mp1 p1 </a:t>
            </a:r>
            <a:r>
              <a:rPr lang="en-US" altLang="zh-TW" sz="1400" dirty="0" err="1"/>
              <a:t>p1</a:t>
            </a:r>
            <a:r>
              <a:rPr lang="en-US" altLang="zh-TW" sz="1400" dirty="0"/>
              <a:t> VDD </a:t>
            </a:r>
            <a:r>
              <a:rPr lang="en-US" altLang="zh-TW" sz="1400" dirty="0" err="1"/>
              <a:t>VDD</a:t>
            </a:r>
            <a:r>
              <a:rPr lang="en-US" altLang="zh-TW" sz="1400" dirty="0"/>
              <a:t> p_18 w=1.6u l=0.4u</a:t>
            </a:r>
          </a:p>
          <a:p>
            <a:r>
              <a:rPr lang="en-US" altLang="zh-TW" sz="1400" dirty="0"/>
              <a:t>R1 p1 </a:t>
            </a:r>
            <a:r>
              <a:rPr lang="en-US" altLang="zh-TW" sz="1400" dirty="0" err="1"/>
              <a:t>Vss</a:t>
            </a:r>
            <a:r>
              <a:rPr lang="en-US" altLang="zh-TW" sz="1400" dirty="0"/>
              <a:t> 10k</a:t>
            </a:r>
          </a:p>
          <a:p>
            <a:r>
              <a:rPr lang="en-US" altLang="zh-TW" sz="1400" dirty="0"/>
              <a:t>Mp2 p2 p1 VDD </a:t>
            </a:r>
            <a:r>
              <a:rPr lang="en-US" altLang="zh-TW" sz="1400" dirty="0" err="1"/>
              <a:t>VDD</a:t>
            </a:r>
            <a:r>
              <a:rPr lang="en-US" altLang="zh-TW" sz="1400" dirty="0"/>
              <a:t> p_18 w=1.6u l=0.4u</a:t>
            </a:r>
          </a:p>
          <a:p>
            <a:r>
              <a:rPr lang="en-US" altLang="zh-TW" sz="1400" dirty="0"/>
              <a:t>Mp3 F p1 VDD </a:t>
            </a:r>
            <a:r>
              <a:rPr lang="en-US" altLang="zh-TW" sz="1400" dirty="0" err="1"/>
              <a:t>VDD</a:t>
            </a:r>
            <a:r>
              <a:rPr lang="en-US" altLang="zh-TW" sz="1400" dirty="0"/>
              <a:t> p_18 w=1.6u l=0.4u</a:t>
            </a:r>
          </a:p>
          <a:p>
            <a:r>
              <a:rPr lang="en-US" altLang="zh-TW" sz="1400" dirty="0"/>
              <a:t>Mp4 p4 0 p2 </a:t>
            </a:r>
            <a:r>
              <a:rPr lang="en-US" altLang="zh-TW" sz="1400" dirty="0" err="1"/>
              <a:t>p2</a:t>
            </a:r>
            <a:r>
              <a:rPr lang="en-US" altLang="zh-TW" sz="1400" dirty="0"/>
              <a:t> p_18 w=1.6u l=0.4u</a:t>
            </a:r>
          </a:p>
          <a:p>
            <a:r>
              <a:rPr lang="en-US" altLang="zh-TW" sz="1400" dirty="0"/>
              <a:t>Mp5 E A p2 </a:t>
            </a:r>
            <a:r>
              <a:rPr lang="en-US" altLang="zh-TW" sz="1400" dirty="0" err="1"/>
              <a:t>p2</a:t>
            </a:r>
            <a:r>
              <a:rPr lang="en-US" altLang="zh-TW" sz="1400" dirty="0"/>
              <a:t> p_18 w=1.6u l=0.4u</a:t>
            </a:r>
          </a:p>
          <a:p>
            <a:r>
              <a:rPr lang="en-US" altLang="zh-TW" sz="1400" dirty="0"/>
              <a:t>Mn1 p4 </a:t>
            </a:r>
            <a:r>
              <a:rPr lang="en-US" altLang="zh-TW" sz="1400" dirty="0" err="1"/>
              <a:t>p4</a:t>
            </a:r>
            <a:r>
              <a:rPr lang="en-US" altLang="zh-TW" sz="1400" dirty="0"/>
              <a:t> </a:t>
            </a:r>
            <a:r>
              <a:rPr lang="en-US" altLang="zh-TW" sz="1400" dirty="0" err="1"/>
              <a:t>Vss</a:t>
            </a:r>
            <a:r>
              <a:rPr lang="en-US" altLang="zh-TW" sz="1400" dirty="0"/>
              <a:t> </a:t>
            </a:r>
            <a:r>
              <a:rPr lang="en-US" altLang="zh-TW" sz="1400" dirty="0" err="1"/>
              <a:t>Vss</a:t>
            </a:r>
            <a:r>
              <a:rPr lang="en-US" altLang="zh-TW" sz="1400" dirty="0"/>
              <a:t> n_18 w=0.8u l=0.4u</a:t>
            </a:r>
          </a:p>
          <a:p>
            <a:r>
              <a:rPr lang="en-US" altLang="zh-TW" sz="1400" dirty="0"/>
              <a:t>Mn2 E p4 </a:t>
            </a:r>
            <a:r>
              <a:rPr lang="en-US" altLang="zh-TW" sz="1400" dirty="0" err="1"/>
              <a:t>Vss</a:t>
            </a:r>
            <a:r>
              <a:rPr lang="en-US" altLang="zh-TW" sz="1400" dirty="0"/>
              <a:t> </a:t>
            </a:r>
            <a:r>
              <a:rPr lang="en-US" altLang="zh-TW" sz="1400" dirty="0" err="1"/>
              <a:t>Vss</a:t>
            </a:r>
            <a:r>
              <a:rPr lang="en-US" altLang="zh-TW" sz="1400" dirty="0"/>
              <a:t> n_18 w=0.8u l=0.4u</a:t>
            </a:r>
          </a:p>
          <a:p>
            <a:r>
              <a:rPr lang="en-US" altLang="zh-TW" sz="1400" dirty="0"/>
              <a:t>Mn3 F E </a:t>
            </a:r>
            <a:r>
              <a:rPr lang="en-US" altLang="zh-TW" sz="1400" dirty="0" err="1"/>
              <a:t>Vss</a:t>
            </a:r>
            <a:r>
              <a:rPr lang="en-US" altLang="zh-TW" sz="1400" dirty="0"/>
              <a:t> </a:t>
            </a:r>
            <a:r>
              <a:rPr lang="en-US" altLang="zh-TW" sz="1400" dirty="0" err="1"/>
              <a:t>Vss</a:t>
            </a:r>
            <a:r>
              <a:rPr lang="en-US" altLang="zh-TW" sz="1400" dirty="0"/>
              <a:t> n_18 w=0.8u l=0.4u</a:t>
            </a:r>
          </a:p>
          <a:p>
            <a:r>
              <a:rPr lang="en-US" altLang="zh-TW" sz="1400" dirty="0"/>
              <a:t>Vs </a:t>
            </a:r>
            <a:r>
              <a:rPr lang="en-US" altLang="zh-TW" sz="1400" dirty="0" err="1"/>
              <a:t>Vss</a:t>
            </a:r>
            <a:r>
              <a:rPr lang="en-US" altLang="zh-TW" sz="1400" dirty="0"/>
              <a:t> 0 dc -15</a:t>
            </a:r>
          </a:p>
          <a:p>
            <a:r>
              <a:rPr lang="en-US" altLang="zh-TW" sz="1400" dirty="0"/>
              <a:t>VVDD VDD 0 dc 15</a:t>
            </a:r>
          </a:p>
          <a:p>
            <a:r>
              <a:rPr lang="en-US" altLang="zh-TW" sz="1400" dirty="0"/>
              <a:t>Vin A 0 sin 0 1 50</a:t>
            </a:r>
          </a:p>
          <a:p>
            <a:r>
              <a:rPr lang="en-US" altLang="zh-TW" sz="1400" dirty="0"/>
              <a:t>.end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79741" y="1370762"/>
            <a:ext cx="283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netlist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0908" t="-864" r="26530" b="864"/>
          <a:stretch/>
        </p:blipFill>
        <p:spPr>
          <a:xfrm>
            <a:off x="6915273" y="1555428"/>
            <a:ext cx="4235623" cy="453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12546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9870</TotalTime>
  <Words>489</Words>
  <Application>Microsoft Office PowerPoint</Application>
  <PresentationFormat>寬螢幕</PresentationFormat>
  <Paragraphs>128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Century Gothic</vt:lpstr>
      <vt:lpstr>Wingdings 3</vt:lpstr>
      <vt:lpstr>絲縷</vt:lpstr>
      <vt:lpstr>Meeting 21</vt:lpstr>
      <vt:lpstr>本次進度</vt:lpstr>
      <vt:lpstr>Transient testcase: Inverter</vt:lpstr>
      <vt:lpstr>Transient 0s to 240ms</vt:lpstr>
      <vt:lpstr>Transient testcase: Schmitt trigger</vt:lpstr>
      <vt:lpstr>Dc function test</vt:lpstr>
      <vt:lpstr>Transient 0ms to 40ms(Vss directly connect to ground)</vt:lpstr>
      <vt:lpstr>Transient 0ms to 40ms(Vss =dc source with voltage=0)</vt:lpstr>
      <vt:lpstr>Transient testcase: MOS Op Amp</vt:lpstr>
      <vt:lpstr>Transient 0s to 40ms: v(e)</vt:lpstr>
      <vt:lpstr>Transient 0s to 40ms: v(f)</vt:lpstr>
      <vt:lpstr>AC testcase:double_transistor_load</vt:lpstr>
      <vt:lpstr>From 10Hz to 1MHz</vt:lpstr>
      <vt:lpstr>未來計畫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</dc:title>
  <dc:creator>李軒毅</dc:creator>
  <cp:lastModifiedBy>李軒毅</cp:lastModifiedBy>
  <cp:revision>160</cp:revision>
  <dcterms:created xsi:type="dcterms:W3CDTF">2023-07-04T01:55:29Z</dcterms:created>
  <dcterms:modified xsi:type="dcterms:W3CDTF">2024-03-06T06:20:57Z</dcterms:modified>
</cp:coreProperties>
</file>