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311" r:id="rId4"/>
    <p:sldId id="321" r:id="rId5"/>
    <p:sldId id="314" r:id="rId6"/>
    <p:sldId id="315" r:id="rId7"/>
    <p:sldId id="316" r:id="rId8"/>
    <p:sldId id="309" r:id="rId9"/>
    <p:sldId id="313" r:id="rId10"/>
    <p:sldId id="310" r:id="rId11"/>
    <p:sldId id="312" r:id="rId12"/>
    <p:sldId id="318" r:id="rId13"/>
    <p:sldId id="319" r:id="rId14"/>
    <p:sldId id="320" r:id="rId15"/>
    <p:sldId id="31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12" autoAdjust="0"/>
    <p:restoredTop sz="95214" autoAdjust="0"/>
  </p:normalViewPr>
  <p:slideViewPr>
    <p:cSldViewPr snapToGrid="0" showGuides="1">
      <p:cViewPr>
        <p:scale>
          <a:sx n="125" d="100"/>
          <a:sy n="125" d="100"/>
        </p:scale>
        <p:origin x="64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2024/3/20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22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2024/03/20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V(Q)From 0 sec to 200ms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144" y="2592253"/>
            <a:ext cx="4206118" cy="3048373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13" y="2404480"/>
            <a:ext cx="4622327" cy="308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017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</a:t>
            </a:r>
            <a:r>
              <a:rPr lang="en-US" altLang="zh-TW" dirty="0" err="1" smtClean="0"/>
              <a:t>q_bar</a:t>
            </a:r>
            <a:r>
              <a:rPr lang="en-US" altLang="zh-TW" dirty="0" smtClean="0"/>
              <a:t>)From 0 sec to 200ms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59" y="2532754"/>
            <a:ext cx="4157241" cy="3012950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362" y="2532754"/>
            <a:ext cx="3844565" cy="290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92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:</a:t>
            </a:r>
            <a:r>
              <a:rPr lang="zh-TW" altLang="en-US" dirty="0" smtClean="0"/>
              <a:t> </a:t>
            </a:r>
            <a:r>
              <a:rPr lang="en-US" altLang="zh-TW" dirty="0" smtClean="0"/>
              <a:t>2 bit counter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4161" y="1740094"/>
            <a:ext cx="419003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1400" dirty="0"/>
          </a:p>
          <a:p>
            <a:r>
              <a:rPr lang="en-US" altLang="zh-TW" sz="1400" dirty="0"/>
              <a:t>XDFF_0 CLK D_0 Q_0 Q_0bar VDD VSS DFF</a:t>
            </a:r>
          </a:p>
          <a:p>
            <a:r>
              <a:rPr lang="en-US" altLang="zh-TW" sz="1400" dirty="0"/>
              <a:t>XDFF_1 CLK D_1 Q_1 Q_1bar VDD VSS DFF</a:t>
            </a:r>
          </a:p>
          <a:p>
            <a:r>
              <a:rPr lang="en-US" altLang="zh-TW" sz="1400" dirty="0"/>
              <a:t>Xxor1 Q_1 Q_0 D_1 VDD VSS </a:t>
            </a:r>
            <a:r>
              <a:rPr lang="en-US" altLang="zh-TW" sz="1400" dirty="0" err="1"/>
              <a:t>xor</a:t>
            </a:r>
            <a:endParaRPr lang="en-US" altLang="zh-TW" sz="1400" dirty="0"/>
          </a:p>
          <a:p>
            <a:r>
              <a:rPr lang="en-US" altLang="zh-TW" sz="1400" dirty="0" err="1"/>
              <a:t>Xinv</a:t>
            </a:r>
            <a:r>
              <a:rPr lang="en-US" altLang="zh-TW" sz="1400" dirty="0"/>
              <a:t> Q_0 D_0 VDD VSS </a:t>
            </a:r>
            <a:r>
              <a:rPr lang="en-US" altLang="zh-TW" sz="1400" dirty="0" err="1"/>
              <a:t>inv</a:t>
            </a:r>
            <a:endParaRPr lang="en-US" altLang="zh-TW" sz="1400" dirty="0"/>
          </a:p>
          <a:p>
            <a:r>
              <a:rPr lang="en-US" altLang="zh-TW" sz="1400" dirty="0"/>
              <a:t>VD VDD 0 dc 2</a:t>
            </a:r>
          </a:p>
          <a:p>
            <a:r>
              <a:rPr lang="en-US" altLang="zh-TW" sz="1400" dirty="0"/>
              <a:t>VS VSS 0 dc 0</a:t>
            </a:r>
          </a:p>
          <a:p>
            <a:r>
              <a:rPr lang="en-US" altLang="zh-TW" sz="1400" dirty="0"/>
              <a:t>*VD1 VDD1 0 dc 2</a:t>
            </a:r>
          </a:p>
          <a:p>
            <a:r>
              <a:rPr lang="en-US" altLang="zh-TW" sz="1400" dirty="0"/>
              <a:t>*VS1 VSS1 0 dc 0</a:t>
            </a:r>
          </a:p>
          <a:p>
            <a:r>
              <a:rPr lang="en-US" altLang="zh-TW" sz="1400" dirty="0"/>
              <a:t>*Vi </a:t>
            </a:r>
            <a:r>
              <a:rPr lang="en-US" altLang="zh-TW" sz="1400" dirty="0" err="1"/>
              <a:t>Vx</a:t>
            </a:r>
            <a:r>
              <a:rPr lang="en-US" altLang="zh-TW" sz="1400" dirty="0"/>
              <a:t> 0 pulse 0 2 100m 0m </a:t>
            </a:r>
            <a:r>
              <a:rPr lang="en-US" altLang="zh-TW" sz="1400" dirty="0" err="1"/>
              <a:t>0m</a:t>
            </a:r>
            <a:r>
              <a:rPr lang="en-US" altLang="zh-TW" sz="1400" dirty="0"/>
              <a:t> 100m 200m 0</a:t>
            </a:r>
          </a:p>
          <a:p>
            <a:r>
              <a:rPr lang="en-US" altLang="zh-TW" sz="1400" dirty="0" err="1"/>
              <a:t>Vclk</a:t>
            </a:r>
            <a:r>
              <a:rPr lang="en-US" altLang="zh-TW" sz="1400" dirty="0"/>
              <a:t> CLK 0 pulse 0 2 51m 0m </a:t>
            </a:r>
            <a:r>
              <a:rPr lang="en-US" altLang="zh-TW" sz="1400" dirty="0" err="1"/>
              <a:t>0m</a:t>
            </a:r>
            <a:r>
              <a:rPr lang="en-US" altLang="zh-TW" sz="1400" dirty="0"/>
              <a:t> 50m 100m 0</a:t>
            </a:r>
          </a:p>
          <a:p>
            <a:r>
              <a:rPr lang="en-US" altLang="zh-TW" sz="1400" dirty="0"/>
              <a:t>.</a:t>
            </a:r>
            <a:r>
              <a:rPr lang="en-US" altLang="zh-TW" sz="1400" dirty="0" smtClean="0"/>
              <a:t>end</a:t>
            </a:r>
          </a:p>
          <a:p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t="17047" r="51316" b="29536"/>
          <a:stretch/>
        </p:blipFill>
        <p:spPr>
          <a:xfrm>
            <a:off x="8040556" y="1740094"/>
            <a:ext cx="2060293" cy="2442257"/>
          </a:xfrm>
          <a:prstGeom prst="rect">
            <a:avLst/>
          </a:prstGeom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017156"/>
              </p:ext>
            </p:extLst>
          </p:nvPr>
        </p:nvGraphicFramePr>
        <p:xfrm>
          <a:off x="2396603" y="454532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5377925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67122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481017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07156927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dirty="0" smtClean="0"/>
                        <a:t>NS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30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Q0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753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29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1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77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269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198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V(q_0)From 0 sec to 800ms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575" y="1589416"/>
            <a:ext cx="3436590" cy="249066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95" y="1589416"/>
            <a:ext cx="4516973" cy="3907222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575" y="4080076"/>
            <a:ext cx="3436590" cy="24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3314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V(q_1)From 0 sec to 800ms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803" y="1905000"/>
            <a:ext cx="4919850" cy="4241401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0167" y="1679293"/>
            <a:ext cx="3549348" cy="2572381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924" y="4235011"/>
            <a:ext cx="3436590" cy="2490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2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為何在輸出的節點加上一個電容接地就可以使初值有改變</a:t>
            </a:r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43" y="2621341"/>
            <a:ext cx="2837727" cy="245684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194" y="2600874"/>
            <a:ext cx="2867526" cy="249777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2805" y="5300966"/>
            <a:ext cx="3474147" cy="1276218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901" y="5300966"/>
            <a:ext cx="3126337" cy="122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991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687596" y="1400536"/>
            <a:ext cx="8915400" cy="3347429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/>
          </a:p>
          <a:p>
            <a:r>
              <a:rPr lang="zh-TW" altLang="en-US" sz="2800" dirty="0"/>
              <a:t>測試</a:t>
            </a:r>
            <a:r>
              <a:rPr lang="zh-TW" altLang="en-US" sz="2800" dirty="0" smtClean="0"/>
              <a:t>電路</a:t>
            </a:r>
            <a:r>
              <a:rPr lang="en-US" altLang="zh-TW" sz="2800" dirty="0" smtClean="0"/>
              <a:t>(D</a:t>
            </a:r>
            <a:r>
              <a:rPr lang="zh-TW" altLang="en-US" sz="2800" dirty="0" smtClean="0"/>
              <a:t> </a:t>
            </a:r>
            <a:r>
              <a:rPr lang="en-US" altLang="zh-TW" sz="2800" dirty="0" smtClean="0"/>
              <a:t>latch ,D flip flop,2 bit binary counter)</a:t>
            </a:r>
          </a:p>
          <a:p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 smtClean="0"/>
          </a:p>
          <a:p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Subcircuit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netist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37531" y="1670613"/>
            <a:ext cx="5530429" cy="18249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TW" dirty="0" smtClean="0"/>
              <a:t>*not gate</a:t>
            </a:r>
          </a:p>
          <a:p>
            <a:pPr marL="0" indent="0">
              <a:buNone/>
            </a:pPr>
            <a:r>
              <a:rPr lang="en-US" altLang="zh-TW" dirty="0" smtClean="0"/>
              <a:t>.</a:t>
            </a:r>
            <a:r>
              <a:rPr lang="en-US" altLang="zh-TW" dirty="0" err="1"/>
              <a:t>subckt</a:t>
            </a:r>
            <a:r>
              <a:rPr lang="en-US" altLang="zh-TW" dirty="0"/>
              <a:t> </a:t>
            </a:r>
            <a:r>
              <a:rPr lang="en-US" altLang="zh-TW" dirty="0" err="1"/>
              <a:t>inv</a:t>
            </a:r>
            <a:r>
              <a:rPr lang="en-US" altLang="zh-TW" dirty="0"/>
              <a:t> input output VDD VSS</a:t>
            </a:r>
          </a:p>
          <a:p>
            <a:pPr marL="0" indent="0">
              <a:buNone/>
            </a:pPr>
            <a:r>
              <a:rPr lang="en-US" altLang="zh-TW" dirty="0"/>
              <a:t>Mp0 output input VDD </a:t>
            </a:r>
            <a:r>
              <a:rPr lang="en-US" altLang="zh-TW" dirty="0" err="1"/>
              <a:t>VDD</a:t>
            </a:r>
            <a:r>
              <a:rPr lang="en-US" altLang="zh-TW" dirty="0"/>
              <a:t> p_18 w=0.8u l=0.2u</a:t>
            </a:r>
          </a:p>
          <a:p>
            <a:pPr marL="0" indent="0">
              <a:buNone/>
            </a:pPr>
            <a:r>
              <a:rPr lang="en-US" altLang="zh-TW" dirty="0"/>
              <a:t>Mn0 output input VSS </a:t>
            </a:r>
            <a:r>
              <a:rPr lang="en-US" altLang="zh-TW" dirty="0" err="1"/>
              <a:t>VSS</a:t>
            </a:r>
            <a:r>
              <a:rPr lang="en-US" altLang="zh-TW" dirty="0"/>
              <a:t> n_18 w=0.4u l=0.2u</a:t>
            </a:r>
          </a:p>
          <a:p>
            <a:pPr marL="0" indent="0">
              <a:buNone/>
            </a:pPr>
            <a:r>
              <a:rPr lang="en-US" altLang="zh-TW" dirty="0"/>
              <a:t>.ends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1437531" y="3883306"/>
            <a:ext cx="5246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*</a:t>
            </a:r>
            <a:r>
              <a:rPr lang="en-US" altLang="zh-TW" dirty="0" err="1" smtClean="0"/>
              <a:t>nand</a:t>
            </a:r>
            <a:r>
              <a:rPr lang="en-US" altLang="zh-TW" dirty="0" smtClean="0"/>
              <a:t> gate</a:t>
            </a:r>
          </a:p>
          <a:p>
            <a:r>
              <a:rPr lang="en-US" altLang="zh-TW" dirty="0" smtClean="0"/>
              <a:t>.</a:t>
            </a:r>
            <a:r>
              <a:rPr lang="en-US" altLang="zh-TW" dirty="0" err="1"/>
              <a:t>subckt</a:t>
            </a:r>
            <a:r>
              <a:rPr lang="en-US" altLang="zh-TW" dirty="0"/>
              <a:t> </a:t>
            </a:r>
            <a:r>
              <a:rPr lang="en-US" altLang="zh-TW" dirty="0" err="1"/>
              <a:t>nand</a:t>
            </a:r>
            <a:r>
              <a:rPr lang="en-US" altLang="zh-TW" dirty="0"/>
              <a:t> a b out VDD VSS</a:t>
            </a:r>
          </a:p>
          <a:p>
            <a:r>
              <a:rPr lang="en-US" altLang="zh-TW" dirty="0"/>
              <a:t>Mp0 out a VDD </a:t>
            </a:r>
            <a:r>
              <a:rPr lang="en-US" altLang="zh-TW" dirty="0" err="1"/>
              <a:t>VDD</a:t>
            </a:r>
            <a:r>
              <a:rPr lang="en-US" altLang="zh-TW" dirty="0"/>
              <a:t> p_18 w=0.8u l=0.2u</a:t>
            </a:r>
          </a:p>
          <a:p>
            <a:r>
              <a:rPr lang="en-US" altLang="zh-TW" dirty="0"/>
              <a:t>Mp1 out b VDD </a:t>
            </a:r>
            <a:r>
              <a:rPr lang="en-US" altLang="zh-TW" dirty="0" err="1"/>
              <a:t>VDD</a:t>
            </a:r>
            <a:r>
              <a:rPr lang="en-US" altLang="zh-TW" dirty="0"/>
              <a:t> p_18 w=0.8u l=0.2u</a:t>
            </a:r>
          </a:p>
          <a:p>
            <a:r>
              <a:rPr lang="en-US" altLang="zh-TW" dirty="0"/>
              <a:t>Mn0 out a v2 VSS n_18 w=0.4u l=0.2u</a:t>
            </a:r>
          </a:p>
          <a:p>
            <a:r>
              <a:rPr lang="en-US" altLang="zh-TW" dirty="0"/>
              <a:t>Mn1 v2 b VSS </a:t>
            </a:r>
            <a:r>
              <a:rPr lang="en-US" altLang="zh-TW" dirty="0" err="1"/>
              <a:t>VSS</a:t>
            </a:r>
            <a:r>
              <a:rPr lang="en-US" altLang="zh-TW" dirty="0"/>
              <a:t> n_18 w=0.4u l=0.2u</a:t>
            </a:r>
          </a:p>
          <a:p>
            <a:r>
              <a:rPr lang="en-US" altLang="zh-TW" dirty="0"/>
              <a:t>c1 output 0 1n</a:t>
            </a:r>
          </a:p>
          <a:p>
            <a:r>
              <a:rPr lang="en-US" altLang="zh-TW" dirty="0"/>
              <a:t>.ends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88" y="3680034"/>
            <a:ext cx="1668354" cy="2714867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100" y="1581991"/>
            <a:ext cx="2257442" cy="1743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910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Subcircuit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netist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77218" y="1775702"/>
            <a:ext cx="4106742" cy="42903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1400" dirty="0"/>
              <a:t>.</a:t>
            </a:r>
            <a:r>
              <a:rPr lang="en-US" altLang="zh-TW" sz="1400" dirty="0" err="1"/>
              <a:t>subckt</a:t>
            </a:r>
            <a:r>
              <a:rPr lang="en-US" altLang="zh-TW" sz="1400" dirty="0"/>
              <a:t> </a:t>
            </a:r>
            <a:r>
              <a:rPr lang="en-US" altLang="zh-TW" sz="1400" dirty="0" err="1"/>
              <a:t>xor</a:t>
            </a:r>
            <a:r>
              <a:rPr lang="en-US" altLang="zh-TW" sz="1400" dirty="0"/>
              <a:t> a b out VDD VSS</a:t>
            </a:r>
          </a:p>
          <a:p>
            <a:pPr marL="0" indent="0">
              <a:buNone/>
            </a:pPr>
            <a:r>
              <a:rPr lang="en-US" altLang="zh-TW" sz="1400" dirty="0"/>
              <a:t>Xinv1 a </a:t>
            </a:r>
            <a:r>
              <a:rPr lang="en-US" altLang="zh-TW" sz="1400" dirty="0" err="1"/>
              <a:t>a_not</a:t>
            </a:r>
            <a:r>
              <a:rPr lang="en-US" altLang="zh-TW" sz="1400" dirty="0"/>
              <a:t> VDD VSS </a:t>
            </a:r>
            <a:r>
              <a:rPr lang="en-US" altLang="zh-TW" sz="1400" dirty="0" err="1"/>
              <a:t>inv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Xinv2 b </a:t>
            </a:r>
            <a:r>
              <a:rPr lang="en-US" altLang="zh-TW" sz="1400" dirty="0" err="1"/>
              <a:t>b_not</a:t>
            </a:r>
            <a:r>
              <a:rPr lang="en-US" altLang="zh-TW" sz="1400" dirty="0"/>
              <a:t> VDD VSS </a:t>
            </a:r>
            <a:r>
              <a:rPr lang="en-US" altLang="zh-TW" sz="1400" dirty="0" err="1"/>
              <a:t>inv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Mp0 p1 </a:t>
            </a:r>
            <a:r>
              <a:rPr lang="en-US" altLang="zh-TW" sz="1400" dirty="0" err="1"/>
              <a:t>b_not</a:t>
            </a:r>
            <a:r>
              <a:rPr lang="en-US" altLang="zh-TW" sz="1400" dirty="0"/>
              <a:t>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w=0.8u l=0.2u</a:t>
            </a:r>
          </a:p>
          <a:p>
            <a:pPr marL="0" indent="0">
              <a:buNone/>
            </a:pPr>
            <a:r>
              <a:rPr lang="en-US" altLang="zh-TW" sz="1400" dirty="0"/>
              <a:t>Mp1 p1 </a:t>
            </a:r>
            <a:r>
              <a:rPr lang="en-US" altLang="zh-TW" sz="1400" dirty="0" err="1"/>
              <a:t>a_not</a:t>
            </a:r>
            <a:r>
              <a:rPr lang="en-US" altLang="zh-TW" sz="1400" dirty="0"/>
              <a:t> VDD </a:t>
            </a:r>
            <a:r>
              <a:rPr lang="en-US" altLang="zh-TW" sz="1400" dirty="0" err="1"/>
              <a:t>VDD</a:t>
            </a:r>
            <a:r>
              <a:rPr lang="en-US" altLang="zh-TW" sz="1400" dirty="0"/>
              <a:t> p_18 w=0.8u l=0.2u</a:t>
            </a:r>
          </a:p>
          <a:p>
            <a:pPr marL="0" indent="0">
              <a:buNone/>
            </a:pPr>
            <a:r>
              <a:rPr lang="en-US" altLang="zh-TW" sz="1400" dirty="0"/>
              <a:t>Mp2 out b p1 VDD p_18 w=0.8u l=0.2u</a:t>
            </a:r>
          </a:p>
          <a:p>
            <a:pPr marL="0" indent="0">
              <a:buNone/>
            </a:pPr>
            <a:r>
              <a:rPr lang="en-US" altLang="zh-TW" sz="1400" dirty="0"/>
              <a:t>Mp3 out a </a:t>
            </a:r>
            <a:r>
              <a:rPr lang="en-US" altLang="zh-TW" sz="1400" dirty="0" smtClean="0"/>
              <a:t>p1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VDD p_18 w=0.8u l=0.2u</a:t>
            </a:r>
          </a:p>
          <a:p>
            <a:pPr marL="0" indent="0">
              <a:buNone/>
            </a:pPr>
            <a:r>
              <a:rPr lang="en-US" altLang="zh-TW" sz="1400" dirty="0"/>
              <a:t>Mn0 out </a:t>
            </a:r>
            <a:r>
              <a:rPr lang="en-US" altLang="zh-TW" sz="1400" dirty="0" err="1"/>
              <a:t>a_not</a:t>
            </a:r>
            <a:r>
              <a:rPr lang="en-US" altLang="zh-TW" sz="1400" dirty="0"/>
              <a:t> n1 VSS n_18 w=0.4u l=0.2u</a:t>
            </a:r>
          </a:p>
          <a:p>
            <a:pPr marL="0" indent="0">
              <a:buNone/>
            </a:pPr>
            <a:r>
              <a:rPr lang="en-US" altLang="zh-TW" sz="1400" dirty="0"/>
              <a:t>Mn1 n1 </a:t>
            </a:r>
            <a:r>
              <a:rPr lang="en-US" altLang="zh-TW" sz="1400" dirty="0" err="1"/>
              <a:t>b_not</a:t>
            </a:r>
            <a:r>
              <a:rPr lang="en-US" altLang="zh-TW" sz="1400" dirty="0"/>
              <a:t>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w=0.4u l=0.2u</a:t>
            </a:r>
          </a:p>
          <a:p>
            <a:pPr marL="0" indent="0">
              <a:buNone/>
            </a:pPr>
            <a:r>
              <a:rPr lang="en-US" altLang="zh-TW" sz="1400" dirty="0"/>
              <a:t>Mn2 out a n2 VSS n_18 w=0.4u l=0.2u</a:t>
            </a:r>
          </a:p>
          <a:p>
            <a:pPr marL="0" indent="0">
              <a:buNone/>
            </a:pPr>
            <a:r>
              <a:rPr lang="en-US" altLang="zh-TW" sz="1400" dirty="0"/>
              <a:t>Mn3 n2 b VSS </a:t>
            </a:r>
            <a:r>
              <a:rPr lang="en-US" altLang="zh-TW" sz="1400" dirty="0" err="1"/>
              <a:t>VSS</a:t>
            </a:r>
            <a:r>
              <a:rPr lang="en-US" altLang="zh-TW" sz="1400" dirty="0"/>
              <a:t> n_18 w=0.4u </a:t>
            </a:r>
            <a:r>
              <a:rPr lang="en-US" altLang="zh-TW" sz="1400" dirty="0" smtClean="0"/>
              <a:t>l=0.2u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/>
              <a:t>.ends</a:t>
            </a:r>
            <a:endParaRPr lang="zh-TW" altLang="en-US" sz="1400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55" y="1336693"/>
            <a:ext cx="4156779" cy="4184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87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:D latch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71523" y="1886585"/>
            <a:ext cx="419003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</a:t>
            </a:r>
            <a:r>
              <a:rPr lang="en-US" altLang="zh-TW" sz="1400" dirty="0" err="1"/>
              <a:t>subckt</a:t>
            </a:r>
            <a:r>
              <a:rPr lang="en-US" altLang="zh-TW" sz="1400" dirty="0"/>
              <a:t> </a:t>
            </a:r>
            <a:r>
              <a:rPr lang="en-US" altLang="zh-TW" sz="1400" dirty="0" err="1" smtClean="0"/>
              <a:t>Dlatch</a:t>
            </a:r>
            <a:r>
              <a:rPr lang="en-US" altLang="zh-TW" sz="1400" dirty="0" smtClean="0"/>
              <a:t> </a:t>
            </a:r>
            <a:r>
              <a:rPr lang="en-US" altLang="zh-TW" sz="1400" dirty="0"/>
              <a:t>E D Q </a:t>
            </a:r>
            <a:r>
              <a:rPr lang="en-US" altLang="zh-TW" sz="1400" dirty="0" err="1"/>
              <a:t>Qbar</a:t>
            </a:r>
            <a:r>
              <a:rPr lang="en-US" altLang="zh-TW" sz="1400" dirty="0"/>
              <a:t> VDD VSS</a:t>
            </a:r>
          </a:p>
          <a:p>
            <a:r>
              <a:rPr lang="en-US" altLang="zh-TW" sz="1400" dirty="0"/>
              <a:t>Xnand1 D E a1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 err="1"/>
              <a:t>Xinv</a:t>
            </a:r>
            <a:r>
              <a:rPr lang="en-US" altLang="zh-TW" sz="1400" dirty="0"/>
              <a:t> D a0 VDD VSS </a:t>
            </a:r>
            <a:r>
              <a:rPr lang="en-US" altLang="zh-TW" sz="1400" dirty="0" err="1"/>
              <a:t>inv</a:t>
            </a:r>
            <a:endParaRPr lang="en-US" altLang="zh-TW" sz="1400" dirty="0"/>
          </a:p>
          <a:p>
            <a:r>
              <a:rPr lang="en-US" altLang="zh-TW" sz="1400" dirty="0"/>
              <a:t>Xnand2 a0 E a2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Xnand3 Q a1 </a:t>
            </a:r>
            <a:r>
              <a:rPr lang="en-US" altLang="zh-TW" sz="1400" dirty="0" err="1"/>
              <a:t>Qbar</a:t>
            </a:r>
            <a:r>
              <a:rPr lang="en-US" altLang="zh-TW" sz="1400" dirty="0"/>
              <a:t>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Xnand4 a2 </a:t>
            </a:r>
            <a:r>
              <a:rPr lang="en-US" altLang="zh-TW" sz="1400" dirty="0" err="1"/>
              <a:t>Qbar</a:t>
            </a:r>
            <a:r>
              <a:rPr lang="en-US" altLang="zh-TW" sz="1400" dirty="0"/>
              <a:t> Q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.</a:t>
            </a:r>
            <a:r>
              <a:rPr lang="en-US" altLang="zh-TW" sz="1400" dirty="0" smtClean="0"/>
              <a:t>ends</a:t>
            </a:r>
          </a:p>
          <a:p>
            <a:endParaRPr lang="en-US" altLang="zh-TW" sz="1400" dirty="0"/>
          </a:p>
          <a:p>
            <a:r>
              <a:rPr lang="en-US" altLang="zh-TW" sz="1400" dirty="0" err="1"/>
              <a:t>Xdlatch</a:t>
            </a:r>
            <a:r>
              <a:rPr lang="en-US" altLang="zh-TW" sz="1400" dirty="0"/>
              <a:t> </a:t>
            </a:r>
            <a:r>
              <a:rPr lang="en-US" altLang="zh-TW" sz="1400" dirty="0" err="1"/>
              <a:t>En</a:t>
            </a:r>
            <a:r>
              <a:rPr lang="en-US" altLang="zh-TW" sz="1400" dirty="0"/>
              <a:t> Data Q </a:t>
            </a:r>
            <a:r>
              <a:rPr lang="en-US" altLang="zh-TW" sz="1400" dirty="0" err="1"/>
              <a:t>Q_bar</a:t>
            </a:r>
            <a:r>
              <a:rPr lang="en-US" altLang="zh-TW" sz="1400" dirty="0"/>
              <a:t> VDD VSS </a:t>
            </a:r>
            <a:r>
              <a:rPr lang="en-US" altLang="zh-TW" sz="1400" dirty="0" err="1"/>
              <a:t>Dlatch</a:t>
            </a:r>
            <a:endParaRPr lang="en-US" altLang="zh-TW" sz="1400" dirty="0"/>
          </a:p>
          <a:p>
            <a:r>
              <a:rPr lang="en-US" altLang="zh-TW" sz="1400" dirty="0"/>
              <a:t>VD VDD 0 dc 2 </a:t>
            </a:r>
          </a:p>
          <a:p>
            <a:r>
              <a:rPr lang="en-US" altLang="zh-TW" sz="1400" dirty="0"/>
              <a:t>VS VSS 0 dc 0</a:t>
            </a:r>
          </a:p>
          <a:p>
            <a:r>
              <a:rPr lang="en-US" altLang="zh-TW" sz="1400" dirty="0" err="1"/>
              <a:t>Ven</a:t>
            </a:r>
            <a:r>
              <a:rPr lang="en-US" altLang="zh-TW" sz="1400" dirty="0"/>
              <a:t> </a:t>
            </a:r>
            <a:r>
              <a:rPr lang="en-US" altLang="zh-TW" sz="1400" dirty="0" err="1"/>
              <a:t>En</a:t>
            </a:r>
            <a:r>
              <a:rPr lang="en-US" altLang="zh-TW" sz="1400" dirty="0"/>
              <a:t> 0 pulse 0 2 100m 0m </a:t>
            </a:r>
            <a:r>
              <a:rPr lang="en-US" altLang="zh-TW" sz="1400" dirty="0" err="1"/>
              <a:t>0m</a:t>
            </a:r>
            <a:r>
              <a:rPr lang="en-US" altLang="zh-TW" sz="1400" dirty="0"/>
              <a:t> 100m 200m 0</a:t>
            </a:r>
          </a:p>
          <a:p>
            <a:r>
              <a:rPr lang="en-US" altLang="zh-TW" sz="1400" dirty="0" err="1"/>
              <a:t>Vdata</a:t>
            </a:r>
            <a:r>
              <a:rPr lang="en-US" altLang="zh-TW" sz="1400" dirty="0"/>
              <a:t> Data 0 pulse 0 2 25m 0m </a:t>
            </a:r>
            <a:r>
              <a:rPr lang="en-US" altLang="zh-TW" sz="1400" dirty="0" err="1"/>
              <a:t>0m</a:t>
            </a:r>
            <a:r>
              <a:rPr lang="en-US" altLang="zh-TW" sz="1400" dirty="0"/>
              <a:t> 25m 50m 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390" y="2366633"/>
            <a:ext cx="3994833" cy="224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741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V(data) vs V(</a:t>
            </a:r>
            <a:r>
              <a:rPr lang="en-US" altLang="zh-TW" dirty="0" err="1"/>
              <a:t>E</a:t>
            </a:r>
            <a:r>
              <a:rPr lang="en-US" altLang="zh-TW" dirty="0" err="1" smtClean="0"/>
              <a:t>n</a:t>
            </a:r>
            <a:r>
              <a:rPr lang="en-US" altLang="zh-TW" dirty="0" smtClean="0"/>
              <a:t>)From 0 sec to 200ms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23" y="2040829"/>
            <a:ext cx="5028571" cy="3644444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817" y="2040829"/>
            <a:ext cx="4311446" cy="374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45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V(q) vs V(</a:t>
            </a:r>
            <a:r>
              <a:rPr lang="en-US" altLang="zh-TW" dirty="0" err="1"/>
              <a:t>E</a:t>
            </a:r>
            <a:r>
              <a:rPr lang="en-US" altLang="zh-TW" dirty="0" err="1" smtClean="0"/>
              <a:t>n</a:t>
            </a:r>
            <a:r>
              <a:rPr lang="en-US" altLang="zh-TW" dirty="0" smtClean="0"/>
              <a:t>)From 0 sec to 200ms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494" y="2040829"/>
            <a:ext cx="4296260" cy="369341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076" y="2065312"/>
            <a:ext cx="5041270" cy="36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296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transient </a:t>
            </a:r>
            <a:r>
              <a:rPr lang="en-US" altLang="zh-TW" dirty="0" err="1" smtClean="0"/>
              <a:t>testcase</a:t>
            </a:r>
            <a:r>
              <a:rPr lang="en-US" altLang="zh-TW" dirty="0" smtClean="0"/>
              <a:t> :D flip flop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2354161" y="1740094"/>
            <a:ext cx="41900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.</a:t>
            </a:r>
            <a:r>
              <a:rPr lang="en-US" altLang="zh-TW" sz="1400" dirty="0" err="1"/>
              <a:t>subckt</a:t>
            </a:r>
            <a:r>
              <a:rPr lang="en-US" altLang="zh-TW" sz="1400" dirty="0"/>
              <a:t> DFF CLK D Q </a:t>
            </a:r>
            <a:r>
              <a:rPr lang="en-US" altLang="zh-TW" sz="1400" dirty="0" err="1"/>
              <a:t>Q_bar</a:t>
            </a:r>
            <a:r>
              <a:rPr lang="en-US" altLang="zh-TW" sz="1400" dirty="0"/>
              <a:t> RESET VDD VSS</a:t>
            </a:r>
          </a:p>
          <a:p>
            <a:r>
              <a:rPr lang="en-US" altLang="zh-TW" sz="1400" dirty="0" err="1"/>
              <a:t>Xinv</a:t>
            </a:r>
            <a:r>
              <a:rPr lang="en-US" altLang="zh-TW" sz="1400" dirty="0"/>
              <a:t> D </a:t>
            </a:r>
            <a:r>
              <a:rPr lang="en-US" altLang="zh-TW" sz="1400" dirty="0" err="1"/>
              <a:t>D_inv</a:t>
            </a:r>
            <a:r>
              <a:rPr lang="en-US" altLang="zh-TW" sz="1400" dirty="0"/>
              <a:t> VDD VSS </a:t>
            </a:r>
            <a:r>
              <a:rPr lang="en-US" altLang="zh-TW" sz="1400" dirty="0" err="1"/>
              <a:t>inv</a:t>
            </a:r>
            <a:endParaRPr lang="en-US" altLang="zh-TW" sz="1400" dirty="0"/>
          </a:p>
          <a:p>
            <a:r>
              <a:rPr lang="en-US" altLang="zh-TW" sz="1400" dirty="0"/>
              <a:t>Xinv2 CLK </a:t>
            </a:r>
            <a:r>
              <a:rPr lang="en-US" altLang="zh-TW" sz="1400" dirty="0" err="1"/>
              <a:t>CLK_inv</a:t>
            </a:r>
            <a:r>
              <a:rPr lang="en-US" altLang="zh-TW" sz="1400" dirty="0"/>
              <a:t> VDD VSS </a:t>
            </a:r>
            <a:r>
              <a:rPr lang="en-US" altLang="zh-TW" sz="1400" dirty="0" err="1" smtClean="0"/>
              <a:t>inv</a:t>
            </a:r>
            <a:endParaRPr lang="en-US" altLang="zh-TW" sz="1400" dirty="0"/>
          </a:p>
          <a:p>
            <a:r>
              <a:rPr lang="en-US" altLang="zh-TW" sz="1400" dirty="0"/>
              <a:t>Xnand1 D </a:t>
            </a:r>
            <a:r>
              <a:rPr lang="en-US" altLang="zh-TW" sz="1400" dirty="0" err="1"/>
              <a:t>CLK_inv</a:t>
            </a:r>
            <a:r>
              <a:rPr lang="en-US" altLang="zh-TW" sz="1400" dirty="0"/>
              <a:t> a1 VDD VSS  </a:t>
            </a:r>
            <a:r>
              <a:rPr lang="en-US" altLang="zh-TW" sz="1400" dirty="0" err="1"/>
              <a:t>nand</a:t>
            </a:r>
            <a:r>
              <a:rPr lang="en-US" altLang="zh-TW" sz="1400" dirty="0"/>
              <a:t> </a:t>
            </a:r>
          </a:p>
          <a:p>
            <a:r>
              <a:rPr lang="en-US" altLang="zh-TW" sz="1400" dirty="0"/>
              <a:t>Xnand2 </a:t>
            </a:r>
            <a:r>
              <a:rPr lang="en-US" altLang="zh-TW" sz="1400" dirty="0" err="1"/>
              <a:t>D_inv</a:t>
            </a:r>
            <a:r>
              <a:rPr lang="en-US" altLang="zh-TW" sz="1400" dirty="0"/>
              <a:t> </a:t>
            </a:r>
            <a:r>
              <a:rPr lang="en-US" altLang="zh-TW" sz="1400" dirty="0" err="1"/>
              <a:t>CLK_inv</a:t>
            </a:r>
            <a:r>
              <a:rPr lang="en-US" altLang="zh-TW" sz="1400" dirty="0"/>
              <a:t> a2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Xnand3 a1 R S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Xnand4 a2 S R VDD VSS </a:t>
            </a:r>
            <a:r>
              <a:rPr lang="en-US" altLang="zh-TW" sz="1400" dirty="0" err="1" smtClean="0"/>
              <a:t>nand</a:t>
            </a:r>
            <a:endParaRPr lang="en-US" altLang="zh-TW" sz="1400" dirty="0"/>
          </a:p>
          <a:p>
            <a:r>
              <a:rPr lang="en-US" altLang="zh-TW" sz="1400" dirty="0"/>
              <a:t>Xnand5 S CLK a3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Xnand6 R CLK a4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 smtClean="0"/>
              <a:t>Xnand7 </a:t>
            </a:r>
            <a:r>
              <a:rPr lang="en-US" altLang="zh-TW" sz="1400" dirty="0"/>
              <a:t>a3 </a:t>
            </a:r>
            <a:r>
              <a:rPr lang="en-US" altLang="zh-TW" sz="1400" dirty="0" err="1"/>
              <a:t>Q_bar</a:t>
            </a:r>
            <a:r>
              <a:rPr lang="en-US" altLang="zh-TW" sz="1400" dirty="0"/>
              <a:t> Q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xnand8 a4 Q </a:t>
            </a:r>
            <a:r>
              <a:rPr lang="en-US" altLang="zh-TW" sz="1400" dirty="0" err="1"/>
              <a:t>Q_bar</a:t>
            </a:r>
            <a:r>
              <a:rPr lang="en-US" altLang="zh-TW" sz="1400" dirty="0"/>
              <a:t> VDD VSS </a:t>
            </a:r>
            <a:r>
              <a:rPr lang="en-US" altLang="zh-TW" sz="1400" dirty="0" err="1"/>
              <a:t>nand</a:t>
            </a:r>
            <a:endParaRPr lang="en-US" altLang="zh-TW" sz="1400" dirty="0"/>
          </a:p>
          <a:p>
            <a:r>
              <a:rPr lang="en-US" altLang="zh-TW" sz="1400" dirty="0"/>
              <a:t>.</a:t>
            </a:r>
            <a:r>
              <a:rPr lang="en-US" altLang="zh-TW" sz="1400" dirty="0" smtClean="0"/>
              <a:t>ends</a:t>
            </a:r>
          </a:p>
          <a:p>
            <a:endParaRPr lang="en-US" altLang="zh-TW" sz="1400" dirty="0"/>
          </a:p>
          <a:p>
            <a:r>
              <a:rPr lang="en-US" altLang="zh-TW" sz="1400" dirty="0" smtClean="0"/>
              <a:t>XDFF_0 </a:t>
            </a:r>
            <a:r>
              <a:rPr lang="en-US" altLang="zh-TW" sz="1400" dirty="0"/>
              <a:t>CLK D_0 Q_0 D_0  VDD VSS </a:t>
            </a:r>
            <a:r>
              <a:rPr lang="en-US" altLang="zh-TW" sz="1400" dirty="0" smtClean="0"/>
              <a:t>DFF</a:t>
            </a:r>
            <a:endParaRPr lang="en-US" altLang="zh-TW" sz="1400" dirty="0"/>
          </a:p>
          <a:p>
            <a:r>
              <a:rPr lang="en-US" altLang="zh-TW" sz="1400" dirty="0"/>
              <a:t>VD VDD 0 dc 2</a:t>
            </a:r>
          </a:p>
          <a:p>
            <a:r>
              <a:rPr lang="en-US" altLang="zh-TW" sz="1400" dirty="0"/>
              <a:t>VS VSS 0 dc 0</a:t>
            </a:r>
          </a:p>
          <a:p>
            <a:r>
              <a:rPr lang="en-US" altLang="zh-TW" sz="1400" dirty="0"/>
              <a:t>*VD1 VDD1 0 dc 2</a:t>
            </a:r>
          </a:p>
          <a:p>
            <a:r>
              <a:rPr lang="en-US" altLang="zh-TW" sz="1400" dirty="0"/>
              <a:t>*VS1 VSS1 0 dc 0</a:t>
            </a:r>
          </a:p>
          <a:p>
            <a:r>
              <a:rPr lang="en-US" altLang="zh-TW" sz="1400" dirty="0" err="1"/>
              <a:t>Vclk</a:t>
            </a:r>
            <a:r>
              <a:rPr lang="en-US" altLang="zh-TW" sz="1400" dirty="0"/>
              <a:t> CLK 0 pulse 0 2 100m 0m </a:t>
            </a:r>
            <a:r>
              <a:rPr lang="en-US" altLang="zh-TW" sz="1400" dirty="0" err="1"/>
              <a:t>0m</a:t>
            </a:r>
            <a:r>
              <a:rPr lang="en-US" altLang="zh-TW" sz="1400" dirty="0"/>
              <a:t> 100m 200m 0</a:t>
            </a:r>
          </a:p>
          <a:p>
            <a:r>
              <a:rPr lang="en-US" altLang="zh-TW" sz="1400" dirty="0"/>
              <a:t>.end</a:t>
            </a:r>
            <a:endParaRPr lang="zh-TW" altLang="en-US" sz="1400" dirty="0"/>
          </a:p>
        </p:txBody>
      </p:sp>
      <p:sp>
        <p:nvSpPr>
          <p:cNvPr id="7" name="文字方塊 6"/>
          <p:cNvSpPr txBox="1"/>
          <p:nvPr/>
        </p:nvSpPr>
        <p:spPr>
          <a:xfrm>
            <a:off x="2779741" y="1370762"/>
            <a:ext cx="2838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smtClean="0"/>
              <a:t>netlist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1849" y="2823087"/>
            <a:ext cx="4512763" cy="172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0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V(q)vs V(</a:t>
            </a:r>
            <a:r>
              <a:rPr lang="en-US" altLang="zh-TW" dirty="0" err="1" smtClean="0"/>
              <a:t>clk</a:t>
            </a:r>
            <a:r>
              <a:rPr lang="en-US" altLang="zh-TW" dirty="0" smtClean="0"/>
              <a:t>)From 0 sec to 200ms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311" y="2160747"/>
            <a:ext cx="5028571" cy="364444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11" y="2060163"/>
            <a:ext cx="4130598" cy="355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795898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10182</TotalTime>
  <Words>579</Words>
  <Application>Microsoft Office PowerPoint</Application>
  <PresentationFormat>寬螢幕</PresentationFormat>
  <Paragraphs>138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22</vt:lpstr>
      <vt:lpstr>本次進度</vt:lpstr>
      <vt:lpstr>Subcircuit netist</vt:lpstr>
      <vt:lpstr>Subcircuit netist</vt:lpstr>
      <vt:lpstr>transient testcase :D latch</vt:lpstr>
      <vt:lpstr>V(data) vs V(En)From 0 sec to 200ms</vt:lpstr>
      <vt:lpstr>V(q) vs V(En)From 0 sec to 200ms</vt:lpstr>
      <vt:lpstr>transient testcase :D flip flop</vt:lpstr>
      <vt:lpstr>V(q)vs V(clk)From 0 sec to 200ms</vt:lpstr>
      <vt:lpstr>V(Q)From 0 sec to 200ms</vt:lpstr>
      <vt:lpstr>V(q_bar)From 0 sec to 200ms</vt:lpstr>
      <vt:lpstr>transient testcase : 2 bit counter</vt:lpstr>
      <vt:lpstr>V(q_0)From 0 sec to 800ms</vt:lpstr>
      <vt:lpstr>V(q_1)From 0 sec to 800ms</vt:lpstr>
      <vt:lpstr>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183</cp:revision>
  <dcterms:created xsi:type="dcterms:W3CDTF">2023-07-04T01:55:29Z</dcterms:created>
  <dcterms:modified xsi:type="dcterms:W3CDTF">2024-03-20T06:15:01Z</dcterms:modified>
</cp:coreProperties>
</file>