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74" r:id="rId6"/>
    <p:sldId id="258" r:id="rId7"/>
    <p:sldId id="259" r:id="rId8"/>
    <p:sldId id="262" r:id="rId9"/>
    <p:sldId id="263" r:id="rId10"/>
    <p:sldId id="275" r:id="rId11"/>
    <p:sldId id="27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3" autoAdjust="0"/>
  </p:normalViewPr>
  <p:slideViewPr>
    <p:cSldViewPr snapToGrid="0" showGuides="1">
      <p:cViewPr varScale="1">
        <p:scale>
          <a:sx n="78" d="100"/>
          <a:sy n="78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8155"/>
            <a:ext cx="8915399" cy="2262781"/>
          </a:xfrm>
        </p:spPr>
        <p:txBody>
          <a:bodyPr/>
          <a:lstStyle/>
          <a:p>
            <a:r>
              <a:rPr lang="en-US" altLang="zh-TW" dirty="0"/>
              <a:t>Meeting 10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2023/9/18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820B8-D0D5-908F-E85C-E559AB859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110" y="1392820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程式問題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407420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8CB50-5B7C-AD87-9D29-31265EC8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940" y="2728270"/>
            <a:ext cx="3314119" cy="1401460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報告完畢</a:t>
            </a:r>
          </a:p>
        </p:txBody>
      </p:sp>
    </p:spTree>
    <p:extLst>
      <p:ext uri="{BB962C8B-B14F-4D97-AF65-F5344CB8AC3E}">
        <p14:creationId xmlns:p14="http://schemas.microsoft.com/office/powerpoint/2010/main" val="159230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zh-TW" altLang="en-US" sz="2800" dirty="0"/>
              <a:t>看完</a:t>
            </a:r>
            <a:r>
              <a:rPr lang="en-US" altLang="zh-TW" sz="2800" dirty="0"/>
              <a:t>5.7</a:t>
            </a:r>
            <a:r>
              <a:rPr lang="zh-TW" altLang="en-US" sz="2800" dirty="0"/>
              <a:t>到第</a:t>
            </a:r>
            <a:r>
              <a:rPr lang="en-US" altLang="zh-TW" sz="2800" dirty="0"/>
              <a:t>7</a:t>
            </a:r>
            <a:r>
              <a:rPr lang="zh-TW" altLang="en-US" sz="2800" dirty="0"/>
              <a:t>章</a:t>
            </a: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820B8-D0D5-908F-E85C-E559AB859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91" y="1311798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Chapter 6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8641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C6522-6729-ECD1-9DA1-5D4876E6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328928"/>
            <a:ext cx="8915400" cy="3777622"/>
          </a:xfrm>
        </p:spPr>
        <p:txBody>
          <a:bodyPr/>
          <a:lstStyle/>
          <a:p>
            <a:r>
              <a:rPr lang="en-US" altLang="zh-TW" sz="2800" dirty="0"/>
              <a:t>P147 6.35</a:t>
            </a:r>
            <a:r>
              <a:rPr lang="zh-TW" altLang="en-US" sz="2800" dirty="0"/>
              <a:t>式的</a:t>
            </a:r>
            <a:r>
              <a:rPr lang="en-US" altLang="zh-TW" sz="2800" dirty="0"/>
              <a:t>consistency</a:t>
            </a:r>
            <a:r>
              <a:rPr lang="zh-TW" altLang="en-US" sz="2800" dirty="0"/>
              <a:t>是什麼意思</a:t>
            </a:r>
            <a:endParaRPr lang="en-US" altLang="zh-TW" sz="2800" dirty="0"/>
          </a:p>
          <a:p>
            <a:r>
              <a:rPr lang="en-US" altLang="zh-TW" sz="2800" dirty="0"/>
              <a:t>Zero-stability </a:t>
            </a:r>
            <a:r>
              <a:rPr lang="zh-TW" altLang="en-US" sz="2800" dirty="0"/>
              <a:t>和 </a:t>
            </a:r>
            <a:r>
              <a:rPr lang="en-US" altLang="zh-TW" sz="2800" dirty="0"/>
              <a:t>absolute stability</a:t>
            </a:r>
            <a:r>
              <a:rPr lang="zh-TW" altLang="en-US" sz="2800" dirty="0"/>
              <a:t>有甚麼差別</a:t>
            </a: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23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820B8-D0D5-908F-E85C-E559AB859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88648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Chapter 7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1018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C6522-6729-ECD1-9DA1-5D4876E6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96018"/>
            <a:ext cx="8915400" cy="3777622"/>
          </a:xfrm>
        </p:spPr>
        <p:txBody>
          <a:bodyPr/>
          <a:lstStyle/>
          <a:p>
            <a:r>
              <a:rPr lang="en-US" altLang="zh-TW" sz="2800" dirty="0"/>
              <a:t>P150 7.2</a:t>
            </a:r>
            <a:r>
              <a:rPr lang="zh-TW" altLang="en-US" sz="2800" dirty="0"/>
              <a:t>式的</a:t>
            </a:r>
            <a:r>
              <a:rPr lang="el-GR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λ</a:t>
            </a:r>
            <a:r>
              <a:rPr lang="zh-TW" altLang="en-US" sz="2800" dirty="0"/>
              <a:t>值怎麼定</a:t>
            </a:r>
            <a:endParaRPr lang="en-US" altLang="zh-TW" sz="2800" dirty="0"/>
          </a:p>
          <a:p>
            <a:r>
              <a:rPr lang="en-US" altLang="zh-TW" sz="2800" dirty="0"/>
              <a:t>P153</a:t>
            </a:r>
            <a:r>
              <a:rPr lang="zh-TW" altLang="en-US" sz="2800" dirty="0"/>
              <a:t> </a:t>
            </a:r>
            <a:r>
              <a:rPr lang="en-US" altLang="zh-TW" sz="2800" dirty="0"/>
              <a:t>7.5</a:t>
            </a:r>
            <a:r>
              <a:rPr lang="zh-TW" altLang="en-US" sz="2800" dirty="0"/>
              <a:t>式的後兩項代表什麼意義</a:t>
            </a:r>
            <a:endParaRPr lang="en-US" altLang="zh-TW" sz="2800" dirty="0"/>
          </a:p>
          <a:p>
            <a:r>
              <a:rPr lang="en-US" altLang="zh-TW" sz="2800" dirty="0"/>
              <a:t>P159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6C26D5-43CC-8D9C-5A94-C4FB3424C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444" y="2919997"/>
            <a:ext cx="7049111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2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8E5AC80-ADAC-9C28-4BAA-9F51E8D4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35" y="1300722"/>
            <a:ext cx="5654530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9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C6522-6729-ECD1-9DA1-5D4876E6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192" y="1242381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Increment(transient</a:t>
            </a:r>
            <a:r>
              <a:rPr lang="zh-TW" altLang="en-US" sz="2800" dirty="0"/>
              <a:t>模擬步徑</a:t>
            </a:r>
            <a:r>
              <a:rPr lang="en-US" altLang="zh-TW" sz="2800" dirty="0"/>
              <a:t>)</a:t>
            </a:r>
            <a:r>
              <a:rPr lang="zh-TW" altLang="en-US" sz="2800" dirty="0"/>
              <a:t> 大於 </a:t>
            </a:r>
            <a:r>
              <a:rPr lang="en-US" altLang="zh-TW" sz="2800" dirty="0"/>
              <a:t>k</a:t>
            </a:r>
            <a:r>
              <a:rPr lang="zh-TW" altLang="en-US" sz="2800" dirty="0"/>
              <a:t>的穩定值時</a:t>
            </a:r>
            <a:r>
              <a:rPr lang="en-US" altLang="zh-TW" sz="2800" dirty="0"/>
              <a:t>(P151</a:t>
            </a:r>
            <a:r>
              <a:rPr lang="zh-TW" altLang="en-US" sz="2800" dirty="0"/>
              <a:t>的</a:t>
            </a:r>
            <a:r>
              <a:rPr lang="en-US" altLang="zh-TW" sz="2800" dirty="0"/>
              <a:t>Table7.1</a:t>
            </a:r>
            <a:r>
              <a:rPr lang="zh-TW" altLang="en-US" sz="2800" dirty="0"/>
              <a:t>的例子</a:t>
            </a:r>
            <a:r>
              <a:rPr lang="en-US" altLang="zh-TW" sz="2800" dirty="0"/>
              <a:t>)</a:t>
            </a:r>
            <a:r>
              <a:rPr lang="zh-TW" altLang="en-US" sz="2800" dirty="0"/>
              <a:t>，要如何迴避這樣的問題。</a:t>
            </a:r>
          </a:p>
        </p:txBody>
      </p:sp>
      <p:pic>
        <p:nvPicPr>
          <p:cNvPr id="4" name="圖片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EFC8057-9215-AACF-2138-35902B85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18" y="2448045"/>
            <a:ext cx="8542290" cy="316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2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C6522-6729-ECD1-9DA1-5D4876E6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232" y="1288648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P161 </a:t>
            </a:r>
            <a:r>
              <a:rPr lang="zh-TW" altLang="en-US" sz="2800" dirty="0"/>
              <a:t>第一項的第三點的</a:t>
            </a:r>
            <a:r>
              <a:rPr lang="en-US" altLang="zh-TW" sz="2800" dirty="0"/>
              <a:t>accuracy</a:t>
            </a:r>
            <a:r>
              <a:rPr lang="zh-TW" altLang="en-US" sz="2800" dirty="0"/>
              <a:t>式什麼意思。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2AE7DA-F883-DA58-FE14-5C9E8410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15" y="1986103"/>
            <a:ext cx="9007194" cy="473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1867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4102</TotalTime>
  <Words>94</Words>
  <Application>Microsoft Office PowerPoint</Application>
  <PresentationFormat>寬螢幕</PresentationFormat>
  <Paragraphs>24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Century Gothic</vt:lpstr>
      <vt:lpstr>Wingdings 3</vt:lpstr>
      <vt:lpstr>絲縷</vt:lpstr>
      <vt:lpstr>Meeting 10</vt:lpstr>
      <vt:lpstr>本週進度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報告完畢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黃啟鈞 (110305508)</cp:lastModifiedBy>
  <cp:revision>65</cp:revision>
  <dcterms:created xsi:type="dcterms:W3CDTF">2023-07-04T01:55:29Z</dcterms:created>
  <dcterms:modified xsi:type="dcterms:W3CDTF">2023-09-17T14:13:25Z</dcterms:modified>
</cp:coreProperties>
</file>