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74" r:id="rId6"/>
    <p:sldId id="258" r:id="rId7"/>
    <p:sldId id="27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53" d="100"/>
          <a:sy n="53" d="100"/>
        </p:scale>
        <p:origin x="68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2023/10/2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zh-TW" altLang="en-US" sz="2800" dirty="0"/>
              <a:t>看完第</a:t>
            </a:r>
            <a:r>
              <a:rPr lang="en-US" altLang="zh-TW" sz="2800" dirty="0"/>
              <a:t>8</a:t>
            </a:r>
            <a:r>
              <a:rPr lang="zh-TW" altLang="en-US" sz="2800" dirty="0"/>
              <a:t>章</a:t>
            </a:r>
            <a:endParaRPr lang="en-US" altLang="zh-TW" sz="2800" dirty="0"/>
          </a:p>
          <a:p>
            <a:r>
              <a:rPr lang="zh-TW" altLang="en-US" sz="2800" dirty="0"/>
              <a:t>看完</a:t>
            </a:r>
            <a:r>
              <a:rPr lang="en-US" altLang="zh-TW" sz="2800" dirty="0"/>
              <a:t>Time domain analysis 9-2</a:t>
            </a:r>
            <a:r>
              <a:rPr lang="zh-TW" altLang="en-US" sz="2800" dirty="0"/>
              <a:t>前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820B8-D0D5-908F-E85C-E559AB8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91" y="131179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新細明體" panose="02020500000000000000" pitchFamily="18" charset="-120"/>
                <a:ea typeface="新細明體" panose="02020500000000000000" pitchFamily="18" charset="-120"/>
                <a:cs typeface="Forte Forward" panose="020F0502020204030204" pitchFamily="2" charset="0"/>
              </a:rPr>
              <a:t>Hajj p285 fa</a:t>
            </a:r>
            <a:r>
              <a:rPr lang="zh-TW" altLang="en-US" sz="4000" dirty="0">
                <a:latin typeface="新細明體" panose="02020500000000000000" pitchFamily="18" charset="-120"/>
                <a:ea typeface="新細明體" panose="02020500000000000000" pitchFamily="18" charset="-120"/>
                <a:cs typeface="Forte Forward" panose="020F0502020204030204" pitchFamily="2" charset="0"/>
              </a:rPr>
              <a:t> </a:t>
            </a:r>
            <a:r>
              <a:rPr lang="en-US" altLang="zh-TW" sz="4000" dirty="0">
                <a:latin typeface="新細明體" panose="02020500000000000000" pitchFamily="18" charset="-120"/>
                <a:ea typeface="新細明體" panose="02020500000000000000" pitchFamily="18" charset="-120"/>
                <a:cs typeface="Forte Forward" panose="020F0502020204030204" pitchFamily="2" charset="0"/>
              </a:rPr>
              <a:t>meaning?</a:t>
            </a:r>
            <a:endParaRPr lang="zh-TW" altLang="en-US" sz="4000" dirty="0">
              <a:latin typeface="新細明體" panose="02020500000000000000" pitchFamily="18" charset="-120"/>
              <a:ea typeface="新細明體" panose="02020500000000000000" pitchFamily="18" charset="-120"/>
              <a:cs typeface="Forte Forward" panose="020F0502020204030204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A2167D-27C1-D09D-4E69-C574ABCC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76" y="2145066"/>
            <a:ext cx="612543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C6522-6729-ECD1-9DA1-5D4876E6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1812"/>
            <a:ext cx="8915400" cy="3777622"/>
          </a:xfrm>
        </p:spPr>
        <p:txBody>
          <a:bodyPr/>
          <a:lstStyle/>
          <a:p>
            <a:r>
              <a:rPr lang="en-US" altLang="zh-TW" sz="2800" dirty="0"/>
              <a:t>P290 </a:t>
            </a:r>
            <a:r>
              <a:rPr lang="en-US" altLang="zh-TW" sz="2800" dirty="0">
                <a:latin typeface="+mj-ea"/>
                <a:ea typeface="+mj-ea"/>
              </a:rPr>
              <a:t>dc</a:t>
            </a:r>
            <a:r>
              <a:rPr lang="zh-TW" altLang="en-US" sz="2800" dirty="0">
                <a:latin typeface="+mj-ea"/>
                <a:ea typeface="+mj-ea"/>
              </a:rPr>
              <a:t>是什麼</a:t>
            </a:r>
            <a:r>
              <a:rPr lang="en-US" altLang="zh-TW" sz="2800" dirty="0">
                <a:latin typeface="+mj-ea"/>
                <a:ea typeface="+mj-ea"/>
              </a:rPr>
              <a:t>?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F57AA1-DD6E-B38D-3E3F-3BF6529D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968155"/>
            <a:ext cx="726858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820B8-D0D5-908F-E85C-E559AB8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53" y="566813"/>
            <a:ext cx="96894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p290</a:t>
            </a:r>
            <a:r>
              <a:rPr lang="zh-TW" altLang="en-US" sz="2800" dirty="0">
                <a:latin typeface="+mj-ea"/>
                <a:ea typeface="+mj-ea"/>
              </a:rPr>
              <a:t>為什麼電容可以等效為電阻加電流源</a:t>
            </a:r>
            <a:r>
              <a:rPr lang="en-US" altLang="zh-TW" sz="2800" dirty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				</a:t>
            </a:r>
            <a:r>
              <a:rPr lang="zh-TW" altLang="en-US" sz="2800" dirty="0">
                <a:latin typeface="+mj-ea"/>
                <a:ea typeface="+mj-ea"/>
              </a:rPr>
              <a:t> 電感                                電壓源</a:t>
            </a:r>
            <a:r>
              <a:rPr lang="en-US" altLang="zh-TW" sz="2800" dirty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P292</a:t>
            </a:r>
            <a:r>
              <a:rPr lang="zh-TW" altLang="en-US" sz="2800" dirty="0">
                <a:latin typeface="+mj-ea"/>
                <a:ea typeface="+mj-ea"/>
              </a:rPr>
              <a:t> 、</a:t>
            </a:r>
            <a:r>
              <a:rPr lang="en-US" altLang="zh-TW" sz="2800" dirty="0">
                <a:latin typeface="+mj-ea"/>
                <a:ea typeface="+mj-ea"/>
              </a:rPr>
              <a:t>293 charge-controlled capacitor</a:t>
            </a:r>
          </a:p>
          <a:p>
            <a:pPr marL="0" indent="0">
              <a:buNone/>
            </a:pPr>
            <a:r>
              <a:rPr lang="zh-TW" altLang="en-US" sz="2800" dirty="0">
                <a:latin typeface="+mj-ea"/>
                <a:ea typeface="+mj-ea"/>
              </a:rPr>
              <a:t>和</a:t>
            </a:r>
            <a:r>
              <a:rPr lang="en-US" altLang="zh-TW" sz="2800" dirty="0">
                <a:latin typeface="+mj-ea"/>
                <a:ea typeface="+mj-ea"/>
              </a:rPr>
              <a:t>charge and voltage controlled </a:t>
            </a:r>
            <a:r>
              <a:rPr lang="en-US" altLang="zh-TW" sz="2800" dirty="0" err="1">
                <a:latin typeface="+mj-ea"/>
                <a:ea typeface="+mj-ea"/>
              </a:rPr>
              <a:t>capacitior</a:t>
            </a:r>
            <a:r>
              <a:rPr lang="zh-TW" altLang="en-US" sz="2800" dirty="0">
                <a:latin typeface="+mj-ea"/>
                <a:ea typeface="+mj-ea"/>
              </a:rPr>
              <a:t>用在哪裡</a:t>
            </a:r>
            <a:r>
              <a:rPr lang="en-US" altLang="zh-TW" sz="2800" dirty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endParaRPr lang="en-US" altLang="zh-TW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P293 </a:t>
            </a:r>
            <a:r>
              <a:rPr lang="zh-TW" altLang="en-US" sz="2800" dirty="0">
                <a:latin typeface="+mj-ea"/>
                <a:ea typeface="+mj-ea"/>
              </a:rPr>
              <a:t>如果迭代時出現</a:t>
            </a:r>
            <a:r>
              <a:rPr lang="en-US" altLang="zh-TW" sz="2800" dirty="0">
                <a:latin typeface="+mj-ea"/>
                <a:ea typeface="+mj-ea"/>
              </a:rPr>
              <a:t>singular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matrix</a:t>
            </a:r>
            <a:r>
              <a:rPr lang="zh-TW" altLang="en-US" sz="2800" dirty="0">
                <a:latin typeface="+mj-ea"/>
                <a:ea typeface="+mj-ea"/>
              </a:rPr>
              <a:t> 怎麼解決</a:t>
            </a:r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0F19EF-D931-F60E-6BA9-E3A65406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26" y="4402376"/>
            <a:ext cx="758295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8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C6522-6729-ECD1-9DA1-5D4876E6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96018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值取很小是否保證穩定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r>
              <a:rPr lang="zh-TW" altLang="en-US" dirty="0" smtClean="0">
                <a:latin typeface="+mj-ea"/>
                <a:ea typeface="+mj-ea"/>
              </a:rPr>
              <a:t>何種方程算是</a:t>
            </a:r>
            <a:r>
              <a:rPr lang="en-US" altLang="zh-TW" dirty="0" smtClean="0">
                <a:latin typeface="+mj-ea"/>
                <a:ea typeface="+mj-ea"/>
              </a:rPr>
              <a:t>mildly stiff equation?</a:t>
            </a:r>
            <a:r>
              <a:rPr lang="zh-TW" altLang="en-US" dirty="0">
                <a:latin typeface="+mj-ea"/>
                <a:ea typeface="+mj-ea"/>
              </a:rPr>
              <a:t>能不能也用</a:t>
            </a:r>
            <a:r>
              <a:rPr lang="zh-TW" altLang="en-US" dirty="0" smtClean="0">
                <a:latin typeface="+mj-ea"/>
                <a:ea typeface="+mj-ea"/>
              </a:rPr>
              <a:t>一般</a:t>
            </a:r>
            <a:r>
              <a:rPr lang="en-US" altLang="zh-TW" dirty="0" smtClean="0">
                <a:latin typeface="+mj-ea"/>
                <a:ea typeface="+mj-ea"/>
              </a:rPr>
              <a:t>stiff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problem</a:t>
            </a:r>
            <a:r>
              <a:rPr lang="zh-TW" altLang="en-US" dirty="0" smtClean="0">
                <a:latin typeface="+mj-ea"/>
                <a:ea typeface="+mj-ea"/>
              </a:rPr>
              <a:t>的解法去解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算</a:t>
            </a:r>
            <a:r>
              <a:rPr lang="en-US" altLang="zh-TW" dirty="0" smtClean="0">
                <a:latin typeface="+mj-ea"/>
                <a:ea typeface="+mj-ea"/>
              </a:rPr>
              <a:t>stiff problem </a:t>
            </a:r>
            <a:r>
              <a:rPr lang="zh-TW" altLang="en-US" dirty="0" smtClean="0">
                <a:latin typeface="+mj-ea"/>
                <a:ea typeface="+mj-ea"/>
              </a:rPr>
              <a:t>驗精確度決定要不要加大</a:t>
            </a:r>
            <a:r>
              <a:rPr lang="en-US" altLang="zh-TW" dirty="0" smtClean="0">
                <a:latin typeface="+mj-ea"/>
                <a:ea typeface="+mj-ea"/>
              </a:rPr>
              <a:t>k</a:t>
            </a:r>
            <a:r>
              <a:rPr lang="zh-TW" altLang="en-US" dirty="0" smtClean="0">
                <a:latin typeface="+mj-ea"/>
                <a:ea typeface="+mj-ea"/>
              </a:rPr>
              <a:t>的時候會用</a:t>
            </a:r>
            <a:r>
              <a:rPr lang="en-US" altLang="zh-TW" dirty="0" smtClean="0">
                <a:latin typeface="+mj-ea"/>
                <a:ea typeface="+mj-ea"/>
              </a:rPr>
              <a:t>accuracy</a:t>
            </a:r>
            <a:r>
              <a:rPr lang="zh-TW" altLang="en-US" dirty="0" smtClean="0">
                <a:latin typeface="+mj-ea"/>
                <a:ea typeface="+mj-ea"/>
              </a:rPr>
              <a:t>比較高的算法得出的值做為正解，那若加大了</a:t>
            </a:r>
            <a:r>
              <a:rPr lang="en-US" altLang="zh-TW" dirty="0" smtClean="0">
                <a:latin typeface="+mj-ea"/>
                <a:ea typeface="+mj-ea"/>
              </a:rPr>
              <a:t>k</a:t>
            </a:r>
            <a:r>
              <a:rPr lang="zh-TW" altLang="en-US" dirty="0" smtClean="0">
                <a:latin typeface="+mj-ea"/>
                <a:ea typeface="+mj-ea"/>
              </a:rPr>
              <a:t>值之後，比較準的方法是否也要加大</a:t>
            </a:r>
            <a:r>
              <a:rPr lang="en-US" altLang="zh-TW" dirty="0" smtClean="0">
                <a:latin typeface="+mj-ea"/>
                <a:ea typeface="+mj-ea"/>
              </a:rPr>
              <a:t>K</a:t>
            </a:r>
            <a:r>
              <a:rPr lang="zh-TW" altLang="en-US" dirty="0" smtClean="0">
                <a:latin typeface="+mj-ea"/>
                <a:ea typeface="+mj-ea"/>
              </a:rPr>
              <a:t>值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98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8CB50-5B7C-AD87-9D29-31265EC8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940" y="2728270"/>
            <a:ext cx="3314119" cy="140146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159230783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4242</TotalTime>
  <Words>116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Forte Forward</vt:lpstr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11</vt:lpstr>
      <vt:lpstr>本週進度</vt:lpstr>
      <vt:lpstr>PowerPoint 簡報</vt:lpstr>
      <vt:lpstr>PowerPoint 簡報</vt:lpstr>
      <vt:lpstr>PowerPoint 簡報</vt:lpstr>
      <vt:lpstr>PowerPoint 簡報</vt:lpstr>
      <vt:lpstr>報告完畢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71</cp:revision>
  <dcterms:created xsi:type="dcterms:W3CDTF">2023-07-04T01:55:29Z</dcterms:created>
  <dcterms:modified xsi:type="dcterms:W3CDTF">2023-10-01T14:15:36Z</dcterms:modified>
</cp:coreProperties>
</file>