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3" autoAdjust="0"/>
  </p:normalViewPr>
  <p:slideViewPr>
    <p:cSldViewPr snapToGrid="0" showGuides="1">
      <p:cViewPr varScale="1">
        <p:scale>
          <a:sx n="74" d="100"/>
          <a:sy n="74" d="100"/>
        </p:scale>
        <p:origin x="3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</a:t>
            </a:r>
            <a:r>
              <a:rPr lang="en-US" altLang="zh-TW" dirty="0" smtClean="0"/>
              <a:t>12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2023/10/16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試驗簡單電路跑</a:t>
            </a:r>
            <a:r>
              <a:rPr lang="en-US" altLang="zh-TW" dirty="0"/>
              <a:t>transient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若是使用</a:t>
            </a:r>
            <a:r>
              <a:rPr lang="en-US" altLang="zh-TW" dirty="0" smtClean="0">
                <a:latin typeface="+mj-ea"/>
                <a:ea typeface="+mj-ea"/>
              </a:rPr>
              <a:t>second order </a:t>
            </a:r>
            <a:r>
              <a:rPr lang="zh-TW" altLang="en-US" dirty="0" smtClean="0">
                <a:latin typeface="+mj-ea"/>
                <a:ea typeface="+mj-ea"/>
              </a:rPr>
              <a:t>以上的</a:t>
            </a:r>
            <a:r>
              <a:rPr lang="en-US" altLang="zh-TW" dirty="0" err="1" smtClean="0">
                <a:latin typeface="+mj-ea"/>
                <a:ea typeface="+mj-ea"/>
              </a:rPr>
              <a:t>bdf</a:t>
            </a:r>
            <a:r>
              <a:rPr lang="zh-TW" altLang="en-US" dirty="0" smtClean="0">
                <a:latin typeface="+mj-ea"/>
                <a:ea typeface="+mj-ea"/>
              </a:rPr>
              <a:t>去解方程，如何選定初值</a:t>
            </a:r>
            <a:r>
              <a:rPr lang="en-US" altLang="zh-TW" dirty="0" smtClean="0">
                <a:latin typeface="+mj-ea"/>
                <a:ea typeface="+mj-ea"/>
              </a:rPr>
              <a:t>?</a:t>
            </a:r>
            <a:r>
              <a:rPr lang="zh-TW" altLang="en-US" dirty="0" smtClean="0">
                <a:latin typeface="+mj-ea"/>
                <a:ea typeface="+mj-ea"/>
              </a:rPr>
              <a:t>是否先用一階方法求出一個值後再帶入二階方法</a:t>
            </a:r>
            <a:r>
              <a:rPr lang="en-US" altLang="zh-TW" dirty="0" smtClean="0">
                <a:latin typeface="+mj-ea"/>
                <a:ea typeface="+mj-ea"/>
              </a:rPr>
              <a:t>?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2379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</a:t>
            </a:r>
            <a:r>
              <a:rPr lang="zh-TW" altLang="en-US" dirty="0"/>
              <a:t>次</a:t>
            </a:r>
            <a:r>
              <a:rPr lang="zh-TW" altLang="en-US" dirty="0" smtClean="0"/>
              <a:t>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推導出</a:t>
            </a:r>
            <a:r>
              <a:rPr lang="en-US" altLang="zh-TW" sz="2800" dirty="0" smtClean="0"/>
              <a:t>6 </a:t>
            </a:r>
            <a:r>
              <a:rPr lang="en-US" altLang="zh-TW" sz="2800" dirty="0"/>
              <a:t>step </a:t>
            </a:r>
            <a:r>
              <a:rPr lang="en-US" altLang="zh-TW" sz="2800" dirty="0" smtClean="0"/>
              <a:t>BDF</a:t>
            </a:r>
          </a:p>
          <a:p>
            <a:endParaRPr lang="en-US" altLang="zh-TW" sz="2800" dirty="0"/>
          </a:p>
          <a:p>
            <a:r>
              <a:rPr lang="zh-TW" altLang="en-US" sz="2800" dirty="0" smtClean="0"/>
              <a:t>試驗簡單</a:t>
            </a:r>
            <a:r>
              <a:rPr lang="zh-TW" altLang="en-US" sz="2800" dirty="0"/>
              <a:t>電</a:t>
            </a:r>
            <a:r>
              <a:rPr lang="zh-TW" altLang="en-US" sz="2800" dirty="0" smtClean="0"/>
              <a:t>路跑</a:t>
            </a:r>
            <a:r>
              <a:rPr lang="en-US" altLang="zh-TW" sz="2800" dirty="0" smtClean="0"/>
              <a:t>transient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推導出</a:t>
            </a:r>
            <a:r>
              <a:rPr lang="en-US" altLang="zh-TW" dirty="0"/>
              <a:t>6 step BDF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證明過程如同附件所示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37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測試電路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360" y="2333445"/>
            <a:ext cx="4578577" cy="28596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815454" y="2173856"/>
            <a:ext cx="4959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/>
              <a:t>* source TEST2</a:t>
            </a:r>
          </a:p>
          <a:p>
            <a:r>
              <a:rPr lang="pt-BR" altLang="zh-TW" dirty="0"/>
              <a:t>C_C2         VM 0  1u  </a:t>
            </a:r>
          </a:p>
          <a:p>
            <a:r>
              <a:rPr lang="pt-BR" altLang="zh-TW" dirty="0"/>
              <a:t>V_V1         VI 0  </a:t>
            </a:r>
          </a:p>
          <a:p>
            <a:r>
              <a:rPr lang="pt-BR" altLang="zh-TW" dirty="0"/>
              <a:t>+SIN 0 1v 1000 0 0 0</a:t>
            </a:r>
          </a:p>
          <a:p>
            <a:r>
              <a:rPr lang="pt-BR" altLang="zh-TW" dirty="0"/>
              <a:t>C_C4         VM VO  1u  </a:t>
            </a:r>
          </a:p>
          <a:p>
            <a:r>
              <a:rPr lang="pt-BR" altLang="zh-TW" dirty="0"/>
              <a:t>R_R1         VI VM  1k  </a:t>
            </a:r>
          </a:p>
          <a:p>
            <a:r>
              <a:rPr lang="pt-BR" altLang="zh-TW" dirty="0"/>
              <a:t>R_R3         0 VO  1k  </a:t>
            </a:r>
            <a:endParaRPr lang="pt-BR" altLang="zh-TW" dirty="0" smtClean="0"/>
          </a:p>
          <a:p>
            <a:r>
              <a:rPr lang="pt-BR" altLang="zh-TW" dirty="0" smtClean="0"/>
              <a:t>.end</a:t>
            </a:r>
          </a:p>
          <a:p>
            <a:endParaRPr lang="pt-BR" altLang="zh-TW" dirty="0"/>
          </a:p>
          <a:p>
            <a:endParaRPr lang="pt-BR" altLang="zh-TW" dirty="0"/>
          </a:p>
          <a:p>
            <a:endParaRPr lang="pt-BR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352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backward </a:t>
            </a:r>
            <a:r>
              <a:rPr lang="en-US" altLang="zh-TW" dirty="0" err="1" smtClean="0"/>
              <a:t>euler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輸出</a:t>
            </a:r>
            <a:r>
              <a:rPr lang="zh-TW" altLang="en-US" dirty="0"/>
              <a:t>位置為</a:t>
            </a:r>
            <a:r>
              <a:rPr lang="en-US" altLang="zh-TW" dirty="0"/>
              <a:t>V(n3))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393" y="2047336"/>
            <a:ext cx="4286860" cy="37782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53" y="2142227"/>
            <a:ext cx="5375343" cy="34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second order BDF(</a:t>
            </a:r>
            <a:r>
              <a:rPr lang="zh-TW" altLang="en-US" dirty="0" smtClean="0"/>
              <a:t>輸出</a:t>
            </a:r>
            <a:r>
              <a:rPr lang="zh-TW" altLang="en-US" dirty="0"/>
              <a:t>位置為</a:t>
            </a:r>
            <a:r>
              <a:rPr lang="en-US" altLang="zh-TW" dirty="0"/>
              <a:t>V(n3))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393" y="2047336"/>
            <a:ext cx="4286860" cy="37782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21" y="2285940"/>
            <a:ext cx="5161791" cy="33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8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測試電路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18310" y="1617323"/>
            <a:ext cx="4959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zh-TW" dirty="0"/>
          </a:p>
          <a:p>
            <a:endParaRPr lang="pt-BR" altLang="zh-TW" dirty="0"/>
          </a:p>
          <a:p>
            <a:endParaRPr lang="pt-BR" altLang="zh-TW" dirty="0"/>
          </a:p>
          <a:p>
            <a:r>
              <a:rPr lang="pt-BR" altLang="zh-TW" dirty="0"/>
              <a:t>*diode trans</a:t>
            </a:r>
          </a:p>
          <a:p>
            <a:r>
              <a:rPr lang="pt-BR" altLang="zh-TW" dirty="0"/>
              <a:t>V_V1         n1 0  </a:t>
            </a:r>
          </a:p>
          <a:p>
            <a:r>
              <a:rPr lang="pt-BR" altLang="zh-TW" dirty="0"/>
              <a:t>+SIN 0 1 1000 0 0 0</a:t>
            </a:r>
          </a:p>
          <a:p>
            <a:r>
              <a:rPr lang="pt-BR" altLang="zh-TW" dirty="0" smtClean="0"/>
              <a:t>d3 </a:t>
            </a:r>
            <a:r>
              <a:rPr lang="pt-BR" altLang="zh-TW" dirty="0"/>
              <a:t>n1 n2 diode1</a:t>
            </a:r>
          </a:p>
          <a:p>
            <a:r>
              <a:rPr lang="pt-BR" altLang="zh-TW" dirty="0"/>
              <a:t>.model diode1 D</a:t>
            </a:r>
          </a:p>
          <a:p>
            <a:r>
              <a:rPr lang="pt-BR" altLang="zh-TW" dirty="0" smtClean="0"/>
              <a:t>c2 </a:t>
            </a:r>
            <a:r>
              <a:rPr lang="pt-BR" altLang="zh-TW" dirty="0"/>
              <a:t>n2 0 1u</a:t>
            </a:r>
          </a:p>
          <a:p>
            <a:r>
              <a:rPr lang="pt-BR" altLang="zh-TW" dirty="0" smtClean="0"/>
              <a:t>c4 </a:t>
            </a:r>
            <a:r>
              <a:rPr lang="pt-BR" altLang="zh-TW" dirty="0"/>
              <a:t>n2 n3 1u</a:t>
            </a:r>
          </a:p>
          <a:p>
            <a:r>
              <a:rPr lang="pt-BR" altLang="zh-TW" dirty="0" smtClean="0"/>
              <a:t>r3 </a:t>
            </a:r>
            <a:r>
              <a:rPr lang="pt-BR" altLang="zh-TW" dirty="0"/>
              <a:t>n3 0 1000</a:t>
            </a:r>
          </a:p>
          <a:p>
            <a:r>
              <a:rPr lang="pt-BR" altLang="zh-TW" dirty="0"/>
              <a:t>.end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586" y="2794643"/>
            <a:ext cx="3909724" cy="19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5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backward </a:t>
            </a:r>
            <a:r>
              <a:rPr lang="en-US" altLang="zh-TW" dirty="0" err="1" smtClean="0"/>
              <a:t>euler</a:t>
            </a:r>
            <a:r>
              <a:rPr lang="en-US" altLang="zh-TW" dirty="0" smtClean="0"/>
              <a:t> (</a:t>
            </a:r>
            <a:r>
              <a:rPr lang="zh-TW" altLang="en-US" dirty="0" smtClean="0"/>
              <a:t>輸出位置為</a:t>
            </a:r>
            <a:r>
              <a:rPr lang="en-US" altLang="zh-TW" dirty="0" smtClean="0"/>
              <a:t>V(n3))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72" y="1905000"/>
            <a:ext cx="4695981" cy="41852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53" y="2319076"/>
            <a:ext cx="5057698" cy="335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second order BDF</a:t>
            </a:r>
            <a:r>
              <a:rPr lang="en-US" altLang="zh-TW" dirty="0"/>
              <a:t>(</a:t>
            </a:r>
            <a:r>
              <a:rPr lang="zh-TW" altLang="en-US" dirty="0"/>
              <a:t>輸出位置為</a:t>
            </a:r>
            <a:r>
              <a:rPr lang="en-US" altLang="zh-TW" dirty="0"/>
              <a:t>V(n3))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40" y="1929777"/>
            <a:ext cx="4695981" cy="41852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21" y="2264400"/>
            <a:ext cx="5400606" cy="35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1667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5645</TotalTime>
  <Words>176</Words>
  <Application>Microsoft Office PowerPoint</Application>
  <PresentationFormat>寬螢幕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Meeting 12</vt:lpstr>
      <vt:lpstr>本次進度</vt:lpstr>
      <vt:lpstr>推導出6 step BDF </vt:lpstr>
      <vt:lpstr>測試電路1</vt:lpstr>
      <vt:lpstr>使用backward euler(輸出位置為V(n3))</vt:lpstr>
      <vt:lpstr>使用second order BDF(輸出位置為V(n3))</vt:lpstr>
      <vt:lpstr>測試電路2</vt:lpstr>
      <vt:lpstr>使用backward euler (輸出位置為V(n3))</vt:lpstr>
      <vt:lpstr>使用second order BDF(輸出位置為V(n3))</vt:lpstr>
      <vt:lpstr>試驗簡單電路跑transient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李軒毅</cp:lastModifiedBy>
  <cp:revision>86</cp:revision>
  <dcterms:created xsi:type="dcterms:W3CDTF">2023-07-04T01:55:29Z</dcterms:created>
  <dcterms:modified xsi:type="dcterms:W3CDTF">2023-10-15T13:39:00Z</dcterms:modified>
</cp:coreProperties>
</file>