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333" autoAdjust="0"/>
  </p:normalViewPr>
  <p:slideViewPr>
    <p:cSldViewPr snapToGrid="0" showGuides="1">
      <p:cViewPr varScale="1">
        <p:scale>
          <a:sx n="109" d="100"/>
          <a:sy n="109" d="100"/>
        </p:scale>
        <p:origin x="100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A39AA-07CB-4748-8A78-A6F998F19139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F8EC5D-E7E6-4637-9586-BF90521ADAC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4416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F8EC5D-E7E6-4637-9586-BF90521ADAC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138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382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440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1190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3125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28541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7437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48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97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28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772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4985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27000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739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7644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880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073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DCB0B-069C-4846-BCE6-9BA129613C45}" type="datetimeFigureOut">
              <a:rPr lang="zh-TW" altLang="en-US" smtClean="0"/>
              <a:t>2023/11/26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8E3F452-3850-4502-93B1-19AE3EB6247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0466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2589213" y="318155"/>
            <a:ext cx="8915399" cy="2262781"/>
          </a:xfrm>
        </p:spPr>
        <p:txBody>
          <a:bodyPr/>
          <a:lstStyle/>
          <a:p>
            <a:r>
              <a:rPr lang="en-US" altLang="zh-TW" dirty="0"/>
              <a:t>Meeting </a:t>
            </a:r>
            <a:r>
              <a:rPr lang="en-US" altLang="zh-TW" dirty="0" smtClean="0"/>
              <a:t>14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/>
              <a:t>2023/11/27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25540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本</a:t>
            </a:r>
            <a:r>
              <a:rPr lang="zh-TW" altLang="en-US" dirty="0"/>
              <a:t>次</a:t>
            </a:r>
            <a:r>
              <a:rPr lang="zh-TW" altLang="en-US" dirty="0" smtClean="0"/>
              <a:t>進度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589212" y="1540189"/>
            <a:ext cx="8915400" cy="3777622"/>
          </a:xfrm>
        </p:spPr>
        <p:txBody>
          <a:bodyPr/>
          <a:lstStyle/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/>
              <a:t>將</a:t>
            </a:r>
            <a:r>
              <a:rPr lang="en-US" altLang="zh-TW" sz="2800" dirty="0"/>
              <a:t>DC AC</a:t>
            </a:r>
            <a:r>
              <a:rPr lang="zh-TW" altLang="en-US" sz="2800" dirty="0" smtClean="0"/>
              <a:t>模擬模組化</a:t>
            </a:r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r>
              <a:rPr lang="zh-TW" altLang="en-US" sz="2800" dirty="0"/>
              <a:t>嘗試修正</a:t>
            </a:r>
            <a:r>
              <a:rPr lang="en-US" altLang="zh-TW" sz="2800" dirty="0"/>
              <a:t>Transient analysis </a:t>
            </a:r>
            <a:r>
              <a:rPr lang="en-US" altLang="zh-TW" sz="2800" dirty="0" smtClean="0"/>
              <a:t> </a:t>
            </a:r>
            <a:endParaRPr lang="en-US" altLang="zh-TW" sz="2800" dirty="0" smtClean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 smtClean="0"/>
          </a:p>
          <a:p>
            <a:endParaRPr lang="en-US" altLang="zh-TW" sz="2800" dirty="0"/>
          </a:p>
          <a:p>
            <a:pPr marL="0" indent="0">
              <a:buNone/>
            </a:pPr>
            <a:endParaRPr lang="en-US" altLang="zh-TW" sz="2800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370613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遇到</a:t>
            </a:r>
            <a:r>
              <a:rPr lang="zh-TW" altLang="en-US" dirty="0" smtClean="0"/>
              <a:t>的</a:t>
            </a:r>
            <a:r>
              <a:rPr lang="zh-TW" altLang="en-US" dirty="0"/>
              <a:t>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latin typeface="+mj-ea"/>
                <a:ea typeface="+mj-ea"/>
              </a:rPr>
              <a:t>解</a:t>
            </a:r>
            <a:r>
              <a:rPr lang="en-US" altLang="zh-TW" dirty="0" smtClean="0">
                <a:latin typeface="+mj-ea"/>
                <a:ea typeface="+mj-ea"/>
              </a:rPr>
              <a:t>DC</a:t>
            </a:r>
            <a:r>
              <a:rPr lang="zh-TW" altLang="en-US" dirty="0" smtClean="0">
                <a:latin typeface="+mj-ea"/>
                <a:ea typeface="+mj-ea"/>
              </a:rPr>
              <a:t>時</a:t>
            </a:r>
            <a:r>
              <a:rPr lang="en-US" altLang="zh-TW" dirty="0" err="1" smtClean="0">
                <a:latin typeface="+mj-ea"/>
                <a:ea typeface="+mj-ea"/>
              </a:rPr>
              <a:t>mos</a:t>
            </a:r>
            <a:r>
              <a:rPr lang="zh-TW" altLang="en-US" dirty="0" smtClean="0">
                <a:latin typeface="+mj-ea"/>
                <a:ea typeface="+mj-ea"/>
              </a:rPr>
              <a:t>要當成怎樣的物件來看</a:t>
            </a:r>
            <a:r>
              <a:rPr lang="en-US" altLang="zh-TW" dirty="0" smtClean="0">
                <a:latin typeface="+mj-ea"/>
                <a:ea typeface="+mj-ea"/>
              </a:rPr>
              <a:t>?</a:t>
            </a:r>
          </a:p>
          <a:p>
            <a:endParaRPr lang="en-US" altLang="zh-TW" dirty="0">
              <a:latin typeface="+mj-ea"/>
              <a:ea typeface="+mj-ea"/>
            </a:endParaRPr>
          </a:p>
          <a:p>
            <a:r>
              <a:rPr lang="en-US" altLang="zh-TW" dirty="0" smtClean="0">
                <a:latin typeface="+mj-ea"/>
                <a:ea typeface="+mj-ea"/>
              </a:rPr>
              <a:t>Step</a:t>
            </a:r>
            <a:r>
              <a:rPr lang="zh-TW" altLang="en-US" dirty="0" smtClean="0">
                <a:latin typeface="+mj-ea"/>
                <a:ea typeface="+mj-ea"/>
              </a:rPr>
              <a:t>調小後在何種條件下可再將</a:t>
            </a:r>
            <a:r>
              <a:rPr lang="en-US" altLang="zh-TW" dirty="0" smtClean="0">
                <a:latin typeface="+mj-ea"/>
                <a:ea typeface="+mj-ea"/>
              </a:rPr>
              <a:t>Step</a:t>
            </a:r>
            <a:r>
              <a:rPr lang="zh-TW" altLang="en-US" dirty="0" smtClean="0">
                <a:latin typeface="+mj-ea"/>
                <a:ea typeface="+mj-ea"/>
              </a:rPr>
              <a:t>調大。</a:t>
            </a:r>
            <a:endParaRPr lang="en-US" altLang="zh-TW" dirty="0" smtClean="0">
              <a:latin typeface="+mj-ea"/>
              <a:ea typeface="+mj-ea"/>
            </a:endParaRPr>
          </a:p>
          <a:p>
            <a:pPr marL="0" indent="0">
              <a:buNone/>
            </a:pPr>
            <a:endParaRPr lang="en-US" altLang="zh-TW" dirty="0">
              <a:latin typeface="+mj-ea"/>
              <a:ea typeface="+mj-ea"/>
            </a:endParaRPr>
          </a:p>
          <a:p>
            <a:r>
              <a:rPr lang="zh-TW" altLang="en-US" dirty="0" smtClean="0">
                <a:latin typeface="+mj-ea"/>
                <a:ea typeface="+mj-ea"/>
              </a:rPr>
              <a:t>因結果誤差過大，改變了</a:t>
            </a:r>
            <a:r>
              <a:rPr lang="en-US" altLang="zh-TW" dirty="0" smtClean="0">
                <a:latin typeface="+mj-ea"/>
                <a:ea typeface="+mj-ea"/>
              </a:rPr>
              <a:t>step </a:t>
            </a:r>
            <a:r>
              <a:rPr lang="zh-TW" altLang="en-US" dirty="0" smtClean="0">
                <a:latin typeface="+mj-ea"/>
                <a:ea typeface="+mj-ea"/>
              </a:rPr>
              <a:t>之後，再次進行迭代的初值依舊採用誤差過大的值，有想出幾個方案</a:t>
            </a:r>
            <a:r>
              <a:rPr lang="en-US" altLang="zh-TW" dirty="0" smtClean="0">
                <a:latin typeface="+mj-ea"/>
                <a:ea typeface="+mj-ea"/>
              </a:rPr>
              <a:t>:</a:t>
            </a:r>
          </a:p>
          <a:p>
            <a:pPr lvl="1"/>
            <a:r>
              <a:rPr lang="zh-TW" altLang="en-US" dirty="0" smtClean="0">
                <a:latin typeface="+mj-ea"/>
                <a:ea typeface="+mj-ea"/>
              </a:rPr>
              <a:t>從</a:t>
            </a:r>
            <a:r>
              <a:rPr lang="en-US" altLang="zh-TW" dirty="0" smtClean="0">
                <a:latin typeface="+mj-ea"/>
                <a:ea typeface="+mj-ea"/>
              </a:rPr>
              <a:t>0</a:t>
            </a:r>
            <a:r>
              <a:rPr lang="zh-TW" altLang="en-US" dirty="0" smtClean="0">
                <a:latin typeface="+mj-ea"/>
                <a:ea typeface="+mj-ea"/>
              </a:rPr>
              <a:t>開始</a:t>
            </a:r>
            <a:r>
              <a:rPr lang="zh-TW" altLang="en-US" dirty="0">
                <a:latin typeface="+mj-ea"/>
                <a:ea typeface="+mj-ea"/>
              </a:rPr>
              <a:t>再</a:t>
            </a:r>
            <a:r>
              <a:rPr lang="zh-TW" altLang="en-US" dirty="0" smtClean="0">
                <a:latin typeface="+mj-ea"/>
                <a:ea typeface="+mj-ea"/>
              </a:rPr>
              <a:t>解一遍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>
                <a:latin typeface="+mj-ea"/>
                <a:ea typeface="+mj-ea"/>
              </a:rPr>
              <a:t>相當浪費時間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lvl="1"/>
            <a:r>
              <a:rPr lang="zh-TW" altLang="en-US" dirty="0">
                <a:latin typeface="+mj-ea"/>
                <a:ea typeface="+mj-ea"/>
              </a:rPr>
              <a:t>回到上一個時間</a:t>
            </a:r>
            <a:r>
              <a:rPr lang="zh-TW" altLang="en-US" dirty="0" smtClean="0">
                <a:latin typeface="+mj-ea"/>
                <a:ea typeface="+mj-ea"/>
              </a:rPr>
              <a:t>點重新帶入新的</a:t>
            </a:r>
            <a:r>
              <a:rPr lang="en-US" altLang="zh-TW" dirty="0" smtClean="0">
                <a:latin typeface="+mj-ea"/>
                <a:ea typeface="+mj-ea"/>
              </a:rPr>
              <a:t>step</a:t>
            </a:r>
            <a:r>
              <a:rPr lang="zh-TW" altLang="en-US" dirty="0" smtClean="0">
                <a:latin typeface="+mj-ea"/>
                <a:ea typeface="+mj-ea"/>
              </a:rPr>
              <a:t>再解一次</a:t>
            </a:r>
            <a:r>
              <a:rPr lang="en-US" altLang="zh-TW" dirty="0" smtClean="0">
                <a:latin typeface="+mj-ea"/>
                <a:ea typeface="+mj-ea"/>
              </a:rPr>
              <a:t>(</a:t>
            </a:r>
            <a:r>
              <a:rPr lang="zh-TW" altLang="en-US" dirty="0" smtClean="0">
                <a:latin typeface="+mj-ea"/>
                <a:ea typeface="+mj-ea"/>
              </a:rPr>
              <a:t>還不知道怎麼實作</a:t>
            </a:r>
            <a:r>
              <a:rPr lang="en-US" altLang="zh-TW" dirty="0" smtClean="0">
                <a:latin typeface="+mj-ea"/>
                <a:ea typeface="+mj-ea"/>
              </a:rPr>
              <a:t>)</a:t>
            </a: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  <a:p>
            <a:pPr lvl="1"/>
            <a:endParaRPr lang="en-US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78007351"/>
      </p:ext>
    </p:extLst>
  </p:cSld>
  <p:clrMapOvr>
    <a:masterClrMapping/>
  </p:clrMapOvr>
</p:sld>
</file>

<file path=ppt/theme/theme1.xml><?xml version="1.0" encoding="utf-8"?>
<a:theme xmlns:a="http://schemas.openxmlformats.org/drawingml/2006/main" name="絲縷">
  <a:themeElements>
    <a:clrScheme name="絲縷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絲縷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絲縷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5863</TotalTime>
  <Words>109</Words>
  <Application>Microsoft Office PowerPoint</Application>
  <PresentationFormat>寬螢幕</PresentationFormat>
  <Paragraphs>29</Paragraphs>
  <Slides>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10" baseType="lpstr">
      <vt:lpstr>微軟正黑體</vt:lpstr>
      <vt:lpstr>新細明體</vt:lpstr>
      <vt:lpstr>Arial</vt:lpstr>
      <vt:lpstr>Calibri</vt:lpstr>
      <vt:lpstr>Century Gothic</vt:lpstr>
      <vt:lpstr>Wingdings 3</vt:lpstr>
      <vt:lpstr>絲縷</vt:lpstr>
      <vt:lpstr>Meeting 14</vt:lpstr>
      <vt:lpstr>本次進度</vt:lpstr>
      <vt:lpstr>遇到的問題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2</dc:title>
  <dc:creator>李軒毅</dc:creator>
  <cp:lastModifiedBy>李軒毅</cp:lastModifiedBy>
  <cp:revision>103</cp:revision>
  <dcterms:created xsi:type="dcterms:W3CDTF">2023-07-04T01:55:29Z</dcterms:created>
  <dcterms:modified xsi:type="dcterms:W3CDTF">2023-11-26T15:00:11Z</dcterms:modified>
</cp:coreProperties>
</file>