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76" r:id="rId4"/>
    <p:sldId id="279" r:id="rId5"/>
    <p:sldId id="277" r:id="rId6"/>
    <p:sldId id="278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EF42C-E0AE-4053-825D-4FF0B02DA725}" v="3" dt="2024-01-10T09:48:51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214" autoAdjust="0"/>
  </p:normalViewPr>
  <p:slideViewPr>
    <p:cSldViewPr snapToGrid="0" showGuides="1">
      <p:cViewPr varScale="1">
        <p:scale>
          <a:sx n="85" d="100"/>
          <a:sy n="85" d="100"/>
        </p:scale>
        <p:origin x="61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瑋 陳" userId="93c3d6bff700dbcd" providerId="LiveId" clId="{120EF42C-E0AE-4053-825D-4FF0B02DA725}"/>
    <pc:docChg chg="custSel addSld delSld modSld">
      <pc:chgData name="俊瑋 陳" userId="93c3d6bff700dbcd" providerId="LiveId" clId="{120EF42C-E0AE-4053-825D-4FF0B02DA725}" dt="2024-01-10T09:50:27.388" v="224" actId="1076"/>
      <pc:docMkLst>
        <pc:docMk/>
      </pc:docMkLst>
      <pc:sldChg chg="modSp mod">
        <pc:chgData name="俊瑋 陳" userId="93c3d6bff700dbcd" providerId="LiveId" clId="{120EF42C-E0AE-4053-825D-4FF0B02DA725}" dt="2024-01-10T08:51:18.037" v="13" actId="20577"/>
        <pc:sldMkLst>
          <pc:docMk/>
          <pc:sldMk cId="2725540163" sldId="256"/>
        </pc:sldMkLst>
        <pc:spChg chg="mod">
          <ac:chgData name="俊瑋 陳" userId="93c3d6bff700dbcd" providerId="LiveId" clId="{120EF42C-E0AE-4053-825D-4FF0B02DA725}" dt="2024-01-10T08:51:10.125" v="3" actId="20577"/>
          <ac:spMkLst>
            <pc:docMk/>
            <pc:sldMk cId="2725540163" sldId="256"/>
            <ac:spMk id="2" creationId="{00000000-0000-0000-0000-000000000000}"/>
          </ac:spMkLst>
        </pc:spChg>
        <pc:spChg chg="mod">
          <ac:chgData name="俊瑋 陳" userId="93c3d6bff700dbcd" providerId="LiveId" clId="{120EF42C-E0AE-4053-825D-4FF0B02DA725}" dt="2024-01-10T08:51:18.037" v="13" actId="20577"/>
          <ac:spMkLst>
            <pc:docMk/>
            <pc:sldMk cId="2725540163" sldId="256"/>
            <ac:spMk id="3" creationId="{00000000-0000-0000-0000-000000000000}"/>
          </ac:spMkLst>
        </pc:spChg>
      </pc:sldChg>
      <pc:sldChg chg="modSp mod">
        <pc:chgData name="俊瑋 陳" userId="93c3d6bff700dbcd" providerId="LiveId" clId="{120EF42C-E0AE-4053-825D-4FF0B02DA725}" dt="2024-01-10T08:52:06.917" v="135" actId="20577"/>
        <pc:sldMkLst>
          <pc:docMk/>
          <pc:sldMk cId="1137061329" sldId="257"/>
        </pc:sldMkLst>
        <pc:spChg chg="mod">
          <ac:chgData name="俊瑋 陳" userId="93c3d6bff700dbcd" providerId="LiveId" clId="{120EF42C-E0AE-4053-825D-4FF0B02DA725}" dt="2024-01-10T08:52:06.917" v="135" actId="20577"/>
          <ac:spMkLst>
            <pc:docMk/>
            <pc:sldMk cId="1137061329" sldId="257"/>
            <ac:spMk id="3" creationId="{00000000-0000-0000-0000-000000000000}"/>
          </ac:spMkLst>
        </pc:spChg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1323795538" sldId="259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3151632910" sldId="260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3733529110" sldId="261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1155358271" sldId="263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2711816670" sldId="265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554947027" sldId="266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513723375" sldId="267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2777965071" sldId="268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1803314351" sldId="269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3923862051" sldId="271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1671941342" sldId="272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2175457165" sldId="273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3551638238" sldId="274"/>
        </pc:sldMkLst>
      </pc:sldChg>
      <pc:sldChg chg="del">
        <pc:chgData name="俊瑋 陳" userId="93c3d6bff700dbcd" providerId="LiveId" clId="{120EF42C-E0AE-4053-825D-4FF0B02DA725}" dt="2024-01-10T09:49:56.279" v="220" actId="47"/>
        <pc:sldMkLst>
          <pc:docMk/>
          <pc:sldMk cId="2030233386" sldId="275"/>
        </pc:sldMkLst>
      </pc:sldChg>
      <pc:sldChg chg="addSp delSp modSp mod">
        <pc:chgData name="俊瑋 陳" userId="93c3d6bff700dbcd" providerId="LiveId" clId="{120EF42C-E0AE-4053-825D-4FF0B02DA725}" dt="2024-01-10T09:48:58.658" v="213" actId="1076"/>
        <pc:sldMkLst>
          <pc:docMk/>
          <pc:sldMk cId="223385905" sldId="276"/>
        </pc:sldMkLst>
        <pc:spChg chg="mod">
          <ac:chgData name="俊瑋 陳" userId="93c3d6bff700dbcd" providerId="LiveId" clId="{120EF42C-E0AE-4053-825D-4FF0B02DA725}" dt="2024-01-10T08:52:22.271" v="165" actId="20577"/>
          <ac:spMkLst>
            <pc:docMk/>
            <pc:sldMk cId="223385905" sldId="276"/>
            <ac:spMk id="2" creationId="{00000000-0000-0000-0000-000000000000}"/>
          </ac:spMkLst>
        </pc:spChg>
        <pc:spChg chg="del mod">
          <ac:chgData name="俊瑋 陳" userId="93c3d6bff700dbcd" providerId="LiveId" clId="{120EF42C-E0AE-4053-825D-4FF0B02DA725}" dt="2024-01-10T08:52:29.357" v="176" actId="478"/>
          <ac:spMkLst>
            <pc:docMk/>
            <pc:sldMk cId="223385905" sldId="276"/>
            <ac:spMk id="3" creationId="{00000000-0000-0000-0000-000000000000}"/>
          </ac:spMkLst>
        </pc:spChg>
        <pc:spChg chg="add del mod">
          <ac:chgData name="俊瑋 陳" userId="93c3d6bff700dbcd" providerId="LiveId" clId="{120EF42C-E0AE-4053-825D-4FF0B02DA725}" dt="2024-01-10T08:52:30.988" v="177" actId="478"/>
          <ac:spMkLst>
            <pc:docMk/>
            <pc:sldMk cId="223385905" sldId="276"/>
            <ac:spMk id="5" creationId="{1C968033-CB05-F66C-91F9-F263AFAF233C}"/>
          </ac:spMkLst>
        </pc:spChg>
        <pc:picChg chg="add del mod">
          <ac:chgData name="俊瑋 陳" userId="93c3d6bff700dbcd" providerId="LiveId" clId="{120EF42C-E0AE-4053-825D-4FF0B02DA725}" dt="2024-01-10T09:48:54.068" v="212" actId="478"/>
          <ac:picMkLst>
            <pc:docMk/>
            <pc:sldMk cId="223385905" sldId="276"/>
            <ac:picMk id="7" creationId="{BDC1BA35-0308-F87E-8D67-5602B3238F65}"/>
          </ac:picMkLst>
        </pc:picChg>
        <pc:picChg chg="add mod">
          <ac:chgData name="俊瑋 陳" userId="93c3d6bff700dbcd" providerId="LiveId" clId="{120EF42C-E0AE-4053-825D-4FF0B02DA725}" dt="2024-01-10T09:48:58.658" v="213" actId="1076"/>
          <ac:picMkLst>
            <pc:docMk/>
            <pc:sldMk cId="223385905" sldId="276"/>
            <ac:picMk id="9" creationId="{31FCD7F1-D85C-B27C-119D-55190EDF7955}"/>
          </ac:picMkLst>
        </pc:picChg>
      </pc:sldChg>
      <pc:sldChg chg="addSp delSp modSp add mod">
        <pc:chgData name="俊瑋 陳" userId="93c3d6bff700dbcd" providerId="LiveId" clId="{120EF42C-E0AE-4053-825D-4FF0B02DA725}" dt="2024-01-10T09:49:47.648" v="219" actId="1076"/>
        <pc:sldMkLst>
          <pc:docMk/>
          <pc:sldMk cId="1995076422" sldId="277"/>
        </pc:sldMkLst>
        <pc:picChg chg="add mod">
          <ac:chgData name="俊瑋 陳" userId="93c3d6bff700dbcd" providerId="LiveId" clId="{120EF42C-E0AE-4053-825D-4FF0B02DA725}" dt="2024-01-10T09:47:19.238" v="203" actId="1076"/>
          <ac:picMkLst>
            <pc:docMk/>
            <pc:sldMk cId="1995076422" sldId="277"/>
            <ac:picMk id="4" creationId="{E26C8FAC-8E66-D1FE-99B0-2C42D953A245}"/>
          </ac:picMkLst>
        </pc:picChg>
        <pc:picChg chg="add mod">
          <ac:chgData name="俊瑋 陳" userId="93c3d6bff700dbcd" providerId="LiveId" clId="{120EF42C-E0AE-4053-825D-4FF0B02DA725}" dt="2024-01-10T09:49:47.648" v="219" actId="1076"/>
          <ac:picMkLst>
            <pc:docMk/>
            <pc:sldMk cId="1995076422" sldId="277"/>
            <ac:picMk id="6" creationId="{77FF045A-73D7-A7F1-8715-F958CBA61278}"/>
          </ac:picMkLst>
        </pc:picChg>
        <pc:picChg chg="del">
          <ac:chgData name="俊瑋 陳" userId="93c3d6bff700dbcd" providerId="LiveId" clId="{120EF42C-E0AE-4053-825D-4FF0B02DA725}" dt="2024-01-10T09:44:06.418" v="190" actId="478"/>
          <ac:picMkLst>
            <pc:docMk/>
            <pc:sldMk cId="1995076422" sldId="277"/>
            <ac:picMk id="7" creationId="{BDC1BA35-0308-F87E-8D67-5602B3238F65}"/>
          </ac:picMkLst>
        </pc:picChg>
        <pc:picChg chg="del">
          <ac:chgData name="俊瑋 陳" userId="93c3d6bff700dbcd" providerId="LiveId" clId="{120EF42C-E0AE-4053-825D-4FF0B02DA725}" dt="2024-01-10T09:49:07.168" v="215" actId="478"/>
          <ac:picMkLst>
            <pc:docMk/>
            <pc:sldMk cId="1995076422" sldId="277"/>
            <ac:picMk id="9" creationId="{31FCD7F1-D85C-B27C-119D-55190EDF7955}"/>
          </ac:picMkLst>
        </pc:picChg>
      </pc:sldChg>
      <pc:sldChg chg="addSp delSp modSp add mod">
        <pc:chgData name="俊瑋 陳" userId="93c3d6bff700dbcd" providerId="LiveId" clId="{120EF42C-E0AE-4053-825D-4FF0B02DA725}" dt="2024-01-10T09:48:44.835" v="210" actId="1076"/>
        <pc:sldMkLst>
          <pc:docMk/>
          <pc:sldMk cId="2089997392" sldId="278"/>
        </pc:sldMkLst>
        <pc:picChg chg="add del mod">
          <ac:chgData name="俊瑋 陳" userId="93c3d6bff700dbcd" providerId="LiveId" clId="{120EF42C-E0AE-4053-825D-4FF0B02DA725}" dt="2024-01-10T09:47:10.218" v="197" actId="478"/>
          <ac:picMkLst>
            <pc:docMk/>
            <pc:sldMk cId="2089997392" sldId="278"/>
            <ac:picMk id="4" creationId="{84644F13-B09C-15E0-8ABE-CEBDF800216F}"/>
          </ac:picMkLst>
        </pc:picChg>
        <pc:picChg chg="add mod">
          <ac:chgData name="俊瑋 陳" userId="93c3d6bff700dbcd" providerId="LiveId" clId="{120EF42C-E0AE-4053-825D-4FF0B02DA725}" dt="2024-01-10T09:47:49.222" v="206" actId="1076"/>
          <ac:picMkLst>
            <pc:docMk/>
            <pc:sldMk cId="2089997392" sldId="278"/>
            <ac:picMk id="6" creationId="{AC2523DA-CD5B-6C9F-3F01-D1A87A5C9A4E}"/>
          </ac:picMkLst>
        </pc:picChg>
        <pc:picChg chg="del">
          <ac:chgData name="俊瑋 陳" userId="93c3d6bff700dbcd" providerId="LiveId" clId="{120EF42C-E0AE-4053-825D-4FF0B02DA725}" dt="2024-01-10T09:44:08.559" v="191" actId="478"/>
          <ac:picMkLst>
            <pc:docMk/>
            <pc:sldMk cId="2089997392" sldId="278"/>
            <ac:picMk id="7" creationId="{BDC1BA35-0308-F87E-8D67-5602B3238F65}"/>
          </ac:picMkLst>
        </pc:picChg>
        <pc:picChg chg="del">
          <ac:chgData name="俊瑋 陳" userId="93c3d6bff700dbcd" providerId="LiveId" clId="{120EF42C-E0AE-4053-825D-4FF0B02DA725}" dt="2024-01-10T09:48:40.358" v="207" actId="478"/>
          <ac:picMkLst>
            <pc:docMk/>
            <pc:sldMk cId="2089997392" sldId="278"/>
            <ac:picMk id="9" creationId="{31FCD7F1-D85C-B27C-119D-55190EDF7955}"/>
          </ac:picMkLst>
        </pc:picChg>
        <pc:picChg chg="add mod">
          <ac:chgData name="俊瑋 陳" userId="93c3d6bff700dbcd" providerId="LiveId" clId="{120EF42C-E0AE-4053-825D-4FF0B02DA725}" dt="2024-01-10T09:48:44.835" v="210" actId="1076"/>
          <ac:picMkLst>
            <pc:docMk/>
            <pc:sldMk cId="2089997392" sldId="278"/>
            <ac:picMk id="10" creationId="{5D86D569-68AA-6E60-464D-B7FF09D97837}"/>
          </ac:picMkLst>
        </pc:picChg>
      </pc:sldChg>
      <pc:sldChg chg="addSp delSp modSp add mod">
        <pc:chgData name="俊瑋 陳" userId="93c3d6bff700dbcd" providerId="LiveId" clId="{120EF42C-E0AE-4053-825D-4FF0B02DA725}" dt="2024-01-10T09:50:27.388" v="224" actId="1076"/>
        <pc:sldMkLst>
          <pc:docMk/>
          <pc:sldMk cId="1726141472" sldId="279"/>
        </pc:sldMkLst>
        <pc:picChg chg="add mod">
          <ac:chgData name="俊瑋 陳" userId="93c3d6bff700dbcd" providerId="LiveId" clId="{120EF42C-E0AE-4053-825D-4FF0B02DA725}" dt="2024-01-10T09:50:27.388" v="224" actId="1076"/>
          <ac:picMkLst>
            <pc:docMk/>
            <pc:sldMk cId="1726141472" sldId="279"/>
            <ac:picMk id="4" creationId="{A2D0AEF1-2C4F-2BDA-B649-B37EBAAF165D}"/>
          </ac:picMkLst>
        </pc:picChg>
        <pc:picChg chg="del">
          <ac:chgData name="俊瑋 陳" userId="93c3d6bff700dbcd" providerId="LiveId" clId="{120EF42C-E0AE-4053-825D-4FF0B02DA725}" dt="2024-01-10T09:49:04.078" v="214" actId="478"/>
          <ac:picMkLst>
            <pc:docMk/>
            <pc:sldMk cId="1726141472" sldId="279"/>
            <ac:picMk id="9" creationId="{31FCD7F1-D85C-B27C-119D-55190EDF79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2024/01/11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82CEA-736C-144D-41D6-13201296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249C4-2F69-C2C7-9E97-92F0F83A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Subckt</a:t>
            </a:r>
            <a:r>
              <a:rPr lang="zh-TW" altLang="en-US" sz="2000" dirty="0"/>
              <a:t> 如果裡面還有</a:t>
            </a:r>
            <a:r>
              <a:rPr lang="en-US" altLang="zh-TW" sz="2000" dirty="0" err="1"/>
              <a:t>subckt</a:t>
            </a:r>
            <a:r>
              <a:rPr lang="zh-TW" altLang="en-US" sz="2000" dirty="0"/>
              <a:t>，元件名稱需要再加上現在呼叫子電路名稱嗎</a:t>
            </a:r>
          </a:p>
        </p:txBody>
      </p:sp>
    </p:spTree>
    <p:extLst>
      <p:ext uri="{BB962C8B-B14F-4D97-AF65-F5344CB8AC3E}">
        <p14:creationId xmlns:p14="http://schemas.microsoft.com/office/powerpoint/2010/main" val="829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把上次</a:t>
            </a:r>
            <a:r>
              <a:rPr lang="en-US" altLang="zh-TW" sz="2800" dirty="0"/>
              <a:t>MOS</a:t>
            </a:r>
            <a:r>
              <a:rPr lang="zh-TW" altLang="en-US" sz="2800" dirty="0"/>
              <a:t>特性曲線的問題修正</a:t>
            </a:r>
            <a:endParaRPr lang="en-US" altLang="zh-TW" sz="2800" dirty="0"/>
          </a:p>
          <a:p>
            <a:r>
              <a:rPr lang="en-US" altLang="zh-TW" sz="2800" dirty="0" err="1"/>
              <a:t>Subckt</a:t>
            </a:r>
            <a:r>
              <a:rPr lang="en-US" altLang="zh-TW" sz="2800" dirty="0"/>
              <a:t> parser </a:t>
            </a:r>
            <a:r>
              <a:rPr lang="zh-TW" altLang="en-US" sz="2800" dirty="0"/>
              <a:t>完成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</a:t>
            </a:r>
            <a:r>
              <a:rPr lang="zh-TW" altLang="en-US" dirty="0"/>
              <a:t>特性曲線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1FCD7F1-D85C-B27C-119D-55190EDF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90" y="1368111"/>
            <a:ext cx="5786619" cy="44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</a:t>
            </a:r>
            <a:r>
              <a:rPr lang="zh-TW" altLang="en-US" dirty="0"/>
              <a:t>特性曲線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C1BA35-0308-F87E-8D67-5602B323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80" y="1647317"/>
            <a:ext cx="5007549" cy="435458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2D0AEF1-2C4F-2BDA-B649-B37EBAAF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06" y="1905000"/>
            <a:ext cx="5154171" cy="39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4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</a:t>
            </a:r>
            <a:r>
              <a:rPr lang="zh-TW" altLang="en-US" dirty="0"/>
              <a:t>特性曲線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6C8FAC-8E66-D1FE-99B0-2C42D953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44" y="1701964"/>
            <a:ext cx="5060992" cy="44411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FF045A-73D7-A7F1-8715-F958CBA6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84" y="2014743"/>
            <a:ext cx="5112616" cy="38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MOS</a:t>
            </a:r>
            <a:r>
              <a:rPr lang="zh-TW" altLang="en-US" dirty="0"/>
              <a:t>特性曲線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2523DA-CD5B-6C9F-3F01-D1A87A5C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841" y="1578488"/>
            <a:ext cx="5231804" cy="45100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86D569-68AA-6E60-464D-B7FF09D9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39" y="1819327"/>
            <a:ext cx="5151265" cy="39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9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18E86-3199-141F-F409-653B5CDD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472" y="560"/>
            <a:ext cx="8911687" cy="1280890"/>
          </a:xfrm>
        </p:spPr>
        <p:txBody>
          <a:bodyPr/>
          <a:lstStyle/>
          <a:p>
            <a:r>
              <a:rPr lang="zh-TW" altLang="en-US" dirty="0"/>
              <a:t>包含</a:t>
            </a:r>
            <a:r>
              <a:rPr lang="en-US" altLang="zh-TW" dirty="0" err="1"/>
              <a:t>subckt</a:t>
            </a:r>
            <a:r>
              <a:rPr lang="en-US" altLang="zh-TW" dirty="0"/>
              <a:t> netlist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980AB-73A8-DAC8-8AA0-C3E6BBD7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7B8CD1-5CC6-8E6B-A762-42DE0B51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41" y="946778"/>
            <a:ext cx="5043782" cy="56300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DDC386-61CE-0CCA-5DAB-EF04E422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05" y="2604359"/>
            <a:ext cx="6057784" cy="36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00D31-B646-FC1B-9ECD-106D5FF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將子電路拆開後的</a:t>
            </a:r>
            <a:r>
              <a:rPr lang="en-US" altLang="zh-TW" dirty="0"/>
              <a:t>netlist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48B5FA-B49B-4D56-4316-67E0B72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1" y="1819051"/>
            <a:ext cx="6490639" cy="45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DC06D-C953-4AED-8492-1CB4D19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將處理好的</a:t>
            </a:r>
            <a:r>
              <a:rPr lang="en-US" altLang="zh-TW" dirty="0"/>
              <a:t>netlist</a:t>
            </a:r>
            <a:r>
              <a:rPr lang="zh-TW" altLang="en-US" dirty="0"/>
              <a:t>經過之前寫的</a:t>
            </a:r>
            <a:r>
              <a:rPr lang="en-US" altLang="zh-TW" dirty="0"/>
              <a:t>parser</a:t>
            </a:r>
            <a:r>
              <a:rPr lang="zh-TW" altLang="en-US" dirty="0"/>
              <a:t>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2DE51-3C8D-2475-433D-CC047F8A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963E63-7389-82F0-9110-33326127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" y="2133600"/>
            <a:ext cx="11511581" cy="41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285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5810</TotalTime>
  <Words>73</Words>
  <Application>Microsoft Office PowerPoint</Application>
  <PresentationFormat>寬螢幕</PresentationFormat>
  <Paragraphs>28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絲縷</vt:lpstr>
      <vt:lpstr>Meeting 17</vt:lpstr>
      <vt:lpstr>本次進度</vt:lpstr>
      <vt:lpstr>MOS特性曲線 </vt:lpstr>
      <vt:lpstr>MOS特性曲線 </vt:lpstr>
      <vt:lpstr>MOS特性曲線 </vt:lpstr>
      <vt:lpstr>MOS特性曲線 </vt:lpstr>
      <vt:lpstr>包含subckt netlist</vt:lpstr>
      <vt:lpstr>將子電路拆開後的netlist</vt:lpstr>
      <vt:lpstr>將處理好的netlist經過之前寫的parser判斷</vt:lpstr>
      <vt:lpstr>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 Kevin</cp:lastModifiedBy>
  <cp:revision>98</cp:revision>
  <dcterms:created xsi:type="dcterms:W3CDTF">2023-07-04T01:55:29Z</dcterms:created>
  <dcterms:modified xsi:type="dcterms:W3CDTF">2024-01-11T04:48:12Z</dcterms:modified>
</cp:coreProperties>
</file>