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83" r:id="rId4"/>
    <p:sldId id="284" r:id="rId5"/>
    <p:sldId id="285" r:id="rId6"/>
    <p:sldId id="286" r:id="rId7"/>
    <p:sldId id="288" r:id="rId8"/>
    <p:sldId id="28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214" autoAdjust="0"/>
  </p:normalViewPr>
  <p:slideViewPr>
    <p:cSldViewPr snapToGrid="0" showGuides="1">
      <p:cViewPr varScale="1">
        <p:scale>
          <a:sx n="85" d="100"/>
          <a:sy n="85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2024/1/24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18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2024/01/24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PMOS</a:t>
            </a:r>
            <a:r>
              <a:rPr lang="zh-TW" altLang="en-US" sz="2800" dirty="0"/>
              <a:t>、</a:t>
            </a:r>
            <a:r>
              <a:rPr lang="en-US" altLang="zh-TW" sz="2800" dirty="0"/>
              <a:t>NMOS DC</a:t>
            </a:r>
            <a:r>
              <a:rPr lang="zh-TW" altLang="en-US" sz="2800" dirty="0"/>
              <a:t> </a:t>
            </a:r>
            <a:r>
              <a:rPr lang="en-US" altLang="zh-TW" sz="2800" dirty="0"/>
              <a:t>Simulation modify</a:t>
            </a:r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82CEA-736C-144D-41D6-13201296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Chaotic circuit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94BA32-B5F6-4373-3DAD-50B5AA52D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849" y="1429520"/>
            <a:ext cx="4063584" cy="278389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891DF8-4E0B-4E1E-AF60-DD39D339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93" y="4109921"/>
            <a:ext cx="313416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26B26C-2BFB-6E36-F74F-83994168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Chua’s circuit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81EBFF8-0469-A76D-C199-267B23C54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605" y="5109882"/>
            <a:ext cx="3477110" cy="138131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D41CB69-F473-8E40-68C8-38A0474C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4" y="1748118"/>
            <a:ext cx="4877293" cy="29523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638C7E-A8A9-E4E3-74A1-BF5BF08CE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694" y="1547926"/>
            <a:ext cx="5510941" cy="31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78F9E3E-0049-0D03-A2CF-B7B77659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05" y="2272014"/>
            <a:ext cx="9534525" cy="345360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CCB23E7-32B4-B9CA-AF6C-293D9E0D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TW" dirty="0"/>
              <a:t>Chua’s circuit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949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98A31-E89F-54A9-8E25-F41B4DCB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50ms to 60ms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E90795-655D-51AC-C085-6ED794B5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694" y="2636091"/>
            <a:ext cx="9672918" cy="35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BFA92-CD35-BEC3-FA5E-E49EACF3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VC2 versus VC1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87910A-926F-C5F9-3D07-9F641F384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657" y="2196353"/>
            <a:ext cx="4245594" cy="3778250"/>
          </a:xfrm>
        </p:spPr>
      </p:pic>
    </p:spTree>
    <p:extLst>
      <p:ext uri="{BB962C8B-B14F-4D97-AF65-F5344CB8AC3E}">
        <p14:creationId xmlns:p14="http://schemas.microsoft.com/office/powerpoint/2010/main" val="229304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52C84-2A8B-5AB6-00AE-3276A054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source(Chaotic Cryptography)</a:t>
            </a:r>
            <a:br>
              <a:rPr lang="en-US" altLang="zh-TW" dirty="0"/>
            </a:br>
            <a:r>
              <a:rPr lang="zh-TW" altLang="en-US" dirty="0"/>
              <a:t>混沌加密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57477-F721-9998-316D-FD9C1B22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058327-AADE-0BFC-D011-A0ADBBED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905000"/>
            <a:ext cx="8801100" cy="46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248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5852</TotalTime>
  <Words>36</Words>
  <Application>Microsoft Office PowerPoint</Application>
  <PresentationFormat>寬螢幕</PresentationFormat>
  <Paragraphs>24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絲縷</vt:lpstr>
      <vt:lpstr>Meeting 18</vt:lpstr>
      <vt:lpstr>本次進度</vt:lpstr>
      <vt:lpstr>Chaotic circuit </vt:lpstr>
      <vt:lpstr>Chua’s circuit</vt:lpstr>
      <vt:lpstr>Chua’s circuit</vt:lpstr>
      <vt:lpstr>Time 50ms to 60ms</vt:lpstr>
      <vt:lpstr>VC2 versus VC1</vt:lpstr>
      <vt:lpstr>Open source(Chaotic Cryptography) 混沌加密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Huang Kevin</cp:lastModifiedBy>
  <cp:revision>100</cp:revision>
  <dcterms:created xsi:type="dcterms:W3CDTF">2023-07-04T01:55:29Z</dcterms:created>
  <dcterms:modified xsi:type="dcterms:W3CDTF">2024-01-24T12:55:36Z</dcterms:modified>
</cp:coreProperties>
</file>