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62" r:id="rId4"/>
    <p:sldId id="261" r:id="rId5"/>
    <p:sldId id="263" r:id="rId6"/>
    <p:sldId id="264" r:id="rId7"/>
    <p:sldId id="265" r:id="rId8"/>
    <p:sldId id="258" r:id="rId9"/>
    <p:sldId id="25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33" autoAdjust="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A39AA-07CB-4748-8A78-A6F998F19139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EC5D-E7E6-4637-9586-BF90521AD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4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EC5D-E7E6-4637-9586-BF90521ADAC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80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0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85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4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6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7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CB0B-069C-4846-BCE6-9BA129613C45}" type="datetimeFigureOut">
              <a:rPr lang="zh-TW" altLang="en-US" smtClean="0"/>
              <a:t>2023/7/12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74055" y="610385"/>
            <a:ext cx="8915399" cy="2262781"/>
          </a:xfrm>
        </p:spPr>
        <p:txBody>
          <a:bodyPr/>
          <a:lstStyle/>
          <a:p>
            <a:r>
              <a:rPr lang="en-US" altLang="zh-TW" b="1" dirty="0"/>
              <a:t>Meeting 3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96602" y="3514187"/>
            <a:ext cx="8915399" cy="1126283"/>
          </a:xfrm>
        </p:spPr>
        <p:txBody>
          <a:bodyPr/>
          <a:lstStyle/>
          <a:p>
            <a:r>
              <a:rPr lang="en-US" altLang="zh-TW" dirty="0"/>
              <a:t>2023/7/12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54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本週進度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讀完</a:t>
            </a:r>
            <a:r>
              <a:rPr lang="en-US" altLang="zh-TW" sz="2800" dirty="0"/>
              <a:t> U2</a:t>
            </a:r>
            <a:r>
              <a:rPr lang="zh-TW" altLang="en-US" sz="2800" dirty="0"/>
              <a:t> </a:t>
            </a:r>
            <a:r>
              <a:rPr lang="en-US" altLang="zh-TW" sz="2800" dirty="0"/>
              <a:t>MNA</a:t>
            </a:r>
          </a:p>
          <a:p>
            <a:endParaRPr lang="en-US" altLang="zh-TW" sz="2800" dirty="0"/>
          </a:p>
          <a:p>
            <a:r>
              <a:rPr lang="zh-TW" altLang="en-US" sz="2800" dirty="0"/>
              <a:t>已寫出能辨認</a:t>
            </a:r>
            <a:r>
              <a:rPr lang="en-US" altLang="zh-TW" sz="2800" dirty="0"/>
              <a:t>RLCVI</a:t>
            </a:r>
            <a:r>
              <a:rPr lang="zh-TW" altLang="en-US" sz="2800" dirty="0"/>
              <a:t>的</a:t>
            </a:r>
            <a:r>
              <a:rPr lang="en-US" altLang="zh-TW" sz="2800" dirty="0"/>
              <a:t>netlist parser</a:t>
            </a:r>
          </a:p>
          <a:p>
            <a:endParaRPr lang="en-US" altLang="zh-TW" sz="2800" dirty="0"/>
          </a:p>
          <a:p>
            <a:r>
              <a:rPr lang="zh-TW" altLang="en-US" sz="2800" dirty="0"/>
              <a:t>已寫出能讀數據並畫圖的程式</a:t>
            </a:r>
            <a:endParaRPr lang="en-US" altLang="zh-TW" sz="2800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06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Parser</a:t>
            </a:r>
            <a:r>
              <a:rPr lang="zh-TW" altLang="en-US" dirty="0"/>
              <a:t>程式碼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8040"/>
            <a:ext cx="5326284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44944"/>
          <a:stretch/>
        </p:blipFill>
        <p:spPr>
          <a:xfrm>
            <a:off x="7028323" y="1808040"/>
            <a:ext cx="33114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4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運行結果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30597" y="1905000"/>
            <a:ext cx="8915400" cy="3777622"/>
          </a:xfrm>
        </p:spPr>
        <p:txBody>
          <a:bodyPr/>
          <a:lstStyle/>
          <a:p>
            <a:r>
              <a:rPr lang="en-US" altLang="zh-TW" dirty="0"/>
              <a:t>Parser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461" y="2298962"/>
            <a:ext cx="4134062" cy="44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0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讀檔繪圖</a:t>
            </a:r>
            <a:r>
              <a:rPr lang="en-US" altLang="zh-TW" dirty="0"/>
              <a:t>(</a:t>
            </a:r>
            <a:r>
              <a:rPr lang="zh-TW" altLang="en-US" dirty="0"/>
              <a:t>下為程式碼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001" y="1796317"/>
            <a:ext cx="3097505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506" y="1796317"/>
            <a:ext cx="3125749" cy="43513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r="42505"/>
          <a:stretch/>
        </p:blipFill>
        <p:spPr>
          <a:xfrm>
            <a:off x="7747011" y="1796317"/>
            <a:ext cx="3472200" cy="13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9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數據來自</a:t>
            </a:r>
            <a:r>
              <a:rPr lang="en-US" altLang="zh-TW" dirty="0" err="1"/>
              <a:t>ngspice</a:t>
            </a:r>
            <a:r>
              <a:rPr lang="zh-TW" altLang="en-US" dirty="0"/>
              <a:t>跑低通濾波器的結果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743" y="2186354"/>
            <a:ext cx="604519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8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運行結果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208" y="1808040"/>
            <a:ext cx="3195038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246" y="1808040"/>
            <a:ext cx="5109256" cy="347550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263662" y="5580185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圖形與</a:t>
            </a:r>
            <a:r>
              <a:rPr lang="en-US" altLang="zh-TW" dirty="0" err="1"/>
              <a:t>ngspice</a:t>
            </a:r>
            <a:r>
              <a:rPr lang="zh-TW" altLang="en-US" dirty="0"/>
              <a:t>結果一致</a:t>
            </a:r>
          </a:p>
        </p:txBody>
      </p:sp>
    </p:spTree>
    <p:extLst>
      <p:ext uri="{BB962C8B-B14F-4D97-AF65-F5344CB8AC3E}">
        <p14:creationId xmlns:p14="http://schemas.microsoft.com/office/powerpoint/2010/main" val="113924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遇到的問題</a:t>
            </a:r>
            <a:r>
              <a:rPr lang="en-US" altLang="zh-TW" dirty="0"/>
              <a:t>(U2)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P66</a:t>
            </a:r>
            <a:r>
              <a:rPr lang="zh-TW" altLang="en-US" dirty="0"/>
              <a:t>頁，矩陣上的空白是不知道是甚麼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P67</a:t>
            </a:r>
            <a:r>
              <a:rPr lang="zh-TW" altLang="en-US" dirty="0"/>
              <a:t>頁，</a:t>
            </a:r>
            <a:r>
              <a:rPr lang="en-US" altLang="zh-TW" dirty="0"/>
              <a:t>I1</a:t>
            </a:r>
            <a:r>
              <a:rPr lang="zh-TW" altLang="en-US" dirty="0"/>
              <a:t>是否為零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339" y="1173989"/>
            <a:ext cx="3489492" cy="191922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593" y="3677652"/>
            <a:ext cx="4750044" cy="22670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117" y="4080136"/>
            <a:ext cx="1701887" cy="7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7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遇到的問題</a:t>
            </a:r>
            <a:r>
              <a:rPr lang="en-US" altLang="zh-TW" dirty="0"/>
              <a:t>(U2)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P68</a:t>
            </a:r>
            <a:r>
              <a:rPr lang="zh-TW" altLang="en-US" dirty="0"/>
              <a:t>，</a:t>
            </a:r>
            <a:r>
              <a:rPr lang="en-US" altLang="zh-TW" dirty="0"/>
              <a:t>A</a:t>
            </a:r>
            <a:r>
              <a:rPr lang="zh-TW" altLang="en-US" dirty="0"/>
              <a:t>矩陣如何判定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959490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1812</TotalTime>
  <Words>93</Words>
  <Application>Microsoft Office PowerPoint</Application>
  <PresentationFormat>寬螢幕</PresentationFormat>
  <Paragraphs>38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絲縷</vt:lpstr>
      <vt:lpstr>Meeting 3</vt:lpstr>
      <vt:lpstr>本週進度</vt:lpstr>
      <vt:lpstr>Parser程式碼</vt:lpstr>
      <vt:lpstr>運行結果</vt:lpstr>
      <vt:lpstr>讀檔繪圖(下為程式碼)</vt:lpstr>
      <vt:lpstr>數據來自ngspice跑低通濾波器的結果</vt:lpstr>
      <vt:lpstr>運行結果</vt:lpstr>
      <vt:lpstr>遇到的問題(U2)</vt:lpstr>
      <vt:lpstr>遇到的問題(U2)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dc:creator>李軒毅</dc:creator>
  <cp:lastModifiedBy>Huang</cp:lastModifiedBy>
  <cp:revision>29</cp:revision>
  <dcterms:created xsi:type="dcterms:W3CDTF">2023-07-04T01:55:29Z</dcterms:created>
  <dcterms:modified xsi:type="dcterms:W3CDTF">2023-07-12T06:18:44Z</dcterms:modified>
</cp:coreProperties>
</file>