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94945" y="346436"/>
            <a:ext cx="8915399" cy="2262781"/>
          </a:xfrm>
        </p:spPr>
        <p:txBody>
          <a:bodyPr/>
          <a:lstStyle/>
          <a:p>
            <a:r>
              <a:rPr lang="en-US" altLang="zh-TW" dirty="0"/>
              <a:t>Meeting 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70359" y="3570748"/>
            <a:ext cx="8915399" cy="1126283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2023/7/19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/>
              <a:t>v(3)</a:t>
            </a:r>
            <a:endParaRPr lang="zh-TW" altLang="en-US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0510" y="3866732"/>
            <a:ext cx="3771818" cy="249053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510" y="1310573"/>
            <a:ext cx="3756307" cy="25561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9486" y="1905000"/>
            <a:ext cx="4243344" cy="36662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378565" y="1544128"/>
            <a:ext cx="192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X = </a:t>
            </a:r>
            <a:r>
              <a:rPr lang="en-US" altLang="zh-TW" dirty="0" err="1"/>
              <a:t>np.linalg.inv</a:t>
            </a:r>
            <a:r>
              <a:rPr lang="en-US" altLang="zh-TW" dirty="0"/>
              <a:t>(A) @ 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378564" y="4543245"/>
            <a:ext cx="192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 </a:t>
            </a:r>
            <a:r>
              <a:rPr lang="en-US" altLang="zh-TW" dirty="0"/>
              <a:t>decomposition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25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 err="1"/>
              <a:t>i</a:t>
            </a:r>
            <a:r>
              <a:rPr lang="en-US" altLang="zh-TW" dirty="0"/>
              <a:t>(vin)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823" y="1905000"/>
            <a:ext cx="4221237" cy="363641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051" y="1272018"/>
            <a:ext cx="3935325" cy="25104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955" y="3954731"/>
            <a:ext cx="3921421" cy="262150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378565" y="1544128"/>
            <a:ext cx="192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X = </a:t>
            </a:r>
            <a:r>
              <a:rPr lang="en-US" altLang="zh-TW" dirty="0" err="1"/>
              <a:t>np.linalg.inv</a:t>
            </a:r>
            <a:r>
              <a:rPr lang="en-US" altLang="zh-TW" dirty="0"/>
              <a:t>(A) @ 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378564" y="4543245"/>
            <a:ext cx="192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 </a:t>
            </a:r>
            <a:r>
              <a:rPr lang="en-US" altLang="zh-TW" dirty="0"/>
              <a:t>decomposition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318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 err="1"/>
              <a:t>i</a:t>
            </a:r>
            <a:r>
              <a:rPr lang="en-US" altLang="zh-TW" dirty="0"/>
              <a:t>(l1)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953" y="1451375"/>
            <a:ext cx="4387771" cy="37782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111" y="1451375"/>
            <a:ext cx="3668937" cy="24409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111" y="3892320"/>
            <a:ext cx="3944915" cy="2508480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378565" y="1544128"/>
            <a:ext cx="192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X = </a:t>
            </a:r>
            <a:r>
              <a:rPr lang="en-US" altLang="zh-TW" dirty="0" err="1"/>
              <a:t>np.linalg.inv</a:t>
            </a:r>
            <a:r>
              <a:rPr lang="en-US" altLang="zh-TW" dirty="0"/>
              <a:t>(A) @ 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378564" y="4543245"/>
            <a:ext cx="192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 </a:t>
            </a:r>
            <a:r>
              <a:rPr lang="en-US" altLang="zh-TW" dirty="0"/>
              <a:t>decomposition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151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遇到的問題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1" dirty="0"/>
              <a:t>Ax=B</a:t>
            </a:r>
            <a:r>
              <a:rPr lang="zh-TW" altLang="en-US" sz="2400" b="1" dirty="0"/>
              <a:t>的解法是否有甚麼細節要注意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en-US" altLang="zh-TW" sz="2400" b="1" dirty="0"/>
              <a:t>Netlist</a:t>
            </a:r>
            <a:r>
              <a:rPr lang="zh-TW" altLang="en-US" sz="2400" b="1" dirty="0"/>
              <a:t>是否一定用</a:t>
            </a:r>
            <a:r>
              <a:rPr lang="en-US" altLang="zh-TW" sz="2400" b="1" dirty="0"/>
              <a:t>0</a:t>
            </a:r>
            <a:r>
              <a:rPr lang="zh-TW" altLang="en-US" sz="2400" b="1" dirty="0"/>
              <a:t>當地</a:t>
            </a:r>
            <a:endParaRPr lang="en-US" altLang="zh-TW" sz="2400" b="1" dirty="0"/>
          </a:p>
          <a:p>
            <a:pPr marL="0" indent="0">
              <a:buNone/>
            </a:pPr>
            <a:endParaRPr lang="en-US" altLang="zh-TW" sz="2400" b="1" dirty="0"/>
          </a:p>
          <a:p>
            <a:r>
              <a:rPr lang="zh-TW" altLang="en-US" sz="2400" b="1" dirty="0"/>
              <a:t>非元件的</a:t>
            </a:r>
            <a:r>
              <a:rPr lang="en-US" altLang="zh-TW" sz="2400" b="1" dirty="0"/>
              <a:t>netlist</a:t>
            </a:r>
            <a:r>
              <a:rPr lang="zh-TW" altLang="en-US" sz="2400" b="1" dirty="0"/>
              <a:t>如何忽略</a:t>
            </a:r>
            <a:r>
              <a:rPr lang="en-US" altLang="zh-TW" sz="2400" b="1" dirty="0"/>
              <a:t>(</a:t>
            </a:r>
            <a:r>
              <a:rPr lang="zh-TW" altLang="en-US" sz="2400" b="1" dirty="0"/>
              <a:t>註解</a:t>
            </a:r>
            <a:r>
              <a:rPr lang="en-US" altLang="zh-TW" sz="2400" b="1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A247B00-75DC-0A06-FA25-5917EF9A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001" y="2625026"/>
            <a:ext cx="7235696" cy="4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完成部分</a:t>
            </a:r>
            <a:r>
              <a:rPr lang="en-US" altLang="zh-TW" sz="3200" dirty="0"/>
              <a:t>AC</a:t>
            </a:r>
            <a:r>
              <a:rPr lang="zh-TW" altLang="en-US" sz="3200" dirty="0"/>
              <a:t> </a:t>
            </a:r>
            <a:r>
              <a:rPr lang="en-US" altLang="zh-TW" sz="3200" dirty="0"/>
              <a:t>solver(</a:t>
            </a:r>
            <a:r>
              <a:rPr lang="zh-TW" altLang="en-US" sz="3200" dirty="0"/>
              <a:t>還有待調整</a:t>
            </a:r>
            <a:r>
              <a:rPr lang="en-US" altLang="zh-TW" sz="3200" dirty="0"/>
              <a:t>)</a:t>
            </a:r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電路一</a:t>
            </a:r>
            <a:r>
              <a:rPr lang="en-US" altLang="zh-TW" sz="2400" dirty="0"/>
              <a:t>netlist:</a:t>
            </a:r>
          </a:p>
          <a:p>
            <a:pPr marL="0" indent="0">
              <a:buNone/>
            </a:pPr>
            <a:r>
              <a:rPr lang="fr-FR" altLang="zh-TW" sz="2400" dirty="0"/>
              <a:t>RC Circuit Transient Response</a:t>
            </a:r>
          </a:p>
          <a:p>
            <a:pPr marL="0" indent="0">
              <a:buNone/>
            </a:pPr>
            <a:r>
              <a:rPr lang="fr-FR" altLang="zh-TW" sz="2400" dirty="0"/>
              <a:t>r1 1 2 10k </a:t>
            </a:r>
          </a:p>
          <a:p>
            <a:pPr marL="0" indent="0">
              <a:buNone/>
            </a:pPr>
            <a:r>
              <a:rPr lang="fr-FR" altLang="zh-TW" sz="2400" dirty="0"/>
              <a:t>c1 2 0 1u</a:t>
            </a:r>
          </a:p>
          <a:p>
            <a:pPr marL="0" indent="0">
              <a:buNone/>
            </a:pPr>
            <a:r>
              <a:rPr lang="fr-FR" altLang="zh-TW" sz="2400" dirty="0"/>
              <a:t>vin 1 0 5</a:t>
            </a:r>
          </a:p>
          <a:p>
            <a:pPr marL="0" indent="0">
              <a:buNone/>
            </a:pPr>
            <a:r>
              <a:rPr lang="fr-FR" altLang="zh-TW" sz="2400" dirty="0"/>
              <a:t>.end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7" t="59408" r="55198" b="20647"/>
          <a:stretch/>
        </p:blipFill>
        <p:spPr>
          <a:xfrm>
            <a:off x="7832786" y="2061191"/>
            <a:ext cx="3299733" cy="313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0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/>
              <a:t>v(1)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762" y="1556785"/>
            <a:ext cx="10845140" cy="426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0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/>
              <a:t>v(2)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246" y="1882695"/>
            <a:ext cx="5413926" cy="34829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03" y="1671425"/>
            <a:ext cx="5487673" cy="434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1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 err="1"/>
              <a:t>i</a:t>
            </a:r>
            <a:r>
              <a:rPr lang="en-US" altLang="zh-TW" dirty="0"/>
              <a:t>(vin)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2216" y="1905000"/>
            <a:ext cx="4329631" cy="36245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847" y="2244047"/>
            <a:ext cx="5207268" cy="306720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571847" y="5883215"/>
            <a:ext cx="5315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註</a:t>
            </a:r>
            <a:r>
              <a:rPr lang="en-US" altLang="zh-TW" dirty="0"/>
              <a:t>:</a:t>
            </a:r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分解的解法解析此電路所畫出的皆為一水平線</a:t>
            </a:r>
          </a:p>
        </p:txBody>
      </p:sp>
    </p:spTree>
    <p:extLst>
      <p:ext uri="{BB962C8B-B14F-4D97-AF65-F5344CB8AC3E}">
        <p14:creationId xmlns:p14="http://schemas.microsoft.com/office/powerpoint/2010/main" val="377776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電路二</a:t>
            </a:r>
            <a:r>
              <a:rPr lang="en-US" altLang="zh-TW" dirty="0"/>
              <a:t>netlist:</a:t>
            </a:r>
          </a:p>
          <a:p>
            <a:pPr marL="0" indent="0">
              <a:buNone/>
            </a:pPr>
            <a:r>
              <a:rPr lang="fr-FR" altLang="zh-TW" dirty="0"/>
              <a:t>RC Circuit Transient Response</a:t>
            </a:r>
          </a:p>
          <a:p>
            <a:pPr marL="0" indent="0">
              <a:buNone/>
            </a:pPr>
            <a:r>
              <a:rPr lang="fr-FR" altLang="zh-TW" dirty="0"/>
              <a:t>r1 1 2 10k </a:t>
            </a:r>
          </a:p>
          <a:p>
            <a:pPr marL="0" indent="0">
              <a:buNone/>
            </a:pPr>
            <a:r>
              <a:rPr lang="fr-FR" altLang="zh-TW" dirty="0"/>
              <a:t>c1 2 0 1u</a:t>
            </a:r>
          </a:p>
          <a:p>
            <a:pPr marL="0" indent="0">
              <a:buNone/>
            </a:pPr>
            <a:r>
              <a:rPr lang="fr-FR" altLang="zh-TW" dirty="0"/>
              <a:t>vin 1 0 5</a:t>
            </a:r>
          </a:p>
          <a:p>
            <a:pPr marL="0" indent="0">
              <a:buNone/>
            </a:pPr>
            <a:r>
              <a:rPr lang="fr-FR" altLang="zh-TW" dirty="0"/>
              <a:t>r2 2 3 200</a:t>
            </a:r>
          </a:p>
          <a:p>
            <a:pPr marL="0" indent="0">
              <a:buNone/>
            </a:pPr>
            <a:r>
              <a:rPr lang="fr-FR" altLang="zh-TW" dirty="0"/>
              <a:t>l1 1 3 10m</a:t>
            </a:r>
          </a:p>
          <a:p>
            <a:pPr marL="0" indent="0">
              <a:buNone/>
            </a:pPr>
            <a:r>
              <a:rPr lang="fr-FR" altLang="zh-TW" dirty="0"/>
              <a:t>i1 3 0 100m</a:t>
            </a:r>
          </a:p>
          <a:p>
            <a:pPr marL="0" indent="0">
              <a:buNone/>
            </a:pPr>
            <a:r>
              <a:rPr lang="fr-FR" altLang="zh-TW" dirty="0"/>
              <a:t>.end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71" t="31069" r="40535" b="29183"/>
          <a:stretch/>
        </p:blipFill>
        <p:spPr>
          <a:xfrm>
            <a:off x="6857998" y="2133600"/>
            <a:ext cx="4244851" cy="36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9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99741" y="580978"/>
            <a:ext cx="8911687" cy="1280890"/>
          </a:xfrm>
        </p:spPr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/>
              <a:t>V(1)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623" t="5439" r="5868" b="20705"/>
          <a:stretch/>
        </p:blipFill>
        <p:spPr>
          <a:xfrm>
            <a:off x="6677832" y="1370259"/>
            <a:ext cx="3700733" cy="2492450"/>
          </a:xfrm>
          <a:prstGeom prst="rect">
            <a:avLst/>
          </a:prstGeom>
        </p:spPr>
      </p:pic>
      <p:pic>
        <p:nvPicPr>
          <p:cNvPr id="6" name="內容版面配置區 4"/>
          <p:cNvPicPr>
            <a:picLocks noChangeAspect="1"/>
          </p:cNvPicPr>
          <p:nvPr/>
        </p:nvPicPr>
        <p:blipFill rotWithShape="1">
          <a:blip r:embed="rId2"/>
          <a:srcRect r="52667"/>
          <a:stretch/>
        </p:blipFill>
        <p:spPr>
          <a:xfrm>
            <a:off x="1999741" y="1447897"/>
            <a:ext cx="4219904" cy="337475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32" y="3862709"/>
            <a:ext cx="3727575" cy="243534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378565" y="1544128"/>
            <a:ext cx="192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X = </a:t>
            </a:r>
            <a:r>
              <a:rPr lang="en-US" altLang="zh-TW" dirty="0" err="1"/>
              <a:t>np.linalg.inv</a:t>
            </a:r>
            <a:r>
              <a:rPr lang="en-US" altLang="zh-TW" dirty="0"/>
              <a:t>(A) @ 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378564" y="4543245"/>
            <a:ext cx="192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 </a:t>
            </a:r>
            <a:r>
              <a:rPr lang="en-US" altLang="zh-TW" dirty="0"/>
              <a:t>decomposition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430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運行結果與</a:t>
            </a:r>
            <a:r>
              <a:rPr lang="en-US" altLang="zh-TW" dirty="0" err="1"/>
              <a:t>ngspice</a:t>
            </a:r>
            <a:r>
              <a:rPr lang="zh-TW" altLang="en-US" dirty="0"/>
              <a:t>的比較</a:t>
            </a:r>
            <a:r>
              <a:rPr lang="en-US" altLang="zh-TW" dirty="0"/>
              <a:t>v(2)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1754" y="1319582"/>
            <a:ext cx="3556508" cy="240702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099" y="1823239"/>
            <a:ext cx="4448901" cy="35337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54" y="3726611"/>
            <a:ext cx="3854161" cy="248839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0165914" y="1599766"/>
            <a:ext cx="1922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X = </a:t>
            </a:r>
            <a:r>
              <a:rPr lang="en-US" altLang="zh-TW" dirty="0" err="1"/>
              <a:t>np.linalg.inv</a:t>
            </a:r>
            <a:r>
              <a:rPr lang="en-US" altLang="zh-TW" dirty="0"/>
              <a:t>(A) @ B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0165915" y="4560498"/>
            <a:ext cx="1922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</a:t>
            </a:r>
            <a:r>
              <a:rPr lang="en-US" altLang="zh-TW" dirty="0"/>
              <a:t>LU</a:t>
            </a:r>
            <a:r>
              <a:rPr lang="zh-TW" altLang="en-US" dirty="0"/>
              <a:t> </a:t>
            </a:r>
            <a:r>
              <a:rPr lang="en-US" altLang="zh-TW" dirty="0"/>
              <a:t>decomposition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408958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2085</TotalTime>
  <Words>290</Words>
  <Application>Microsoft Office PowerPoint</Application>
  <PresentationFormat>寬螢幕</PresentationFormat>
  <Paragraphs>62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絲縷</vt:lpstr>
      <vt:lpstr>Meeting 4</vt:lpstr>
      <vt:lpstr>本週進度</vt:lpstr>
      <vt:lpstr>運行結果與ngspice的比較</vt:lpstr>
      <vt:lpstr>運行結果與ngspice的比較v(1)</vt:lpstr>
      <vt:lpstr>運行結果與ngspice的比較v(2)</vt:lpstr>
      <vt:lpstr>運行結果與ngspice的比較i(vin)</vt:lpstr>
      <vt:lpstr>運行結果與ngspice的比較</vt:lpstr>
      <vt:lpstr>運行結果與ngspice的比較V(1)</vt:lpstr>
      <vt:lpstr>運行結果與ngspice的比較v(2)</vt:lpstr>
      <vt:lpstr>運行結果與ngspice的比較v(3)</vt:lpstr>
      <vt:lpstr>運行結果與ngspice的比較i(vin)</vt:lpstr>
      <vt:lpstr>運行結果與ngspice的比較i(l1)</vt:lpstr>
      <vt:lpstr>遇到的問題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</cp:lastModifiedBy>
  <cp:revision>41</cp:revision>
  <dcterms:created xsi:type="dcterms:W3CDTF">2023-07-04T01:55:29Z</dcterms:created>
  <dcterms:modified xsi:type="dcterms:W3CDTF">2023-07-19T06:16:50Z</dcterms:modified>
</cp:coreProperties>
</file>