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3" autoAdjust="0"/>
  </p:normalViewPr>
  <p:slideViewPr>
    <p:cSldViewPr snapToGrid="0" showGuides="1">
      <p:cViewPr varScale="1">
        <p:scale>
          <a:sx n="109" d="100"/>
          <a:sy n="109" d="100"/>
        </p:scale>
        <p:origin x="1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A39AA-07CB-4748-8A78-A6F998F19139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EC5D-E7E6-4637-9586-BF90521AD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4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0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85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4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6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7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CB0B-069C-4846-BCE6-9BA129613C45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Meeting 5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2023/7/26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54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運行結果與</a:t>
            </a:r>
            <a:r>
              <a:rPr lang="en-US" altLang="zh-TW" dirty="0" err="1"/>
              <a:t>ngspice</a:t>
            </a:r>
            <a:r>
              <a:rPr lang="zh-TW" altLang="en-US" dirty="0"/>
              <a:t>的</a:t>
            </a:r>
            <a:r>
              <a:rPr lang="zh-TW" altLang="en-US" dirty="0" smtClean="0"/>
              <a:t>比較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(l1)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1" y="1347552"/>
            <a:ext cx="9652496" cy="443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0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運行結果與</a:t>
            </a:r>
            <a:r>
              <a:rPr lang="en-US" altLang="zh-TW" dirty="0" err="1"/>
              <a:t>ngspice</a:t>
            </a:r>
            <a:r>
              <a:rPr lang="zh-TW" altLang="en-US" dirty="0"/>
              <a:t>的</a:t>
            </a:r>
            <a:r>
              <a:rPr lang="zh-TW" altLang="en-US" dirty="0" smtClean="0"/>
              <a:t>比較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(l3)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37" y="1596673"/>
            <a:ext cx="10071618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39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運行結果與</a:t>
            </a:r>
            <a:r>
              <a:rPr lang="en-US" altLang="zh-TW" dirty="0" err="1"/>
              <a:t>ngspice</a:t>
            </a:r>
            <a:r>
              <a:rPr lang="zh-TW" altLang="en-US" dirty="0"/>
              <a:t>的</a:t>
            </a:r>
            <a:r>
              <a:rPr lang="zh-TW" altLang="en-US" dirty="0" smtClean="0"/>
              <a:t>比較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(l4)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063" y="1735015"/>
            <a:ext cx="887043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19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遇到的問題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P191,FIGURE6.1.9</a:t>
            </a:r>
            <a:r>
              <a:rPr lang="zh-TW" altLang="en-US" dirty="0" smtClean="0"/>
              <a:t>為何會符合</a:t>
            </a:r>
            <a:r>
              <a:rPr lang="en-US" altLang="zh-TW" dirty="0" smtClean="0"/>
              <a:t>theorem6.3</a:t>
            </a:r>
            <a:r>
              <a:rPr lang="en-US" altLang="zh-TW" dirty="0" smtClean="0">
                <a:latin typeface="+mj-ea"/>
              </a:rPr>
              <a:t>?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P200,sigma </a:t>
            </a:r>
            <a:r>
              <a:rPr lang="zh-TW" altLang="en-US" dirty="0" smtClean="0"/>
              <a:t>和 </a:t>
            </a:r>
            <a:r>
              <a:rPr lang="en-US" altLang="zh-TW" dirty="0" smtClean="0"/>
              <a:t>delta </a:t>
            </a:r>
            <a:r>
              <a:rPr lang="zh-TW" altLang="en-US" dirty="0" smtClean="0"/>
              <a:t>怎麼定數字</a:t>
            </a:r>
            <a:r>
              <a:rPr lang="en-US" altLang="zh-TW" dirty="0">
                <a:latin typeface="+mj-ea"/>
              </a:rPr>
              <a:t>?</a:t>
            </a:r>
          </a:p>
          <a:p>
            <a:pPr marL="0" indent="0">
              <a:buNone/>
            </a:pPr>
            <a:endParaRPr lang="en-US" altLang="zh-TW" dirty="0" smtClean="0"/>
          </a:p>
          <a:p>
            <a:r>
              <a:rPr lang="en-US" altLang="zh-TW" dirty="0" smtClean="0"/>
              <a:t>P201,lambda </a:t>
            </a:r>
            <a:r>
              <a:rPr lang="zh-TW" altLang="en-US" dirty="0" smtClean="0"/>
              <a:t>如何選</a:t>
            </a:r>
            <a:r>
              <a:rPr lang="en-US" altLang="zh-TW" dirty="0" smtClean="0">
                <a:latin typeface="+mj-ea"/>
                <a:ea typeface="+mj-ea"/>
              </a:rPr>
              <a:t>?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P201</a:t>
            </a:r>
            <a:r>
              <a:rPr lang="zh-TW" altLang="en-US" dirty="0" smtClean="0">
                <a:latin typeface="+mj-ea"/>
                <a:ea typeface="+mj-ea"/>
              </a:rPr>
              <a:t>如何</a:t>
            </a:r>
            <a:r>
              <a:rPr lang="zh-TW" altLang="en-US" dirty="0">
                <a:latin typeface="+mj-ea"/>
                <a:ea typeface="+mj-ea"/>
              </a:rPr>
              <a:t>判斷</a:t>
            </a:r>
            <a:r>
              <a:rPr lang="en-US" altLang="zh-TW" dirty="0">
                <a:latin typeface="+mj-ea"/>
                <a:ea typeface="+mj-ea"/>
              </a:rPr>
              <a:t>ill-condition?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237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本週進度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完成</a:t>
            </a:r>
            <a:r>
              <a:rPr lang="en-US" altLang="zh-TW" dirty="0" smtClean="0"/>
              <a:t>AC</a:t>
            </a:r>
            <a:r>
              <a:rPr lang="zh-TW" altLang="en-US" dirty="0" smtClean="0"/>
              <a:t> </a:t>
            </a:r>
            <a:r>
              <a:rPr lang="en-US" altLang="zh-TW" dirty="0" smtClean="0"/>
              <a:t>solver</a:t>
            </a:r>
          </a:p>
          <a:p>
            <a:pPr marL="0" indent="0">
              <a:buNone/>
            </a:pPr>
            <a:r>
              <a:rPr lang="en-US" altLang="zh-TW" dirty="0" smtClean="0"/>
              <a:t>	-</a:t>
            </a:r>
            <a:r>
              <a:rPr lang="zh-TW" altLang="en-US" dirty="0" smtClean="0"/>
              <a:t>能跑</a:t>
            </a:r>
            <a:r>
              <a:rPr lang="en-US" altLang="zh-TW" dirty="0" err="1" smtClean="0"/>
              <a:t>lin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dec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oct</a:t>
            </a:r>
            <a:r>
              <a:rPr lang="zh-TW" altLang="en-US" dirty="0" smtClean="0"/>
              <a:t>模式的模擬，並根據不同模式選擇</a:t>
            </a:r>
            <a:r>
              <a:rPr lang="zh-TW" altLang="en-US" dirty="0"/>
              <a:t>頻率</a:t>
            </a:r>
            <a:r>
              <a:rPr lang="zh-TW" altLang="en-US" dirty="0" smtClean="0"/>
              <a:t>軸格式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-</a:t>
            </a:r>
            <a:r>
              <a:rPr lang="zh-TW" altLang="en-US" dirty="0" smtClean="0"/>
              <a:t>能辨認</a:t>
            </a:r>
            <a:r>
              <a:rPr lang="en-US" altLang="zh-TW" dirty="0" smtClean="0"/>
              <a:t>source</a:t>
            </a:r>
            <a:r>
              <a:rPr lang="zh-TW" altLang="en-US" dirty="0" smtClean="0"/>
              <a:t>種類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-</a:t>
            </a:r>
            <a:r>
              <a:rPr lang="zh-TW" altLang="en-US" dirty="0" smtClean="0"/>
              <a:t>能解決大小寫問題</a:t>
            </a:r>
            <a:endParaRPr lang="en-US" altLang="zh-TW" dirty="0" smtClean="0"/>
          </a:p>
          <a:p>
            <a:r>
              <a:rPr lang="zh-TW" altLang="en-US" dirty="0"/>
              <a:t>讀完</a:t>
            </a:r>
            <a:r>
              <a:rPr lang="en-US" altLang="zh-TW" dirty="0" smtClean="0"/>
              <a:t>Hajj 6-1~6-2</a:t>
            </a:r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06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運行結果與</a:t>
            </a:r>
            <a:r>
              <a:rPr lang="en-US" altLang="zh-TW" dirty="0" err="1" smtClean="0"/>
              <a:t>ngspice</a:t>
            </a:r>
            <a:r>
              <a:rPr lang="zh-TW" altLang="en-US" dirty="0" smtClean="0"/>
              <a:t>的比較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電路</a:t>
            </a:r>
            <a:r>
              <a:rPr lang="en-US" altLang="zh-TW" dirty="0" smtClean="0"/>
              <a:t>netlist:</a:t>
            </a:r>
          </a:p>
          <a:p>
            <a:pPr marL="0" indent="0">
              <a:buNone/>
            </a:pPr>
            <a:r>
              <a:rPr lang="pl-PL" altLang="zh-TW" dirty="0"/>
              <a:t>*lpf</a:t>
            </a:r>
          </a:p>
          <a:p>
            <a:pPr marL="0" indent="0">
              <a:buNone/>
            </a:pPr>
            <a:r>
              <a:rPr lang="pl-PL" altLang="zh-TW" dirty="0"/>
              <a:t>vi 1 0 ac 5</a:t>
            </a:r>
          </a:p>
          <a:p>
            <a:pPr marL="0" indent="0">
              <a:buNone/>
            </a:pPr>
            <a:r>
              <a:rPr lang="pl-PL" altLang="zh-TW" dirty="0"/>
              <a:t>r5 1 2 50</a:t>
            </a:r>
          </a:p>
          <a:p>
            <a:pPr marL="0" indent="0">
              <a:buNone/>
            </a:pPr>
            <a:r>
              <a:rPr lang="pl-PL" altLang="zh-TW" dirty="0"/>
              <a:t>c1 2 0 430p</a:t>
            </a:r>
          </a:p>
          <a:p>
            <a:pPr marL="0" indent="0">
              <a:buNone/>
            </a:pPr>
            <a:r>
              <a:rPr lang="pl-PL" altLang="zh-TW" dirty="0"/>
              <a:t>l1 2  3 1.3u</a:t>
            </a:r>
          </a:p>
          <a:p>
            <a:pPr marL="0" indent="0">
              <a:buNone/>
            </a:pPr>
            <a:r>
              <a:rPr lang="pl-PL" altLang="zh-TW" dirty="0"/>
              <a:t>c2 3 0 820p</a:t>
            </a:r>
          </a:p>
          <a:p>
            <a:pPr marL="0" indent="0">
              <a:buNone/>
            </a:pPr>
            <a:r>
              <a:rPr lang="pl-PL" altLang="zh-TW" dirty="0"/>
              <a:t>l3 3 4 1.5u</a:t>
            </a:r>
          </a:p>
          <a:p>
            <a:pPr marL="0" indent="0">
              <a:buNone/>
            </a:pPr>
            <a:r>
              <a:rPr lang="pl-PL" altLang="zh-TW" dirty="0"/>
              <a:t>c4 4 0 820p</a:t>
            </a:r>
          </a:p>
          <a:p>
            <a:pPr marL="0" indent="0">
              <a:buNone/>
            </a:pPr>
            <a:r>
              <a:rPr lang="pl-PL" altLang="zh-TW" dirty="0"/>
              <a:t>l4 4 5 1.3u</a:t>
            </a:r>
          </a:p>
          <a:p>
            <a:pPr marL="0" indent="0">
              <a:buNone/>
            </a:pPr>
            <a:r>
              <a:rPr lang="pl-PL" altLang="zh-TW" dirty="0"/>
              <a:t>c5 5 0 430p</a:t>
            </a:r>
          </a:p>
          <a:p>
            <a:pPr marL="0" indent="0">
              <a:buNone/>
            </a:pPr>
            <a:r>
              <a:rPr lang="pl-PL" altLang="zh-TW" dirty="0"/>
              <a:t>r4 5 0 50</a:t>
            </a:r>
          </a:p>
          <a:p>
            <a:pPr marL="0" indent="0">
              <a:buNone/>
            </a:pPr>
            <a:r>
              <a:rPr lang="pl-PL" altLang="zh-TW" dirty="0"/>
              <a:t>.end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399" y="2639939"/>
            <a:ext cx="7663065" cy="187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0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運行結果與</a:t>
            </a:r>
            <a:r>
              <a:rPr lang="en-US" altLang="zh-TW" dirty="0" err="1"/>
              <a:t>ngspice</a:t>
            </a:r>
            <a:r>
              <a:rPr lang="zh-TW" altLang="en-US" dirty="0"/>
              <a:t>的</a:t>
            </a:r>
            <a:r>
              <a:rPr lang="zh-TW" altLang="en-US" dirty="0" smtClean="0"/>
              <a:t>比較</a:t>
            </a:r>
            <a:r>
              <a:rPr lang="en-US" altLang="zh-TW" dirty="0" smtClean="0"/>
              <a:t>v(1)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183" y="1264555"/>
            <a:ext cx="9673541" cy="404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0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運行結果與</a:t>
            </a:r>
            <a:r>
              <a:rPr lang="en-US" altLang="zh-TW" dirty="0" err="1"/>
              <a:t>ngspice</a:t>
            </a:r>
            <a:r>
              <a:rPr lang="zh-TW" altLang="en-US" dirty="0"/>
              <a:t>的</a:t>
            </a:r>
            <a:r>
              <a:rPr lang="zh-TW" altLang="en-US" dirty="0" smtClean="0"/>
              <a:t>比較</a:t>
            </a:r>
            <a:r>
              <a:rPr lang="en-US" altLang="zh-TW" dirty="0" smtClean="0"/>
              <a:t>v(2)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371" y="1905000"/>
            <a:ext cx="8574713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運行結果與</a:t>
            </a:r>
            <a:r>
              <a:rPr lang="en-US" altLang="zh-TW" dirty="0" err="1"/>
              <a:t>ngspice</a:t>
            </a:r>
            <a:r>
              <a:rPr lang="zh-TW" altLang="en-US" dirty="0"/>
              <a:t>的</a:t>
            </a:r>
            <a:r>
              <a:rPr lang="zh-TW" altLang="en-US" dirty="0" smtClean="0"/>
              <a:t>比較</a:t>
            </a:r>
            <a:r>
              <a:rPr lang="en-US" altLang="zh-TW" dirty="0" smtClean="0"/>
              <a:t>v</a:t>
            </a:r>
            <a:r>
              <a:rPr lang="en-US" altLang="zh-TW" dirty="0" smtClean="0"/>
              <a:t>(3)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318" y="1746738"/>
            <a:ext cx="870617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6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運行結果與</a:t>
            </a:r>
            <a:r>
              <a:rPr lang="en-US" altLang="zh-TW" dirty="0" err="1"/>
              <a:t>ngspice</a:t>
            </a:r>
            <a:r>
              <a:rPr lang="zh-TW" altLang="en-US" dirty="0"/>
              <a:t>的</a:t>
            </a:r>
            <a:r>
              <a:rPr lang="zh-TW" altLang="en-US" dirty="0" smtClean="0"/>
              <a:t>比較</a:t>
            </a:r>
            <a:r>
              <a:rPr lang="en-US" altLang="zh-TW" dirty="0" smtClean="0"/>
              <a:t>v</a:t>
            </a:r>
            <a:r>
              <a:rPr lang="en-US" altLang="zh-TW" dirty="0" smtClean="0"/>
              <a:t>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37" y="1516808"/>
            <a:ext cx="10217675" cy="422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3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運行結果與</a:t>
            </a:r>
            <a:r>
              <a:rPr lang="en-US" altLang="zh-TW" dirty="0" err="1"/>
              <a:t>ngspice</a:t>
            </a:r>
            <a:r>
              <a:rPr lang="zh-TW" altLang="en-US" dirty="0"/>
              <a:t>的</a:t>
            </a:r>
            <a:r>
              <a:rPr lang="zh-TW" altLang="en-US" dirty="0" smtClean="0"/>
              <a:t>比較</a:t>
            </a:r>
            <a:r>
              <a:rPr lang="en-US" altLang="zh-TW" dirty="0" smtClean="0"/>
              <a:t>v</a:t>
            </a:r>
            <a:r>
              <a:rPr lang="en-US" altLang="zh-TW" dirty="0" smtClean="0"/>
              <a:t>(5)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87" y="1313586"/>
            <a:ext cx="10224025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667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運行結果與</a:t>
            </a:r>
            <a:r>
              <a:rPr lang="en-US" altLang="zh-TW" dirty="0" err="1"/>
              <a:t>ngspice</a:t>
            </a:r>
            <a:r>
              <a:rPr lang="zh-TW" altLang="en-US" dirty="0"/>
              <a:t>的</a:t>
            </a:r>
            <a:r>
              <a:rPr lang="zh-TW" altLang="en-US" dirty="0" smtClean="0"/>
              <a:t>比較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(vi)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44" y="1351688"/>
            <a:ext cx="10122420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2622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2200</TotalTime>
  <Words>160</Words>
  <Application>Microsoft Office PowerPoint</Application>
  <PresentationFormat>寬螢幕</PresentationFormat>
  <Paragraphs>53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Meeting 5</vt:lpstr>
      <vt:lpstr>本週進度</vt:lpstr>
      <vt:lpstr>運行結果與ngspice的比較</vt:lpstr>
      <vt:lpstr>運行結果與ngspice的比較v(1)</vt:lpstr>
      <vt:lpstr>運行結果與ngspice的比較v(2)</vt:lpstr>
      <vt:lpstr>運行結果與ngspice的比較v(3)</vt:lpstr>
      <vt:lpstr>運行結果與ngspice的比較v(4)</vt:lpstr>
      <vt:lpstr>運行結果與ngspice的比較v(5)</vt:lpstr>
      <vt:lpstr>運行結果與ngspice的比較i(vi)</vt:lpstr>
      <vt:lpstr>運行結果與ngspice的比較i(l1)</vt:lpstr>
      <vt:lpstr>運行結果與ngspice的比較i(l3)</vt:lpstr>
      <vt:lpstr>運行結果與ngspice的比較i(l4)</vt:lpstr>
      <vt:lpstr>遇到的問題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dc:creator>李軒毅</dc:creator>
  <cp:lastModifiedBy>李軒毅</cp:lastModifiedBy>
  <cp:revision>46</cp:revision>
  <dcterms:created xsi:type="dcterms:W3CDTF">2023-07-04T01:55:29Z</dcterms:created>
  <dcterms:modified xsi:type="dcterms:W3CDTF">2023-07-25T10:56:08Z</dcterms:modified>
</cp:coreProperties>
</file>