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9"/>
  </p:notesMasterIdLst>
  <p:sldIdLst>
    <p:sldId id="256" r:id="rId2"/>
    <p:sldId id="257" r:id="rId3"/>
    <p:sldId id="258" r:id="rId4"/>
    <p:sldId id="260" r:id="rId5"/>
    <p:sldId id="261" r:id="rId6"/>
    <p:sldId id="262" r:id="rId7"/>
    <p:sldId id="259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333" autoAdjust="0"/>
  </p:normalViewPr>
  <p:slideViewPr>
    <p:cSldViewPr snapToGrid="0" showGuides="1">
      <p:cViewPr varScale="1">
        <p:scale>
          <a:sx n="81" d="100"/>
          <a:sy n="81" d="100"/>
        </p:scale>
        <p:origin x="725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1A39AA-07CB-4748-8A78-A6F998F19139}" type="datetimeFigureOut">
              <a:rPr lang="zh-TW" altLang="en-US" smtClean="0"/>
              <a:t>2023/8/2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F8EC5D-E7E6-4637-9586-BF90521ADA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44416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DCB0B-069C-4846-BCE6-9BA129613C45}" type="datetimeFigureOut">
              <a:rPr lang="zh-TW" altLang="en-US" smtClean="0"/>
              <a:t>2023/8/2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B8E3F452-3850-4502-93B1-19AE3EB624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3825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DCB0B-069C-4846-BCE6-9BA129613C45}" type="datetimeFigureOut">
              <a:rPr lang="zh-TW" altLang="en-US" smtClean="0"/>
              <a:t>2023/8/2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8E3F452-3850-4502-93B1-19AE3EB624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3440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DCB0B-069C-4846-BCE6-9BA129613C45}" type="datetimeFigureOut">
              <a:rPr lang="zh-TW" altLang="en-US" smtClean="0"/>
              <a:t>2023/8/2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8E3F452-3850-4502-93B1-19AE3EB6247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119045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DCB0B-069C-4846-BCE6-9BA129613C45}" type="datetimeFigureOut">
              <a:rPr lang="zh-TW" altLang="en-US" smtClean="0"/>
              <a:t>2023/8/2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8E3F452-3850-4502-93B1-19AE3EB624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93125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DCB0B-069C-4846-BCE6-9BA129613C45}" type="datetimeFigureOut">
              <a:rPr lang="zh-TW" altLang="en-US" smtClean="0"/>
              <a:t>2023/8/2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8E3F452-3850-4502-93B1-19AE3EB6247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228541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DCB0B-069C-4846-BCE6-9BA129613C45}" type="datetimeFigureOut">
              <a:rPr lang="zh-TW" altLang="en-US" smtClean="0"/>
              <a:t>2023/8/2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8E3F452-3850-4502-93B1-19AE3EB624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67437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DCB0B-069C-4846-BCE6-9BA129613C45}" type="datetimeFigureOut">
              <a:rPr lang="zh-TW" altLang="en-US" smtClean="0"/>
              <a:t>2023/8/2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3F452-3850-4502-93B1-19AE3EB624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4869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DCB0B-069C-4846-BCE6-9BA129613C45}" type="datetimeFigureOut">
              <a:rPr lang="zh-TW" altLang="en-US" smtClean="0"/>
              <a:t>2023/8/2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3F452-3850-4502-93B1-19AE3EB624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9776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DCB0B-069C-4846-BCE6-9BA129613C45}" type="datetimeFigureOut">
              <a:rPr lang="zh-TW" altLang="en-US" smtClean="0"/>
              <a:t>2023/8/2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3F452-3850-4502-93B1-19AE3EB624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2864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DCB0B-069C-4846-BCE6-9BA129613C45}" type="datetimeFigureOut">
              <a:rPr lang="zh-TW" altLang="en-US" smtClean="0"/>
              <a:t>2023/8/2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8E3F452-3850-4502-93B1-19AE3EB624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7727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DCB0B-069C-4846-BCE6-9BA129613C45}" type="datetimeFigureOut">
              <a:rPr lang="zh-TW" altLang="en-US" smtClean="0"/>
              <a:t>2023/8/2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8E3F452-3850-4502-93B1-19AE3EB624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4985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DCB0B-069C-4846-BCE6-9BA129613C45}" type="datetimeFigureOut">
              <a:rPr lang="zh-TW" altLang="en-US" smtClean="0"/>
              <a:t>2023/8/2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8E3F452-3850-4502-93B1-19AE3EB624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2700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DCB0B-069C-4846-BCE6-9BA129613C45}" type="datetimeFigureOut">
              <a:rPr lang="zh-TW" altLang="en-US" smtClean="0"/>
              <a:t>2023/8/2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3F452-3850-4502-93B1-19AE3EB624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9739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DCB0B-069C-4846-BCE6-9BA129613C45}" type="datetimeFigureOut">
              <a:rPr lang="zh-TW" altLang="en-US" smtClean="0"/>
              <a:t>2023/8/2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3F452-3850-4502-93B1-19AE3EB624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7644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DCB0B-069C-4846-BCE6-9BA129613C45}" type="datetimeFigureOut">
              <a:rPr lang="zh-TW" altLang="en-US" smtClean="0"/>
              <a:t>2023/8/2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3F452-3850-4502-93B1-19AE3EB624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0880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DCB0B-069C-4846-BCE6-9BA129613C45}" type="datetimeFigureOut">
              <a:rPr lang="zh-TW" altLang="en-US" smtClean="0"/>
              <a:t>2023/8/2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8E3F452-3850-4502-93B1-19AE3EB624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6073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4DCB0B-069C-4846-BCE6-9BA129613C45}" type="datetimeFigureOut">
              <a:rPr lang="zh-TW" altLang="en-US" smtClean="0"/>
              <a:t>2023/8/2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8E3F452-3850-4502-93B1-19AE3EB624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4667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589213" y="318155"/>
            <a:ext cx="8915399" cy="2262781"/>
          </a:xfrm>
        </p:spPr>
        <p:txBody>
          <a:bodyPr/>
          <a:lstStyle/>
          <a:p>
            <a:r>
              <a:rPr lang="en-US" altLang="zh-TW" dirty="0"/>
              <a:t>Meeting 6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2023/8/3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25540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本週進度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800" dirty="0"/>
              <a:t>AC</a:t>
            </a:r>
            <a:r>
              <a:rPr lang="zh-TW" altLang="en-US" sz="2800" dirty="0"/>
              <a:t>分析  </a:t>
            </a:r>
            <a:r>
              <a:rPr lang="en-US" altLang="zh-TW" sz="2800" dirty="0"/>
              <a:t>dec/</a:t>
            </a:r>
            <a:r>
              <a:rPr lang="en-US" altLang="zh-TW" sz="2800" dirty="0" err="1"/>
              <a:t>lin</a:t>
            </a:r>
            <a:r>
              <a:rPr lang="en-US" altLang="zh-TW" sz="2800" dirty="0"/>
              <a:t>/oct </a:t>
            </a:r>
            <a:r>
              <a:rPr lang="zh-TW" altLang="en-US" sz="2800" dirty="0"/>
              <a:t>模組化</a:t>
            </a:r>
            <a:r>
              <a:rPr lang="en-US" altLang="zh-TW" sz="2800" dirty="0"/>
              <a:t>(</a:t>
            </a:r>
            <a:r>
              <a:rPr lang="zh-TW" altLang="en-US" sz="2800" dirty="0"/>
              <a:t>刪掉重複部分</a:t>
            </a:r>
            <a:r>
              <a:rPr lang="en-US" altLang="zh-TW" sz="2800" dirty="0"/>
              <a:t>)</a:t>
            </a:r>
          </a:p>
          <a:p>
            <a:endParaRPr lang="en-US" altLang="zh-TW" sz="2800" dirty="0"/>
          </a:p>
          <a:p>
            <a:r>
              <a:rPr lang="zh-TW" altLang="en-US" sz="2800" dirty="0"/>
              <a:t>讀完</a:t>
            </a:r>
            <a:r>
              <a:rPr lang="en-US" altLang="zh-TW" sz="2800" dirty="0"/>
              <a:t>Hajj U6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37061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遇到的問題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787933" y="1334478"/>
            <a:ext cx="8915400" cy="3777622"/>
          </a:xfrm>
        </p:spPr>
        <p:txBody>
          <a:bodyPr>
            <a:normAutofit/>
          </a:bodyPr>
          <a:lstStyle/>
          <a:p>
            <a:r>
              <a:rPr lang="en-US" altLang="zh-TW" sz="2400" dirty="0"/>
              <a:t>P197,specify</a:t>
            </a:r>
            <a:r>
              <a:rPr lang="zh-TW" altLang="en-US" sz="2400" dirty="0"/>
              <a:t>出的</a:t>
            </a:r>
            <a:r>
              <a:rPr lang="en-US" altLang="zh-TW" sz="2400" dirty="0"/>
              <a:t>Y</a:t>
            </a:r>
            <a:r>
              <a:rPr lang="zh-TW" altLang="en-US" sz="2400" dirty="0"/>
              <a:t>值是否為一個數字，是否直接由</a:t>
            </a:r>
            <a:r>
              <a:rPr lang="en-US" altLang="zh-TW" sz="2400" dirty="0"/>
              <a:t>X_0</a:t>
            </a:r>
            <a:r>
              <a:rPr lang="zh-TW" altLang="en-US" sz="2400" dirty="0"/>
              <a:t>代入</a:t>
            </a:r>
            <a:r>
              <a:rPr lang="en-US" altLang="zh-TW" sz="2400" dirty="0"/>
              <a:t>f(x)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endParaRPr lang="en-US" altLang="zh-TW" dirty="0">
              <a:latin typeface="+mj-ea"/>
              <a:ea typeface="+mj-ea"/>
            </a:endParaRPr>
          </a:p>
          <a:p>
            <a:pPr marL="0" indent="0">
              <a:buNone/>
            </a:pP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4EDA845-21F7-F737-2026-CFFE14BE7E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1264" y="2064471"/>
            <a:ext cx="9203348" cy="4034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370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C7522C7-642D-5670-9DFB-8EC93A72C9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44811" y="997762"/>
            <a:ext cx="8915400" cy="3777622"/>
          </a:xfrm>
        </p:spPr>
        <p:txBody>
          <a:bodyPr/>
          <a:lstStyle/>
          <a:p>
            <a:r>
              <a:rPr lang="en-US" altLang="zh-TW" sz="2400" dirty="0"/>
              <a:t>P204,Algorithm6.3.1</a:t>
            </a:r>
            <a:r>
              <a:rPr lang="zh-TW" altLang="en-US" sz="2400" dirty="0"/>
              <a:t>第六步提到的</a:t>
            </a:r>
            <a:r>
              <a:rPr lang="en-US" altLang="zh-TW" sz="2400" dirty="0"/>
              <a:t>false solution</a:t>
            </a:r>
            <a:r>
              <a:rPr lang="zh-TW" altLang="en-US" sz="2400" dirty="0"/>
              <a:t>指的是否為在一個</a:t>
            </a:r>
            <a:r>
              <a:rPr lang="en-US" altLang="zh-TW" sz="2400" dirty="0"/>
              <a:t>Y</a:t>
            </a:r>
            <a:r>
              <a:rPr lang="zh-TW" altLang="en-US" sz="2400" dirty="0"/>
              <a:t>值有兩個</a:t>
            </a:r>
            <a:r>
              <a:rPr lang="en-US" altLang="zh-TW" sz="2400" dirty="0"/>
              <a:t>X</a:t>
            </a:r>
            <a:r>
              <a:rPr lang="zh-TW" altLang="en-US" sz="2400" dirty="0"/>
              <a:t>解的情況</a:t>
            </a:r>
            <a:endParaRPr lang="en-US" altLang="zh-TW" sz="2400" dirty="0">
              <a:latin typeface="+mj-ea"/>
            </a:endParaRPr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C353E2F-08D0-5564-C513-53F86DA122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4567" y="2384275"/>
            <a:ext cx="8735644" cy="2391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541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1DC3BAD-6676-FD2F-680D-93ABB05426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4370" y="521617"/>
            <a:ext cx="8915400" cy="3777622"/>
          </a:xfrm>
        </p:spPr>
        <p:txBody>
          <a:bodyPr/>
          <a:lstStyle/>
          <a:p>
            <a:r>
              <a:rPr lang="en-US" altLang="zh-TW" sz="2400" dirty="0"/>
              <a:t>P220,</a:t>
            </a:r>
            <a:r>
              <a:rPr lang="zh-TW" altLang="en-US" sz="2400" dirty="0"/>
              <a:t>是否可以當成</a:t>
            </a:r>
            <a:r>
              <a:rPr lang="en-US" altLang="zh-TW" sz="2400" dirty="0"/>
              <a:t>two terminal voltage control resistor </a:t>
            </a:r>
            <a:r>
              <a:rPr lang="zh-TW" altLang="en-US" sz="2400" dirty="0"/>
              <a:t>，但是有設定</a:t>
            </a:r>
            <a:r>
              <a:rPr lang="en-US" altLang="zh-TW" sz="2400" dirty="0" err="1"/>
              <a:t>Vd</a:t>
            </a:r>
            <a:r>
              <a:rPr lang="en-US" altLang="zh-TW" sz="2400" dirty="0"/>
              <a:t>(crit)</a:t>
            </a:r>
            <a:endParaRPr lang="en-US" altLang="zh-TW" sz="2400" dirty="0">
              <a:latin typeface="+mj-ea"/>
              <a:ea typeface="+mj-ea"/>
            </a:endParaRPr>
          </a:p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6D79689-49B3-7428-5C37-2E78F172AC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4232" y="4693954"/>
            <a:ext cx="8430802" cy="1467055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63BCCDD9-BC19-8AD1-B839-4A17436F68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5489" y="1471239"/>
            <a:ext cx="6863481" cy="2648806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D3D834CB-0F52-74F6-9573-98906DE28F2A}"/>
              </a:ext>
            </a:extLst>
          </p:cNvPr>
          <p:cNvSpPr txBox="1"/>
          <p:nvPr/>
        </p:nvSpPr>
        <p:spPr>
          <a:xfrm>
            <a:off x="10158970" y="3429000"/>
            <a:ext cx="1388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p206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12899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500955B-B113-5631-E3C1-2C6DCD05E2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4944" y="389641"/>
            <a:ext cx="8915400" cy="3777622"/>
          </a:xfrm>
        </p:spPr>
        <p:txBody>
          <a:bodyPr/>
          <a:lstStyle/>
          <a:p>
            <a:r>
              <a:rPr lang="en-US" altLang="zh-TW" sz="2400" dirty="0"/>
              <a:t>6.3.5,</a:t>
            </a:r>
            <a:r>
              <a:rPr lang="zh-TW" altLang="en-US" sz="2400" dirty="0"/>
              <a:t>不太理解在說什麼</a:t>
            </a:r>
            <a:endParaRPr lang="en-US" altLang="zh-TW" sz="2400" dirty="0"/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DE1E7DA-2599-3818-05E5-8476470D08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6379" y="1652339"/>
            <a:ext cx="8592749" cy="3553321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FE73170A-577C-F0FB-8789-5774CBCD0EA6}"/>
              </a:ext>
            </a:extLst>
          </p:cNvPr>
          <p:cNvSpPr txBox="1"/>
          <p:nvPr/>
        </p:nvSpPr>
        <p:spPr>
          <a:xfrm>
            <a:off x="10965144" y="4836328"/>
            <a:ext cx="9220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p210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329811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F1915F7-572A-9E3E-C82B-DAC0E714B1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8639" y="1068371"/>
            <a:ext cx="8915400" cy="3777622"/>
          </a:xfrm>
        </p:spPr>
        <p:txBody>
          <a:bodyPr/>
          <a:lstStyle/>
          <a:p>
            <a:r>
              <a:rPr lang="en-US" altLang="zh-TW" sz="2400" dirty="0"/>
              <a:t>Diode</a:t>
            </a:r>
            <a:r>
              <a:rPr lang="zh-TW" altLang="en-US" sz="2400" dirty="0"/>
              <a:t> 在</a:t>
            </a:r>
            <a:r>
              <a:rPr lang="en-US" altLang="zh-TW" sz="2400" dirty="0"/>
              <a:t>AC </a:t>
            </a:r>
            <a:r>
              <a:rPr lang="zh-TW" altLang="en-US" sz="2400" dirty="0"/>
              <a:t>分析當什麼元件</a:t>
            </a:r>
            <a:endParaRPr lang="en-US" altLang="zh-TW" sz="2400" dirty="0"/>
          </a:p>
          <a:p>
            <a:endParaRPr lang="en-US" altLang="zh-TW" sz="2400" dirty="0"/>
          </a:p>
          <a:p>
            <a:pPr marL="0" indent="0">
              <a:buNone/>
            </a:pPr>
            <a:endParaRPr lang="en-US" altLang="zh-TW" sz="2400" dirty="0"/>
          </a:p>
          <a:p>
            <a:pPr marL="0" indent="0">
              <a:buNone/>
            </a:pPr>
            <a:endParaRPr lang="en-US" altLang="zh-TW" dirty="0"/>
          </a:p>
          <a:p>
            <a:r>
              <a:rPr lang="zh-TW" altLang="en-US" sz="2400" dirty="0"/>
              <a:t>敏感度分析的作用是什麼</a:t>
            </a:r>
            <a:r>
              <a:rPr lang="en-US" altLang="zh-TW" sz="2400" dirty="0"/>
              <a:t>(SENSITIVITY </a:t>
            </a:r>
            <a:r>
              <a:rPr lang="zh-TW" altLang="en-US" sz="2400" dirty="0"/>
              <a:t>分析用處</a:t>
            </a:r>
            <a:r>
              <a:rPr lang="en-US" altLang="zh-TW" sz="2400" dirty="0"/>
              <a:t>)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32428769"/>
      </p:ext>
    </p:extLst>
  </p:cSld>
  <p:clrMapOvr>
    <a:masterClrMapping/>
  </p:clrMapOvr>
</p:sld>
</file>

<file path=ppt/theme/theme1.xml><?xml version="1.0" encoding="utf-8"?>
<a:theme xmlns:a="http://schemas.openxmlformats.org/drawingml/2006/main" name="絲縷">
  <a:themeElements>
    <a:clrScheme name="絲縷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絲縷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絲縷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3763</TotalTime>
  <Words>121</Words>
  <Application>Microsoft Office PowerPoint</Application>
  <PresentationFormat>寬螢幕</PresentationFormat>
  <Paragraphs>39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3" baseType="lpstr">
      <vt:lpstr>微軟正黑體</vt:lpstr>
      <vt:lpstr>Arial</vt:lpstr>
      <vt:lpstr>Calibri</vt:lpstr>
      <vt:lpstr>Century Gothic</vt:lpstr>
      <vt:lpstr>Wingdings 3</vt:lpstr>
      <vt:lpstr>絲縷</vt:lpstr>
      <vt:lpstr>Meeting 6</vt:lpstr>
      <vt:lpstr>本週進度</vt:lpstr>
      <vt:lpstr>遇到的問題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Meeting 2</dc:title>
  <dc:creator>李軒毅</dc:creator>
  <cp:lastModifiedBy>Huang</cp:lastModifiedBy>
  <cp:revision>55</cp:revision>
  <dcterms:created xsi:type="dcterms:W3CDTF">2023-07-04T01:55:29Z</dcterms:created>
  <dcterms:modified xsi:type="dcterms:W3CDTF">2023-08-02T17:48:29Z</dcterms:modified>
</cp:coreProperties>
</file>