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63" r:id="rId4"/>
    <p:sldId id="264" r:id="rId5"/>
    <p:sldId id="265" r:id="rId6"/>
    <p:sldId id="269" r:id="rId7"/>
    <p:sldId id="270" r:id="rId8"/>
    <p:sldId id="271" r:id="rId9"/>
    <p:sldId id="268" r:id="rId10"/>
    <p:sldId id="258" r:id="rId11"/>
    <p:sldId id="260" r:id="rId12"/>
    <p:sldId id="261" r:id="rId13"/>
    <p:sldId id="262" r:id="rId14"/>
    <p:sldId id="25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33" autoAdjust="0"/>
  </p:normalViewPr>
  <p:slideViewPr>
    <p:cSldViewPr snapToGrid="0" showGuides="1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A39AA-07CB-4748-8A78-A6F998F19139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EC5D-E7E6-4637-9586-BF90521ADA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441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82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44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1904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312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2854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743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86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77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86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72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98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70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73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64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88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07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DCB0B-069C-4846-BCE6-9BA129613C45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66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89213" y="318155"/>
            <a:ext cx="8915399" cy="2262781"/>
          </a:xfrm>
        </p:spPr>
        <p:txBody>
          <a:bodyPr/>
          <a:lstStyle/>
          <a:p>
            <a:r>
              <a:rPr lang="en-US" altLang="zh-TW" dirty="0"/>
              <a:t>Meeting 7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2023/8/10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5540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遇到的問題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87933" y="1334478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Bisection </a:t>
            </a:r>
            <a:r>
              <a:rPr lang="zh-TW" altLang="en-US" sz="3200" dirty="0"/>
              <a:t>迭代</a:t>
            </a:r>
            <a:r>
              <a:rPr lang="en-US" altLang="zh-TW" sz="3200" dirty="0"/>
              <a:t>10</a:t>
            </a:r>
            <a:r>
              <a:rPr lang="zh-TW" altLang="en-US" sz="3200" dirty="0"/>
              <a:t>次後得出的結果要直接除</a:t>
            </a:r>
            <a:r>
              <a:rPr lang="en-US" altLang="zh-TW" sz="3200" dirty="0"/>
              <a:t>2</a:t>
            </a:r>
            <a:r>
              <a:rPr lang="zh-TW" altLang="en-US" sz="3200" dirty="0"/>
              <a:t>，還是帶回原式取較接近的</a:t>
            </a:r>
            <a:endParaRPr lang="en-US" altLang="zh-TW" sz="32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237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7522C7-642D-5670-9DFB-8EC93A72C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811" y="997762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Bisection </a:t>
            </a:r>
            <a:r>
              <a:rPr lang="zh-TW" altLang="en-US" sz="3200" dirty="0"/>
              <a:t>遇到偶數次方程式時要怎麼處理</a:t>
            </a:r>
          </a:p>
        </p:txBody>
      </p:sp>
    </p:spTree>
    <p:extLst>
      <p:ext uri="{BB962C8B-B14F-4D97-AF65-F5344CB8AC3E}">
        <p14:creationId xmlns:p14="http://schemas.microsoft.com/office/powerpoint/2010/main" val="3436541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1DC3BAD-6676-FD2F-680D-93ABB05426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04370" y="521617"/>
                <a:ext cx="8915400" cy="3777622"/>
              </a:xfrm>
            </p:spPr>
            <p:txBody>
              <a:bodyPr/>
              <a:lstStyle/>
              <a:p>
                <a:r>
                  <a:rPr lang="en-US" altLang="zh-TW" sz="2400" dirty="0"/>
                  <a:t>P207 6.3.2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TW" altLang="en-US" sz="2400" dirty="0">
                    <a:latin typeface="+mj-ea"/>
                    <a:ea typeface="+mj-ea"/>
                  </a:rPr>
                  <a:t>似乎沒有考慮到目標值，是否直接把目標值當</a:t>
                </a:r>
                <a:r>
                  <a:rPr lang="en-US" altLang="zh-TW" sz="2400" dirty="0">
                    <a:latin typeface="+mj-ea"/>
                    <a:ea typeface="+mj-ea"/>
                  </a:rPr>
                  <a:t>0?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1DC3BAD-6676-FD2F-680D-93ABB05426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4370" y="521617"/>
                <a:ext cx="8915400" cy="3777622"/>
              </a:xfrm>
              <a:blipFill>
                <a:blip r:embed="rId2"/>
                <a:stretch>
                  <a:fillRect l="-958" t="-11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A7E20C4D-CB48-643F-BC2D-AF75D4338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545" y="1189132"/>
            <a:ext cx="9850225" cy="380100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CEC4F44-8C20-21BA-8CE0-A23224801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725" y="5278343"/>
            <a:ext cx="66865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9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00955B-B113-5631-E3C1-2C6DCD05E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4944" y="389641"/>
            <a:ext cx="8915400" cy="3777622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+mj-ea"/>
                <a:ea typeface="+mj-ea"/>
              </a:rPr>
              <a:t>目前</a:t>
            </a:r>
            <a:r>
              <a:rPr lang="en-US" altLang="zh-TW" sz="3200" dirty="0">
                <a:latin typeface="+mj-ea"/>
                <a:ea typeface="+mj-ea"/>
              </a:rPr>
              <a:t>diode</a:t>
            </a:r>
            <a:r>
              <a:rPr lang="zh-TW" altLang="en-US" sz="3200" dirty="0">
                <a:latin typeface="+mj-ea"/>
                <a:ea typeface="+mj-ea"/>
              </a:rPr>
              <a:t>都是一元方程式，那需要為了之後解</a:t>
            </a:r>
            <a:r>
              <a:rPr lang="en-US" altLang="zh-TW" sz="3200" dirty="0" err="1">
                <a:latin typeface="+mj-ea"/>
                <a:ea typeface="+mj-ea"/>
              </a:rPr>
              <a:t>mos</a:t>
            </a:r>
            <a:r>
              <a:rPr lang="zh-TW" altLang="en-US" sz="3200" dirty="0">
                <a:latin typeface="+mj-ea"/>
                <a:ea typeface="+mj-ea"/>
              </a:rPr>
              <a:t>改用</a:t>
            </a:r>
            <a:r>
              <a:rPr lang="en-US" altLang="zh-TW" sz="3200" dirty="0" err="1">
                <a:latin typeface="+mj-ea"/>
                <a:ea typeface="+mj-ea"/>
              </a:rPr>
              <a:t>jocabian</a:t>
            </a:r>
            <a:r>
              <a:rPr lang="zh-TW" altLang="en-US" sz="3200" dirty="0">
                <a:latin typeface="+mj-ea"/>
                <a:ea typeface="+mj-ea"/>
              </a:rPr>
              <a:t>矩陣去解多元方程</a:t>
            </a:r>
            <a:r>
              <a:rPr lang="en-US" altLang="zh-TW" sz="3200" dirty="0">
                <a:latin typeface="+mj-ea"/>
                <a:ea typeface="+mj-ea"/>
              </a:rPr>
              <a:t>?</a:t>
            </a:r>
            <a:endParaRPr lang="zh-TW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29811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1915F7-572A-9E3E-C82B-DAC0E714B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639" y="1068371"/>
            <a:ext cx="8915400" cy="3777622"/>
          </a:xfrm>
        </p:spPr>
        <p:txBody>
          <a:bodyPr/>
          <a:lstStyle/>
          <a:p>
            <a:r>
              <a:rPr lang="zh-TW" altLang="en-US" sz="2400" dirty="0"/>
              <a:t>在某些情況下需要重新選擇初始值，是否有需要讓程式能自行偵錯並選擇新的初始值</a:t>
            </a:r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242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本週進度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用程式實現迭代法求解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800" dirty="0"/>
              <a:t>寫出</a:t>
            </a:r>
            <a:r>
              <a:rPr lang="en-US" altLang="zh-TW" sz="2800" dirty="0" err="1"/>
              <a:t>DC_solve</a:t>
            </a:r>
            <a:r>
              <a:rPr lang="zh-TW" altLang="en-US" sz="2800" dirty="0"/>
              <a:t>的</a:t>
            </a:r>
            <a:r>
              <a:rPr lang="en-US" altLang="zh-TW" sz="2800" dirty="0"/>
              <a:t>netlist parser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706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迭代法程式碼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918" y="1834662"/>
            <a:ext cx="3649835" cy="37782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753" y="1834662"/>
            <a:ext cx="4704820" cy="362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3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實際運作</a:t>
            </a:r>
            <a:r>
              <a:rPr lang="en-US" altLang="zh-TW" dirty="0"/>
              <a:t>(</a:t>
            </a:r>
            <a:r>
              <a:rPr lang="zh-TW" altLang="en-US" dirty="0"/>
              <a:t>僅測試非偶函數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Testcase1:x^5-12=f(x)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用</a:t>
            </a:r>
            <a:r>
              <a:rPr lang="en-US" altLang="zh-TW" dirty="0" err="1"/>
              <a:t>geogebra</a:t>
            </a:r>
            <a:r>
              <a:rPr lang="zh-TW" altLang="en-US" dirty="0"/>
              <a:t>解出的結果</a:t>
            </a:r>
            <a:r>
              <a:rPr lang="en-US" altLang="zh-TW" dirty="0"/>
              <a:t>:1.6437518295172</a:t>
            </a:r>
          </a:p>
          <a:p>
            <a:pPr marL="0" indent="0">
              <a:buNone/>
            </a:pPr>
            <a:r>
              <a:rPr lang="zh-TW" altLang="en-US" dirty="0"/>
              <a:t>用計算機</a:t>
            </a:r>
            <a:r>
              <a:rPr lang="en-US" altLang="zh-TW" dirty="0"/>
              <a:t>(991ex)</a:t>
            </a:r>
            <a:r>
              <a:rPr lang="zh-TW" altLang="en-US" dirty="0"/>
              <a:t>按出的結果</a:t>
            </a:r>
            <a:r>
              <a:rPr lang="en-US" altLang="zh-TW" dirty="0"/>
              <a:t>:1.64375183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112" y="2538492"/>
            <a:ext cx="8261775" cy="16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1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實際運作</a:t>
            </a:r>
            <a:r>
              <a:rPr lang="en-US" altLang="zh-TW" dirty="0"/>
              <a:t>(</a:t>
            </a:r>
            <a:r>
              <a:rPr lang="zh-TW" altLang="en-US" dirty="0"/>
              <a:t>僅測試非偶函數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Testcase1:f(x)=10^-14*</a:t>
            </a:r>
            <a:r>
              <a:rPr lang="en-US" altLang="zh-TW" dirty="0" err="1"/>
              <a:t>exp</a:t>
            </a:r>
            <a:r>
              <a:rPr lang="en-US" altLang="zh-TW" dirty="0"/>
              <a:t>(x/0.026)-10^-14-0.01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用</a:t>
            </a:r>
            <a:r>
              <a:rPr lang="en-US" altLang="zh-TW" dirty="0" err="1"/>
              <a:t>geogebra</a:t>
            </a:r>
            <a:r>
              <a:rPr lang="zh-TW" altLang="en-US" dirty="0"/>
              <a:t>解出的結果</a:t>
            </a:r>
            <a:r>
              <a:rPr lang="en-US" altLang="zh-TW" dirty="0"/>
              <a:t>:0.7184065491063</a:t>
            </a:r>
          </a:p>
          <a:p>
            <a:pPr marL="0" indent="0">
              <a:buNone/>
            </a:pPr>
            <a:r>
              <a:rPr lang="zh-TW" altLang="en-US" dirty="0"/>
              <a:t>用計算機</a:t>
            </a:r>
            <a:r>
              <a:rPr lang="en-US" altLang="zh-TW" dirty="0"/>
              <a:t>(991ex)</a:t>
            </a:r>
            <a:r>
              <a:rPr lang="zh-TW" altLang="en-US" dirty="0"/>
              <a:t>按出的結果</a:t>
            </a:r>
            <a:r>
              <a:rPr lang="en-US" altLang="zh-TW" dirty="0"/>
              <a:t>:0.718406549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312" y="2654256"/>
            <a:ext cx="8261775" cy="170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7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C3703F-A976-FC71-D2D9-0191CC2E8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461" y="360160"/>
            <a:ext cx="8911687" cy="1280890"/>
          </a:xfrm>
        </p:spPr>
        <p:txBody>
          <a:bodyPr/>
          <a:lstStyle/>
          <a:p>
            <a:r>
              <a:rPr lang="zh-TW" altLang="en-US" dirty="0"/>
              <a:t>實際運作</a:t>
            </a:r>
            <a:r>
              <a:rPr lang="en-US" altLang="zh-TW" dirty="0"/>
              <a:t>(</a:t>
            </a:r>
            <a:r>
              <a:rPr lang="zh-TW" altLang="en-US" dirty="0"/>
              <a:t>測試奇函數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716E845-A838-B3FE-20CC-F13C475AA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247" y="1503772"/>
            <a:ext cx="5124450" cy="232410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401C04F-2688-7E7C-1CAF-EAAF70DDF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431" y="3426643"/>
            <a:ext cx="7821144" cy="380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61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9CC2E5-D561-2612-5AE7-E3EB357CA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實際運作</a:t>
            </a:r>
            <a:r>
              <a:rPr lang="en-US" altLang="zh-TW" dirty="0"/>
              <a:t>(</a:t>
            </a:r>
            <a:r>
              <a:rPr lang="zh-TW" altLang="en-US" dirty="0"/>
              <a:t>測試偶函數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AFDA80-B1B3-BF4E-2B20-127919DD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AF39D1-9C33-2D3D-057C-3ABEF6535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29" y="1905000"/>
            <a:ext cx="4891203" cy="195900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6F3B2FC-D7BD-E962-1081-7A3984934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527" y="3576992"/>
            <a:ext cx="8069344" cy="328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6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569DB2-3B2B-7F51-6469-E574CAB1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實際運作</a:t>
            </a:r>
            <a:r>
              <a:rPr lang="en-US" altLang="zh-TW" dirty="0"/>
              <a:t>(</a:t>
            </a:r>
            <a:r>
              <a:rPr lang="zh-TW" altLang="en-US" dirty="0"/>
              <a:t>測試</a:t>
            </a:r>
            <a:r>
              <a:rPr lang="en-US" altLang="zh-TW" dirty="0"/>
              <a:t>e^x-5)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5D74B6-AA1C-06F4-76B2-79B72BD8B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B21655-697F-224F-39FD-AF65D235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195" y="3290381"/>
            <a:ext cx="7769301" cy="294350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33D19B7-BBDF-501D-AA55-F27BBBEE3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04" y="1502316"/>
            <a:ext cx="5257800" cy="241935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9CE5101-2EE4-1F92-B0E8-175D05E78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623" y="4552950"/>
            <a:ext cx="23145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11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Dc_solver</a:t>
            </a:r>
            <a:r>
              <a:rPr lang="zh-TW" altLang="en-US" dirty="0"/>
              <a:t>運行結果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Netlist:                                </a:t>
            </a:r>
            <a:r>
              <a:rPr lang="zh-TW" altLang="en-US" dirty="0"/>
              <a:t>運行結果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pt-BR" altLang="zh-TW" dirty="0"/>
              <a:t>diode cicuit</a:t>
            </a:r>
          </a:p>
          <a:p>
            <a:pPr marL="0" indent="0">
              <a:buNone/>
            </a:pPr>
            <a:r>
              <a:rPr lang="pt-BR" altLang="zh-TW" dirty="0"/>
              <a:t>*fggyuwbyuw</a:t>
            </a:r>
          </a:p>
          <a:p>
            <a:pPr marL="0" indent="0">
              <a:buNone/>
            </a:pPr>
            <a:r>
              <a:rPr lang="pt-BR" altLang="zh-TW" dirty="0"/>
              <a:t>v1 n1 0 dc 5</a:t>
            </a:r>
          </a:p>
          <a:p>
            <a:pPr marL="0" indent="0">
              <a:buNone/>
            </a:pPr>
            <a:r>
              <a:rPr lang="pt-BR" altLang="zh-TW" dirty="0"/>
              <a:t>r1 n1 n2 10k</a:t>
            </a:r>
          </a:p>
          <a:p>
            <a:pPr marL="0" indent="0">
              <a:buNone/>
            </a:pPr>
            <a:r>
              <a:rPr lang="pt-BR" altLang="zh-TW" dirty="0"/>
              <a:t>c2 n3 0 1u</a:t>
            </a:r>
          </a:p>
          <a:p>
            <a:pPr marL="0" indent="0">
              <a:buNone/>
            </a:pPr>
            <a:r>
              <a:rPr lang="pt-BR" altLang="zh-TW" dirty="0"/>
              <a:t>D1 n2 n3 diode1</a:t>
            </a:r>
          </a:p>
          <a:p>
            <a:pPr marL="0" indent="0">
              <a:buNone/>
            </a:pPr>
            <a:r>
              <a:rPr lang="pt-BR" altLang="zh-TW" dirty="0"/>
              <a:t>.model diode1 D</a:t>
            </a:r>
          </a:p>
          <a:p>
            <a:pPr marL="0" indent="0">
              <a:buNone/>
            </a:pPr>
            <a:r>
              <a:rPr lang="pt-BR" altLang="zh-TW" dirty="0"/>
              <a:t>.end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51" y="2614947"/>
            <a:ext cx="5207268" cy="127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85946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3850</TotalTime>
  <Words>261</Words>
  <Application>Microsoft Office PowerPoint</Application>
  <PresentationFormat>寬螢幕</PresentationFormat>
  <Paragraphs>67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Arial</vt:lpstr>
      <vt:lpstr>Calibri</vt:lpstr>
      <vt:lpstr>Cambria Math</vt:lpstr>
      <vt:lpstr>Century Gothic</vt:lpstr>
      <vt:lpstr>Wingdings 3</vt:lpstr>
      <vt:lpstr>絲縷</vt:lpstr>
      <vt:lpstr>Meeting 7</vt:lpstr>
      <vt:lpstr>本週進度</vt:lpstr>
      <vt:lpstr>迭代法程式碼</vt:lpstr>
      <vt:lpstr>實際運作(僅測試非偶函數)</vt:lpstr>
      <vt:lpstr>實際運作(僅測試非偶函數)</vt:lpstr>
      <vt:lpstr>實際運作(測試奇函數)</vt:lpstr>
      <vt:lpstr>實際運作(測試偶函數)</vt:lpstr>
      <vt:lpstr>實際運作(測試e^x-5)</vt:lpstr>
      <vt:lpstr>Dc_solver運行結果</vt:lpstr>
      <vt:lpstr>遇到的問題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</dc:title>
  <dc:creator>李軒毅</dc:creator>
  <cp:lastModifiedBy>Huang</cp:lastModifiedBy>
  <cp:revision>61</cp:revision>
  <dcterms:created xsi:type="dcterms:W3CDTF">2023-07-04T01:55:29Z</dcterms:created>
  <dcterms:modified xsi:type="dcterms:W3CDTF">2023-08-09T15:54:02Z</dcterms:modified>
</cp:coreProperties>
</file>