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33" autoAdjust="0"/>
  </p:normalViewPr>
  <p:slideViewPr>
    <p:cSldViewPr snapToGrid="0" showGuides="1">
      <p:cViewPr varScale="1">
        <p:scale>
          <a:sx n="109" d="100"/>
          <a:sy n="109" d="100"/>
        </p:scale>
        <p:origin x="10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8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2023/8/15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本週進度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 err="1" smtClean="0"/>
              <a:t>DC_solver</a:t>
            </a:r>
            <a:r>
              <a:rPr lang="zh-TW" altLang="en-US" sz="2800" dirty="0" smtClean="0"/>
              <a:t>大致完成</a:t>
            </a:r>
            <a:endParaRPr lang="en-US" altLang="zh-TW" sz="2800" dirty="0" smtClean="0"/>
          </a:p>
          <a:p>
            <a:endParaRPr lang="en-US" altLang="zh-TW" sz="2800" dirty="0"/>
          </a:p>
          <a:p>
            <a:r>
              <a:rPr lang="zh-TW" altLang="en-US" sz="2800" dirty="0" smtClean="0"/>
              <a:t>更改讀取資料的形式</a:t>
            </a: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測試電路一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TW" dirty="0"/>
              <a:t>diode circuit</a:t>
            </a:r>
          </a:p>
          <a:p>
            <a:pPr marL="0" indent="0">
              <a:buNone/>
            </a:pPr>
            <a:r>
              <a:rPr lang="pt-BR" altLang="zh-TW" dirty="0"/>
              <a:t>v1 n1 0 dc 5</a:t>
            </a:r>
          </a:p>
          <a:p>
            <a:pPr marL="0" indent="0">
              <a:buNone/>
            </a:pPr>
            <a:r>
              <a:rPr lang="pt-BR" altLang="zh-TW" dirty="0"/>
              <a:t>r1 n1 n2 2k</a:t>
            </a:r>
          </a:p>
          <a:p>
            <a:pPr marL="0" indent="0">
              <a:buNone/>
            </a:pPr>
            <a:r>
              <a:rPr lang="pt-BR" altLang="zh-TW" dirty="0"/>
              <a:t>d1 n2 0 diode1</a:t>
            </a:r>
          </a:p>
          <a:p>
            <a:pPr marL="0" indent="0">
              <a:buNone/>
            </a:pPr>
            <a:r>
              <a:rPr lang="pt-BR" altLang="zh-TW" dirty="0"/>
              <a:t>.model diode1 D</a:t>
            </a:r>
          </a:p>
          <a:p>
            <a:pPr marL="0" indent="0">
              <a:buNone/>
            </a:pPr>
            <a:r>
              <a:rPr lang="pt-BR" altLang="zh-TW" dirty="0"/>
              <a:t>.end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9158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Dc</a:t>
            </a:r>
            <a:r>
              <a:rPr lang="zh-TW" altLang="en-US" dirty="0" smtClean="0"/>
              <a:t> </a:t>
            </a:r>
            <a:r>
              <a:rPr lang="en-US" altLang="zh-TW" dirty="0" smtClean="0"/>
              <a:t>sweep </a:t>
            </a:r>
            <a:r>
              <a:rPr lang="zh-TW" altLang="en-US" dirty="0" smtClean="0"/>
              <a:t>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6875" y="2045677"/>
            <a:ext cx="4244441" cy="366068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4110" y="2133600"/>
            <a:ext cx="4997707" cy="34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7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測試電路二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altLang="zh-TW" dirty="0"/>
              <a:t>diode circuit</a:t>
            </a:r>
          </a:p>
          <a:p>
            <a:pPr marL="0" indent="0">
              <a:buNone/>
            </a:pPr>
            <a:r>
              <a:rPr lang="pt-BR" altLang="zh-TW" dirty="0"/>
              <a:t>v1 n1 0 dc 5</a:t>
            </a:r>
          </a:p>
          <a:p>
            <a:pPr marL="0" indent="0">
              <a:buNone/>
            </a:pPr>
            <a:r>
              <a:rPr lang="pt-BR" altLang="zh-TW" dirty="0"/>
              <a:t>r1 n1 n2 2k</a:t>
            </a:r>
          </a:p>
          <a:p>
            <a:pPr marL="0" indent="0">
              <a:buNone/>
            </a:pPr>
            <a:r>
              <a:rPr lang="pt-BR" altLang="zh-TW" dirty="0"/>
              <a:t>d1 n2 n3 diode1</a:t>
            </a:r>
          </a:p>
          <a:p>
            <a:pPr marL="0" indent="0">
              <a:buNone/>
            </a:pPr>
            <a:r>
              <a:rPr lang="pt-BR" altLang="zh-TW" dirty="0"/>
              <a:t>.model diode1 D</a:t>
            </a:r>
          </a:p>
          <a:p>
            <a:pPr marL="0" indent="0">
              <a:buNone/>
            </a:pPr>
            <a:r>
              <a:rPr lang="pt-BR" altLang="zh-TW" dirty="0"/>
              <a:t>d2 n3 0 diode1</a:t>
            </a:r>
          </a:p>
          <a:p>
            <a:pPr marL="0" indent="0">
              <a:buNone/>
            </a:pPr>
            <a:r>
              <a:rPr lang="pt-BR" altLang="zh-TW" dirty="0"/>
              <a:t>.model diode1 D</a:t>
            </a:r>
          </a:p>
          <a:p>
            <a:pPr marL="0" indent="0">
              <a:buNone/>
            </a:pPr>
            <a:r>
              <a:rPr lang="pt-BR" altLang="zh-TW" dirty="0"/>
              <a:t>.end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8036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Dc</a:t>
            </a:r>
            <a:r>
              <a:rPr lang="zh-TW" altLang="en-US" dirty="0" smtClean="0"/>
              <a:t> </a:t>
            </a:r>
            <a:r>
              <a:rPr lang="en-US" altLang="zh-TW" dirty="0" smtClean="0"/>
              <a:t>sweep </a:t>
            </a:r>
            <a:r>
              <a:rPr lang="zh-TW" altLang="en-US" dirty="0" smtClean="0"/>
              <a:t>模擬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492" y="2039813"/>
            <a:ext cx="4376326" cy="3767749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86" y="2224974"/>
            <a:ext cx="4635738" cy="33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64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更改讀取資料的形式</a:t>
            </a:r>
            <a:r>
              <a:rPr lang="en-US" altLang="zh-TW"/>
              <a:t/>
            </a:r>
            <a:br>
              <a:rPr lang="en-US" altLang="zh-TW"/>
            </a:b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0018" y="2304973"/>
            <a:ext cx="7594990" cy="297830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263715"/>
            <a:ext cx="1505027" cy="233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216719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3988</TotalTime>
  <Words>81</Words>
  <Application>Microsoft Office PowerPoint</Application>
  <PresentationFormat>寬螢幕</PresentationFormat>
  <Paragraphs>34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4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8</vt:lpstr>
      <vt:lpstr>本週進度</vt:lpstr>
      <vt:lpstr>測試電路一</vt:lpstr>
      <vt:lpstr>Dc sweep 模擬</vt:lpstr>
      <vt:lpstr>測試電路二</vt:lpstr>
      <vt:lpstr>Dc sweep 模擬</vt:lpstr>
      <vt:lpstr>更改讀取資料的形式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63</cp:revision>
  <dcterms:created xsi:type="dcterms:W3CDTF">2023-07-04T01:55:29Z</dcterms:created>
  <dcterms:modified xsi:type="dcterms:W3CDTF">2023-08-14T09:05:27Z</dcterms:modified>
</cp:coreProperties>
</file>