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3" autoAdjust="0"/>
  </p:normalViewPr>
  <p:slideViewPr>
    <p:cSldViewPr snapToGrid="0" showGuides="1">
      <p:cViewPr varScale="1">
        <p:scale>
          <a:sx n="81" d="100"/>
          <a:sy n="81" d="100"/>
        </p:scale>
        <p:origin x="725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2023/8/30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9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2023/8/30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本次進度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 dirty="0"/>
              <a:t>讀到</a:t>
            </a:r>
            <a:r>
              <a:rPr lang="en-US" altLang="zh-TW" sz="2800" dirty="0"/>
              <a:t>5.7</a:t>
            </a:r>
          </a:p>
          <a:p>
            <a:pPr marL="0" indent="0">
              <a:buNone/>
            </a:pPr>
            <a:endParaRPr lang="en-US" altLang="zh-TW" sz="2800" dirty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P116,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TW" altLang="en-US" i="1">
                        <a:latin typeface="Cambria Math" panose="02040503050406030204" pitchFamily="18" charset="0"/>
                      </a:rPr>
                      <m:t>和</m:t>
                    </m:r>
                    <m:r>
                      <m:rPr>
                        <m:sty m:val="p"/>
                      </m:rPr>
                      <a:rPr lang="en-US" altLang="zh-TW" i="1" smtClean="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zh-TW" altLang="en-US" dirty="0"/>
                  <a:t>的差別</a:t>
                </a: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P119,example5.8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r>
                  <a:rPr lang="en-US" altLang="zh-TW" dirty="0"/>
                  <a:t>p121,5.23</a:t>
                </a:r>
                <a:r>
                  <a:rPr lang="zh-TW" altLang="en-US" dirty="0"/>
                  <a:t>上方</a:t>
                </a:r>
                <a:r>
                  <a:rPr lang="en-US" altLang="zh-TW" dirty="0"/>
                  <a:t>,O(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TW" dirty="0"/>
                  <a:t>),</a:t>
                </a:r>
                <a:r>
                  <a:rPr lang="zh-TW" altLang="en-US" dirty="0"/>
                  <a:t>如何得出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79" t="-9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37303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5555</TotalTime>
  <Words>28</Words>
  <Application>Microsoft Office PowerPoint</Application>
  <PresentationFormat>寬螢幕</PresentationFormat>
  <Paragraphs>20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Arial</vt:lpstr>
      <vt:lpstr>Calibri</vt:lpstr>
      <vt:lpstr>Cambria Math</vt:lpstr>
      <vt:lpstr>Century Gothic</vt:lpstr>
      <vt:lpstr>Wingdings 3</vt:lpstr>
      <vt:lpstr>絲縷</vt:lpstr>
      <vt:lpstr>Meeting 9</vt:lpstr>
      <vt:lpstr>本次進度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Huang</cp:lastModifiedBy>
  <cp:revision>72</cp:revision>
  <dcterms:created xsi:type="dcterms:W3CDTF">2023-07-04T01:55:29Z</dcterms:created>
  <dcterms:modified xsi:type="dcterms:W3CDTF">2023-08-30T05:13:10Z</dcterms:modified>
</cp:coreProperties>
</file>