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3" d="100"/>
          <a:sy n="53" d="100"/>
        </p:scale>
        <p:origin x="888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2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2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0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0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1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434A4-B998-4A55-BF69-7A422EDCDA49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051E-3F26-4DBD-BFD4-A250BCD1D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A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195600" y="174171"/>
            <a:ext cx="7534463" cy="11843657"/>
            <a:chOff x="148812" y="78034"/>
            <a:chExt cx="12830461" cy="6858090"/>
          </a:xfrm>
        </p:grpSpPr>
        <p:sp>
          <p:nvSpPr>
            <p:cNvPr id="8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148812" y="78034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420691" y="211860"/>
              <a:ext cx="12558582" cy="1048462"/>
              <a:chOff x="420691" y="211860"/>
              <a:chExt cx="12558584" cy="1048462"/>
            </a:xfrm>
          </p:grpSpPr>
          <p:sp>
            <p:nvSpPr>
              <p:cNvPr id="1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420691" y="211860"/>
                <a:ext cx="12558584" cy="1048462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1440000" rtlCol="0" anchor="ctr"/>
              <a:lstStyle/>
              <a:p>
                <a:pPr marL="125730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b="1" kern="0" noProof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과거 데이터를 활용한 </a:t>
                </a:r>
                <a:r>
                  <a:rPr lang="en-US" altLang="ko-KR" sz="2400" b="1" kern="0" noProof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Coin </a:t>
                </a:r>
                <a:r>
                  <a:rPr lang="ko-KR" altLang="en-US" sz="2400" b="1" kern="0" dirty="0" err="1" smtClean="0">
                    <a:ln w="12700">
                      <a:noFill/>
                    </a:ln>
                    <a:solidFill>
                      <a:srgbClr val="44546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예측기</a:t>
                </a:r>
                <a:endParaRPr kumimoji="0" lang="ko-KR" altLang="en-US" sz="1600" b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1064201" y="467495"/>
                <a:ext cx="419280" cy="232832"/>
                <a:chOff x="1064201" y="467495"/>
                <a:chExt cx="419280" cy="232832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94940" y="532926"/>
                  <a:ext cx="88541" cy="88582"/>
                  <a:chOff x="1394940" y="532926"/>
                  <a:chExt cx="88541" cy="88582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타원 25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7AB45156-BAE4-3A67-AA91-9062EAAFD7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2418" y="1793688"/>
              <a:ext cx="753342" cy="16820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05E2D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98697" y="1394891"/>
              <a:ext cx="11654819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316367" y="955658"/>
            <a:ext cx="1473200" cy="934720"/>
          </a:xfrm>
          <a:prstGeom prst="ellipse">
            <a:avLst/>
          </a:prstGeom>
          <a:blipFill dpi="0" rotWithShape="1">
            <a:blip r:embed="rId2">
              <a:alphaModFix amt="37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945066-C6D2-0474-1E10-7B67B2CF3681}"/>
              </a:ext>
            </a:extLst>
          </p:cNvPr>
          <p:cNvSpPr/>
          <p:nvPr/>
        </p:nvSpPr>
        <p:spPr>
          <a:xfrm flipH="1">
            <a:off x="590148" y="2986505"/>
            <a:ext cx="6267852" cy="1201241"/>
          </a:xfrm>
          <a:prstGeom prst="rect">
            <a:avLst/>
          </a:prstGeom>
          <a:solidFill>
            <a:schemeClr val="bg1">
              <a:lumMod val="75000"/>
            </a:schemeClr>
          </a:solidFill>
          <a:ln w="698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 are you Coin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프로젝트는 </a:t>
            </a:r>
            <a:r>
              <a:rPr kumimoji="1"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한창 유행중인 </a:t>
            </a:r>
            <a:r>
              <a:rPr kumimoji="1"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코인시장의</a:t>
            </a:r>
            <a:r>
              <a:rPr kumimoji="1"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큰 웃음을 본 사람과 크게 울어본 사람이 대다수일 것이다</a:t>
            </a:r>
            <a:r>
              <a:rPr kumimoji="1"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관심을 갖고 있는 코인에 대해서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과거의 </a:t>
            </a:r>
            <a:r>
              <a:rPr kumimoji="1"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기반으로 이 코인을 구매할지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판매할지 결정을 시각화한 자료를 보며 트렌드가 어떻게 흘러갈지 판단하고 한번 </a:t>
            </a:r>
            <a:r>
              <a:rPr kumimoji="1"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고민하게 </a:t>
            </a:r>
            <a:r>
              <a:rPr kumimoji="1"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만들었다</a:t>
            </a:r>
            <a:r>
              <a:rPr kumimoji="1"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33923" y="2559538"/>
            <a:ext cx="1531603" cy="403499"/>
            <a:chOff x="645539" y="3584287"/>
            <a:chExt cx="2208126" cy="50724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7B563C-FAA9-32D2-FE03-BD309CBD7E3F}"/>
                </a:ext>
              </a:extLst>
            </p:cNvPr>
            <p:cNvSpPr/>
            <p:nvPr/>
          </p:nvSpPr>
          <p:spPr>
            <a:xfrm>
              <a:off x="645539" y="3584287"/>
              <a:ext cx="2208126" cy="507247"/>
            </a:xfrm>
            <a:prstGeom prst="rect">
              <a:avLst/>
            </a:prstGeom>
            <a:noFill/>
            <a:ln w="38100">
              <a:solidFill>
                <a:srgbClr val="EBA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1" dirty="0" err="1" smtClean="0">
                  <a:solidFill>
                    <a:sysClr val="windowText" lastClr="000000"/>
                  </a:solidFill>
                </a:rPr>
                <a:t>과제목적</a:t>
              </a:r>
              <a:endParaRPr lang="ko-KR" altLang="en-US" sz="180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4EAB11-D285-2414-0F84-C0E3E4DE1196}"/>
                </a:ext>
              </a:extLst>
            </p:cNvPr>
            <p:cNvSpPr/>
            <p:nvPr/>
          </p:nvSpPr>
          <p:spPr>
            <a:xfrm flipV="1">
              <a:off x="645539" y="3584287"/>
              <a:ext cx="567432" cy="3488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90148" y="9520354"/>
            <a:ext cx="2428823" cy="465475"/>
            <a:chOff x="645539" y="3584287"/>
            <a:chExt cx="2208126" cy="50724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7B563C-FAA9-32D2-FE03-BD309CBD7E3F}"/>
                </a:ext>
              </a:extLst>
            </p:cNvPr>
            <p:cNvSpPr/>
            <p:nvPr/>
          </p:nvSpPr>
          <p:spPr>
            <a:xfrm>
              <a:off x="645539" y="3584287"/>
              <a:ext cx="2208126" cy="507247"/>
            </a:xfrm>
            <a:prstGeom prst="rect">
              <a:avLst/>
            </a:prstGeom>
            <a:noFill/>
            <a:ln w="38100">
              <a:solidFill>
                <a:srgbClr val="EBA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1" dirty="0" smtClean="0">
                  <a:solidFill>
                    <a:sysClr val="windowText" lastClr="000000"/>
                  </a:solidFill>
                </a:rPr>
                <a:t>활용방안과 기대효과</a:t>
              </a:r>
              <a:endParaRPr lang="ko-KR" altLang="en-US" sz="180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94EAB11-D285-2414-0F84-C0E3E4DE1196}"/>
                </a:ext>
              </a:extLst>
            </p:cNvPr>
            <p:cNvSpPr/>
            <p:nvPr/>
          </p:nvSpPr>
          <p:spPr>
            <a:xfrm flipV="1">
              <a:off x="645539" y="3584287"/>
              <a:ext cx="567432" cy="3488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3922" y="4267223"/>
            <a:ext cx="1531603" cy="403499"/>
            <a:chOff x="645539" y="3584287"/>
            <a:chExt cx="2208126" cy="5072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97B563C-FAA9-32D2-FE03-BD309CBD7E3F}"/>
                </a:ext>
              </a:extLst>
            </p:cNvPr>
            <p:cNvSpPr/>
            <p:nvPr/>
          </p:nvSpPr>
          <p:spPr>
            <a:xfrm>
              <a:off x="645539" y="3584287"/>
              <a:ext cx="2208126" cy="507247"/>
            </a:xfrm>
            <a:prstGeom prst="rect">
              <a:avLst/>
            </a:prstGeom>
            <a:noFill/>
            <a:ln w="38100">
              <a:solidFill>
                <a:srgbClr val="EBA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1" dirty="0" err="1" smtClean="0">
                  <a:solidFill>
                    <a:sysClr val="windowText" lastClr="000000"/>
                  </a:solidFill>
                </a:rPr>
                <a:t>과제내용</a:t>
              </a:r>
              <a:endParaRPr lang="ko-KR" altLang="en-US" sz="180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94EAB11-D285-2414-0F84-C0E3E4DE1196}"/>
                </a:ext>
              </a:extLst>
            </p:cNvPr>
            <p:cNvSpPr/>
            <p:nvPr/>
          </p:nvSpPr>
          <p:spPr>
            <a:xfrm flipV="1">
              <a:off x="645539" y="3584287"/>
              <a:ext cx="567432" cy="3488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182943" y="1685524"/>
            <a:ext cx="303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Tenser(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텐서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 28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이강혁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Where are you Coin?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945066-C6D2-0474-1E10-7B67B2CF3681}"/>
              </a:ext>
            </a:extLst>
          </p:cNvPr>
          <p:cNvSpPr/>
          <p:nvPr/>
        </p:nvSpPr>
        <p:spPr>
          <a:xfrm flipH="1">
            <a:off x="590148" y="4721673"/>
            <a:ext cx="6260595" cy="1258213"/>
          </a:xfrm>
          <a:prstGeom prst="rect">
            <a:avLst/>
          </a:prstGeom>
          <a:solidFill>
            <a:schemeClr val="bg1">
              <a:lumMod val="75000"/>
            </a:schemeClr>
          </a:solidFill>
          <a:ln w="698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 are you Coin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prophet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 라이브러리를 활용하여 과거 데이터를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pyupbit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업비트에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BTC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ETH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시간 봉의 데이터로 과거 데이터를 불러와 검은 점으로 표현되며 내가 예측하고자 하는 코인에 며칠 뒤 동향이나 그 날의 시간에 따라 어떤 식으로 변동되는지 예측하여 가격 변화와 추세를 파악해준다 </a:t>
            </a:r>
            <a:endParaRPr lang="ko-KR" altLang="en-US" sz="14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94" y="6489610"/>
            <a:ext cx="1969925" cy="139340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04" y="6443621"/>
            <a:ext cx="1688343" cy="143939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43" y="8020798"/>
            <a:ext cx="1766572" cy="145271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8015405"/>
            <a:ext cx="1757304" cy="1458104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55" y="8015406"/>
            <a:ext cx="1881089" cy="1458104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2" y="6443621"/>
            <a:ext cx="1782983" cy="143939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75468" y="6720114"/>
            <a:ext cx="45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</a:t>
            </a:r>
          </a:p>
          <a:p>
            <a:r>
              <a:rPr lang="en-US" altLang="ko-KR" sz="2400" b="1" dirty="0" smtClean="0"/>
              <a:t>T</a:t>
            </a:r>
          </a:p>
          <a:p>
            <a:r>
              <a:rPr lang="en-US" altLang="ko-KR" sz="2400" b="1" dirty="0"/>
              <a:t>C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67624" y="8101520"/>
            <a:ext cx="45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ETH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945066-C6D2-0474-1E10-7B67B2CF3681}"/>
              </a:ext>
            </a:extLst>
          </p:cNvPr>
          <p:cNvSpPr/>
          <p:nvPr/>
        </p:nvSpPr>
        <p:spPr>
          <a:xfrm flipH="1">
            <a:off x="592377" y="10040186"/>
            <a:ext cx="6267852" cy="1649295"/>
          </a:xfrm>
          <a:prstGeom prst="rect">
            <a:avLst/>
          </a:prstGeom>
          <a:solidFill>
            <a:schemeClr val="bg1">
              <a:lumMod val="75000"/>
            </a:schemeClr>
          </a:solidFill>
          <a:ln w="698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코인 가격을 결정하는 요소는 전날 가격보다는  외부 정보들이 더 중요하기에 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언급량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전날 나스닥 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지표등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모두 포함하여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are you Coin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 가중치를 넣게 되면 매우 정확도가 높아질 것으로 보인다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과거의 데이터를 가지고 지표와 트렌드를 파악하기 때문에 많은 데이터를 다루지 않고 적은 시간으로도 쉽게 파악할 수 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예측한 날의 저점과 고점에 대해서도 판단하여 보여줌으로써  큰 손실을 줄일 수 있을 것이다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28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197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Leekanghyuk</dc:creator>
  <cp:lastModifiedBy>Leekanghyuk</cp:lastModifiedBy>
  <cp:revision>15</cp:revision>
  <dcterms:created xsi:type="dcterms:W3CDTF">2022-11-20T09:19:33Z</dcterms:created>
  <dcterms:modified xsi:type="dcterms:W3CDTF">2022-11-20T13:42:48Z</dcterms:modified>
</cp:coreProperties>
</file>