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69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526"/>
    <a:srgbClr val="FFC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3" autoAdjust="0"/>
    <p:restoredTop sz="94652" autoAdjust="0"/>
  </p:normalViewPr>
  <p:slideViewPr>
    <p:cSldViewPr>
      <p:cViewPr varScale="1">
        <p:scale>
          <a:sx n="70" d="100"/>
          <a:sy n="70" d="100"/>
        </p:scale>
        <p:origin x="14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0AF034A-43DE-3C02-8446-55402DCA1D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7B679D9-B8D6-A62A-93DD-C63425739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E2F23852-9AD3-8A26-15CB-5FD303F31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CC6A3-7F3B-47B9-95E4-FAE291E9D8EF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29481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58EE3E67-0DAE-B3BE-806A-7570A7BA8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1084C66F-A867-0E83-80F6-F683D91114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CBBDC021-F317-1EB9-42B3-C6AB7C1F75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4BADF-936C-4B3D-B97A-7BAB78222974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1226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7E302A1-FBD8-9C74-D2E6-D4B32E6ABC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6E51DD6A-CE5F-C512-269E-62ED61D726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495E2E2-FE82-1772-3277-AEE8068A43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AFC20-6C32-4D20-905C-6556182691E1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6641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C79B482-B152-543E-0608-473647869E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9AA99B8-CB46-B0A2-CCEB-3AFD5973CE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135D1695-1D2A-8958-783C-90688C8A6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15C9D-7D44-4A7C-9EB7-E55F9DE52781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83101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B2CACC46-4747-7CBB-E1ED-CD18266E9C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175D73C-B7B6-5331-7421-283E14F6F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462939-8EA7-188B-7A8A-84FC55BB19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32878-BF96-44A9-981A-CE578273B625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78101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DDCDD51-E8EA-9A93-EC71-BAAA62EFE3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DE97EA-3EE5-B17D-00BE-555EC0119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7B4D09-DD92-E84E-E84D-E42073FCB4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AEDB63-9A3E-4A09-9C59-68F6EAAD1500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1374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596F9DFF-0808-0D2E-56AB-AC06E8E02E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25D8A085-C17B-C584-64DC-5F71E3708B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2790AE28-FC6B-123E-7FDA-3EE4930C8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3EC2E7-813B-4959-883A-F40A557ED801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08308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7D2C7EC6-551B-EAD2-5468-7C9586D807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35F71D6B-DB87-DE12-947A-E52E9800AD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9E77B708-07FE-07CB-1C0C-F667762415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15D58-3AD0-4EE0-A252-841833B4EFF6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19908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EA6B4359-F952-4DFD-00CE-7F1FFAFD27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654B559D-37EC-DA68-2DAE-B245C2C892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4EFF8138-6A3D-04F8-ADE4-A2B2A297E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54CD2-A05D-4798-9D55-9D1218674413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56354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894558F-2716-82DB-35F5-0940AD9AEF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9908D5-1332-878B-FA0F-048FFF515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7AEA639-7607-CBA2-3C8E-0C6030A6C7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A7815A-36DD-48DC-96E7-62BD8978C3F2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08285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6B313CF-CAB2-34DF-F4F7-7F2B777292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C6BD1F1-D898-9F41-D732-D8AA90A6B7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A423326-4889-717E-2F9C-1E939EB8ED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8D60CE-F18C-4031-BAAA-2E3B36718E5E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17622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38855945-E5BE-6EFC-D23E-34E6739F0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266BE1F0-E70F-8F5E-C7FD-A4237273C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D8B780EE-E2A7-E030-FA66-0D483351D2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5114A35C-C7BD-F194-CB77-F8471B994A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6598E5D4-2303-0C10-0A48-DEC09E1A52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9EE4BE1-EEE7-401A-B512-E35ADBC02E98}" type="slidenum">
              <a:rPr lang="es-ES" altLang="en-US"/>
              <a:pPr/>
              <a:t>‹#›</a:t>
            </a:fld>
            <a:endParaRPr lang="es-E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5">
            <a:extLst>
              <a:ext uri="{FF2B5EF4-FFF2-40B4-BE49-F238E27FC236}">
                <a16:creationId xmlns="" xmlns:a16="http://schemas.microsoft.com/office/drawing/2014/main" id="{549FE171-95A2-70B8-8B09-8713648BF1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6035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s-UY" altLang="en-US" sz="8000" b="1" dirty="0">
                <a:solidFill>
                  <a:srgbClr val="00B050"/>
                </a:solidFill>
              </a:rPr>
              <a:t>Snake Game</a:t>
            </a:r>
            <a:endParaRPr lang="es-ES" altLang="en-US" sz="8000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13F2E058-E5D1-EEDE-12F2-B2BD68E9F716}"/>
              </a:ext>
            </a:extLst>
          </p:cNvPr>
          <p:cNvGraphicFramePr>
            <a:graphicFrameLocks noGrp="1"/>
          </p:cNvGraphicFramePr>
          <p:nvPr/>
        </p:nvGraphicFramePr>
        <p:xfrm>
          <a:off x="1593850" y="2205038"/>
          <a:ext cx="6096000" cy="1879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21B-085-SE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Khadeejah Ashraf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21B-037-SE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Alishba</a:t>
                      </a:r>
                      <a:r>
                        <a:rPr lang="en-US" baseline="0" dirty="0"/>
                        <a:t> 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21B-208-SE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Aqsa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21B-198-SE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9C24A028-BBE7-0132-E35E-4FB41925A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6. Demo (</a:t>
            </a:r>
            <a:r>
              <a:rPr lang="en-US" altLang="en-US" b="1" dirty="0" err="1">
                <a:solidFill>
                  <a:srgbClr val="00B050"/>
                </a:solidFill>
              </a:rPr>
              <a:t>Contin</a:t>
            </a:r>
            <a:r>
              <a:rPr lang="en-US" altLang="en-US" b="1" dirty="0">
                <a:solidFill>
                  <a:srgbClr val="00B050"/>
                </a:solidFill>
              </a:rPr>
              <a:t>..)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7BB4740-C269-52CD-7A86-6B33D258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975285"/>
            <a:ext cx="6491064" cy="49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9C24A028-BBE7-0132-E35E-4FB41925A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6. Demo (</a:t>
            </a:r>
            <a:r>
              <a:rPr lang="en-US" altLang="en-US" b="1" dirty="0" err="1">
                <a:solidFill>
                  <a:srgbClr val="00B050"/>
                </a:solidFill>
              </a:rPr>
              <a:t>Contin</a:t>
            </a:r>
            <a:r>
              <a:rPr lang="en-US" altLang="en-US" b="1" dirty="0">
                <a:solidFill>
                  <a:srgbClr val="00B050"/>
                </a:solidFill>
              </a:rPr>
              <a:t>..)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424F470-DE23-98EE-7F44-BFAD2748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04" y="915453"/>
            <a:ext cx="6552728" cy="50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44E49A06-BC2F-0ABB-4654-26D1B1A85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17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7. Achievements &amp; Results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="" xmlns:a16="http://schemas.microsoft.com/office/drawing/2014/main" id="{BC91A624-6F76-CDAB-E632-2D04A91CF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rgbClr val="92D050"/>
                </a:solidFill>
              </a:rPr>
              <a:t>Outcomes:</a:t>
            </a:r>
          </a:p>
          <a:p>
            <a:pPr eaLnBrk="1" hangingPunct="1"/>
            <a:endParaRPr lang="en-US" altLang="en-US" sz="2800" b="1" dirty="0">
              <a:solidFill>
                <a:srgbClr val="FFC801"/>
              </a:solidFill>
            </a:endParaRPr>
          </a:p>
          <a:p>
            <a:pPr eaLnBrk="1" hangingPunct="1"/>
            <a:endParaRPr lang="en-US" altLang="en-US" sz="2800" b="1" dirty="0">
              <a:solidFill>
                <a:srgbClr val="FFC801"/>
              </a:solidFill>
            </a:endParaRPr>
          </a:p>
          <a:p>
            <a:pPr eaLnBrk="1" hangingPunct="1"/>
            <a:r>
              <a:rPr lang="en-US" altLang="en-US" sz="2400" b="1" dirty="0">
                <a:solidFill>
                  <a:srgbClr val="92D050"/>
                </a:solidFill>
              </a:rPr>
              <a:t>Achievements: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B973AD0F-A539-9557-EDE1-656E3EF0D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15703"/>
            <a:ext cx="83632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Successfully implemented a fully functional Snake game using Java Swing.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Provided an engaging user experience with intuitive controls and dynamic gameplay.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s-E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20D330DB-D8AE-FE5F-B634-7F263C016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40" y="3072663"/>
            <a:ext cx="50257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Positive feedback from users.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 and bug-free gameplay experience.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1D49DE41-8B8D-A556-18CA-23251C517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8. Future Enhancements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2413B3A2-0011-D784-18A8-8C3D8D68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132856"/>
            <a:ext cx="74168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Multiplayer Support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Implement multiplayer mode.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Power-Ups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 different types of power-ups.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Customization Options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Allow customization of snake appearance.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Sound Effects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Incorporate sound effects for better immersion.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Scores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Implement a high score leaderboard.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4AE4DB54-DF29-6CDB-725F-16B030061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9. Conclusion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40499450-9295-EC90-0993-BD99B6773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022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92D050"/>
                </a:solidFill>
              </a:rPr>
              <a:t>Summary:</a:t>
            </a:r>
          </a:p>
          <a:p>
            <a:pPr eaLnBrk="1" hangingPunct="1"/>
            <a:endParaRPr lang="en-US" altLang="en-US" sz="2800" b="1" dirty="0">
              <a:solidFill>
                <a:srgbClr val="FFC801"/>
              </a:solidFill>
            </a:endParaRPr>
          </a:p>
          <a:p>
            <a:pPr marL="0" indent="0" eaLnBrk="1" hangingPunct="1">
              <a:buNone/>
            </a:pPr>
            <a:endParaRPr lang="en-US" altLang="en-US" sz="2800" b="1" dirty="0">
              <a:solidFill>
                <a:srgbClr val="FFC801"/>
              </a:solidFill>
            </a:endParaRPr>
          </a:p>
          <a:p>
            <a:pPr eaLnBrk="1" hangingPunct="1"/>
            <a:r>
              <a:rPr lang="en-US" altLang="en-US" sz="2400" b="1" dirty="0">
                <a:solidFill>
                  <a:srgbClr val="92D050"/>
                </a:solidFill>
              </a:rPr>
              <a:t>Significance and Impact: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Offers entertainment and learning opportunities for users.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Demonstrates the capabilities of Java Swing in game development.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03DA193E-AF14-F86D-35BB-BB155B1D3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36" y="1340768"/>
            <a:ext cx="7681664" cy="147732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ES" altLang="en-US" dirty="0"/>
              <a:t>Developed a classic Snake game implementation using Java Swing.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ES" altLang="en-US" dirty="0"/>
              <a:t>Achieved the objectives of providing an interactive and nostalgic gaming experience.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s-E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="" xmlns:a16="http://schemas.microsoft.com/office/drawing/2014/main" id="{F599E7A7-F014-64C1-127B-965D48A8D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4525963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endParaRPr lang="en-US" altLang="en-US" sz="2000" dirty="0"/>
          </a:p>
          <a:p>
            <a:pPr marL="0" indent="0" algn="ctr" eaLnBrk="1" hangingPunct="1">
              <a:buFontTx/>
              <a:buNone/>
            </a:pPr>
            <a:endParaRPr lang="en-US" altLang="en-US" sz="2000" dirty="0"/>
          </a:p>
          <a:p>
            <a:pPr marL="0" indent="0" algn="ctr" eaLnBrk="1" hangingPunct="1">
              <a:buFontTx/>
              <a:buNone/>
            </a:pPr>
            <a:endParaRPr lang="en-US" altLang="en-US" sz="2000" dirty="0"/>
          </a:p>
          <a:p>
            <a:pPr marL="0" indent="0" algn="ctr" eaLnBrk="1" hangingPunct="1">
              <a:buFontTx/>
              <a:buNone/>
            </a:pPr>
            <a:endParaRPr lang="en-US" altLang="en-US" sz="2000" dirty="0"/>
          </a:p>
          <a:p>
            <a:pPr marL="0" indent="0" algn="ctr" eaLnBrk="1" hangingPunct="1">
              <a:buFontTx/>
              <a:buNone/>
            </a:pPr>
            <a:r>
              <a:rPr lang="en-US" altLang="en-US" sz="7000" b="1" dirty="0">
                <a:solidFill>
                  <a:srgbClr val="00B050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13C2DDA2-5B3C-3554-B051-1FBAF0B64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8012" y="-9939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1. Introduction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7C6CBA49-614A-FB24-486A-EC6EA024D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7931224" cy="504123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rgbClr val="ADC526"/>
                </a:solidFill>
              </a:rPr>
              <a:t>Project Topic: </a:t>
            </a:r>
            <a:r>
              <a:rPr lang="en-US" sz="1800" dirty="0"/>
              <a:t>Snake Game Implementation with Java Swing</a:t>
            </a:r>
          </a:p>
          <a:p>
            <a:pPr eaLnBrk="1" hangingPunct="1"/>
            <a:r>
              <a:rPr lang="en-US" altLang="en-US" sz="2400" b="1" dirty="0">
                <a:solidFill>
                  <a:srgbClr val="ADC526"/>
                </a:solidFill>
              </a:rPr>
              <a:t>Significance: </a:t>
            </a:r>
            <a:r>
              <a:rPr lang="en-US" sz="1800" dirty="0"/>
              <a:t>The Snake game is a classic and popular arcade game that entertains users of all ages. Our project aims to implement this game using Java Swing, offering a nostalgic yet interactive gaming experience</a:t>
            </a:r>
            <a:r>
              <a:rPr lang="en-US" altLang="en-US" sz="1800" dirty="0"/>
              <a:t>.</a:t>
            </a:r>
          </a:p>
          <a:p>
            <a:pPr eaLnBrk="1" hangingPunct="1"/>
            <a:r>
              <a:rPr lang="en-US" altLang="en-US" sz="2400" b="1" dirty="0">
                <a:solidFill>
                  <a:srgbClr val="ADC526"/>
                </a:solidFill>
              </a:rPr>
              <a:t>Objectives and Scope: </a:t>
            </a:r>
          </a:p>
          <a:p>
            <a:pPr eaLnBrk="1" hangingPunct="1"/>
            <a:endParaRPr lang="en-US" altLang="en-US" sz="2800" b="1" dirty="0">
              <a:solidFill>
                <a:srgbClr val="ADC526"/>
              </a:solidFill>
            </a:endParaRPr>
          </a:p>
          <a:p>
            <a:pPr eaLnBrk="1" hangingPunct="1"/>
            <a:endParaRPr lang="en-US" altLang="en-US" sz="2800" b="1" dirty="0">
              <a:solidFill>
                <a:srgbClr val="ADC526"/>
              </a:solidFill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0CB49D97-15E9-28B5-99AA-0662CD4CA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807476"/>
            <a:ext cx="8229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Implementing a functional Snake game with intuitive controls.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Providing an engaging user interface using Java Swing.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Enhancing gameplay experience with features like score tracking, cherry pickups, and dynamic speed adjustment.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A5EC88A8-5F10-E0A1-7ADC-737D6070A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2. Problem Statement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9AB4A638-0619-06D3-8217-65BD237AC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rgbClr val="92D050"/>
                </a:solidFill>
              </a:rPr>
              <a:t>Problem </a:t>
            </a:r>
            <a:r>
              <a:rPr lang="en-US" sz="2400" b="1" dirty="0">
                <a:solidFill>
                  <a:srgbClr val="92D050"/>
                </a:solidFill>
              </a:rPr>
              <a:t>Description </a:t>
            </a:r>
            <a:r>
              <a:rPr lang="en-US" altLang="en-US" sz="2400" b="1" dirty="0">
                <a:solidFill>
                  <a:srgbClr val="92D050"/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Lack of a simple, classic Snake game implementation using Java Swing.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Many existing implementations lack features or are overly complex.</a:t>
            </a:r>
          </a:p>
          <a:p>
            <a:pPr eaLnBrk="1" hangingPunct="1"/>
            <a:endParaRPr lang="en-US" altLang="en-US" sz="24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sz="2800" b="1" dirty="0">
                <a:solidFill>
                  <a:srgbClr val="92D050"/>
                </a:solidFill>
              </a:rPr>
              <a:t>Importance of Solving This Problem: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Recreation of classic games provides entertainment and nostalgia.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Offers a learning opportunity for Java Swing enthusiasts.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EA1D6645-2CAB-78EE-C8AF-D44D034E7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3. Solution Overview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24206F30-9026-3E51-17E5-3F80E3624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9515400" cy="640938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ADC526"/>
                </a:solidFill>
              </a:rPr>
              <a:t>Overview of the Solution:</a:t>
            </a:r>
          </a:p>
          <a:p>
            <a:pPr eaLnBrk="1" hangingPunct="1"/>
            <a:endParaRPr lang="en-US" altLang="en-US" sz="2800" b="1" dirty="0">
              <a:solidFill>
                <a:srgbClr val="FFC801"/>
              </a:solidFill>
            </a:endParaRPr>
          </a:p>
          <a:p>
            <a:pPr eaLnBrk="1" hangingPunct="1"/>
            <a:endParaRPr lang="en-US" altLang="en-US" sz="2800" b="1" dirty="0">
              <a:solidFill>
                <a:srgbClr val="FFC801"/>
              </a:solidFill>
            </a:endParaRPr>
          </a:p>
          <a:p>
            <a:pPr eaLnBrk="1" hangingPunct="1"/>
            <a:r>
              <a:rPr lang="en-US" altLang="en-US" sz="2800" b="1" dirty="0">
                <a:solidFill>
                  <a:srgbClr val="ADC526"/>
                </a:solidFill>
              </a:rPr>
              <a:t>How the Solution Addresses the Problem:</a:t>
            </a:r>
          </a:p>
          <a:p>
            <a:pPr eaLnBrk="1" hangingPunct="1"/>
            <a:endParaRPr lang="en-US" altLang="en-US" sz="2800" b="1" dirty="0">
              <a:solidFill>
                <a:srgbClr val="FFC80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A86078FE-25E9-BB93-68F3-531181A0E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96" y="1268760"/>
            <a:ext cx="72058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of the classic Snake game using Java Swing GUI.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 intuitive controls and dyamic gameplay elements.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an enjoyable gaming experience for users.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E88230BF-085E-D0C6-5D68-BD73AC835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96" y="2711153"/>
            <a:ext cx="757118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a simple yet feature-rich Snake game implementation using Java Swing.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Offers an interactive and nostalgic gaming experience for users of all ages.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3CDE4834-0B38-D943-6629-C63EDDCFF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4. Key Features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A0A69938-975A-63D7-6DAD-201A3485B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392" y="1052736"/>
            <a:ext cx="7859216" cy="4525963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92D050"/>
                </a:solidFill>
              </a:rPr>
              <a:t>Main Features and Functionalities: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/>
              <a:t>Classic Gameplay</a:t>
            </a:r>
            <a:r>
              <a:rPr lang="en-US" sz="1800" dirty="0"/>
              <a:t>: Replicates the classic Snake game experience.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/>
              <a:t>Score Tracking</a:t>
            </a:r>
            <a:r>
              <a:rPr lang="en-US" sz="1800" dirty="0"/>
              <a:t>: Keeps track of player's score and best score.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/>
              <a:t>Cherry Pickups</a:t>
            </a:r>
            <a:r>
              <a:rPr lang="en-US" sz="1800" dirty="0"/>
              <a:t>: Cherry pickups to increase score and adjust game speed.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/>
              <a:t>Dynamic Speed Adjustment</a:t>
            </a:r>
            <a:r>
              <a:rPr lang="en-US" sz="1800" dirty="0"/>
              <a:t>: Game speed adjusts based on player's performance.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/>
              <a:t>Pause and Resume</a:t>
            </a:r>
            <a:r>
              <a:rPr lang="en-US" sz="1800" dirty="0"/>
              <a:t>: Allows pausing and resuming the game.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/>
              <a:t>Game Over Animation</a:t>
            </a:r>
            <a:r>
              <a:rPr lang="en-US" sz="1800" dirty="0"/>
              <a:t>: Provides visual cues on game over with animation.</a:t>
            </a:r>
          </a:p>
          <a:p>
            <a:pPr eaLnBrk="1" hangingPunct="1"/>
            <a:endParaRPr lang="en-US" altLang="en-US" sz="2800" b="1" dirty="0">
              <a:solidFill>
                <a:srgbClr val="FFC80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B1C86D5B-7824-518A-70A8-49F09EF1E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16200000">
            <a:off x="-3147764" y="193174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5. </a:t>
            </a:r>
            <a:r>
              <a:rPr lang="en-US" altLang="en-US" sz="4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3CA0CFE-AD7C-B794-312B-660B13F8A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93" y="0"/>
            <a:ext cx="7186764" cy="6883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B0965F50-7FF1-CF91-C981-68F5743F3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575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5. </a:t>
            </a:r>
            <a:r>
              <a:rPr lang="en-US" altLang="en-US" sz="4000" b="1" dirty="0">
                <a:solidFill>
                  <a:srgbClr val="00B050"/>
                </a:solidFill>
              </a:rPr>
              <a:t>Technologies (</a:t>
            </a:r>
            <a:r>
              <a:rPr lang="en-US" altLang="en-US" sz="4000" b="1" dirty="0" err="1">
                <a:solidFill>
                  <a:srgbClr val="00B050"/>
                </a:solidFill>
              </a:rPr>
              <a:t>Contin</a:t>
            </a:r>
            <a:r>
              <a:rPr lang="en-US" altLang="en-US" sz="4000" b="1" dirty="0">
                <a:solidFill>
                  <a:srgbClr val="00B050"/>
                </a:solidFill>
              </a:rPr>
              <a:t>..)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94EBF97E-FB5D-8EDB-0039-4E05E8D97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8229600" cy="4525963"/>
          </a:xfrm>
        </p:spPr>
        <p:txBody>
          <a:bodyPr/>
          <a:lstStyle/>
          <a:p>
            <a:r>
              <a:rPr lang="en-US" sz="2400" b="1" dirty="0">
                <a:solidFill>
                  <a:srgbClr val="ADC526"/>
                </a:solidFill>
              </a:rPr>
              <a:t>Technologies</a:t>
            </a:r>
            <a:r>
              <a:rPr lang="en-US" sz="2400" dirty="0">
                <a:solidFill>
                  <a:srgbClr val="ADC526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Java Swing for GUI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Java's Timer for game loop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BufferedImage for loading game images.</a:t>
            </a:r>
          </a:p>
          <a:p>
            <a:pPr eaLnBrk="1" hangingPunct="1"/>
            <a:endParaRPr lang="en-US" altLang="en-US" sz="2800" b="1" dirty="0">
              <a:solidFill>
                <a:srgbClr val="FFC80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9C24A028-BBE7-0132-E35E-4FB41925A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6.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4627135-87C4-6C4D-A567-D12F6188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092862"/>
            <a:ext cx="6491064" cy="4955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9C24A028-BBE7-0132-E35E-4FB41925A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6. </a:t>
            </a:r>
            <a:r>
              <a:rPr lang="en-US" altLang="en-US" b="1" dirty="0" smtClean="0">
                <a:solidFill>
                  <a:srgbClr val="00B050"/>
                </a:solidFill>
              </a:rPr>
              <a:t>Demo (</a:t>
            </a:r>
            <a:r>
              <a:rPr lang="en-US" altLang="en-US" b="1" dirty="0" err="1" smtClean="0">
                <a:solidFill>
                  <a:srgbClr val="00B050"/>
                </a:solidFill>
              </a:rPr>
              <a:t>Contin</a:t>
            </a:r>
            <a:r>
              <a:rPr lang="en-US" altLang="en-US" b="1" dirty="0" smtClean="0">
                <a:solidFill>
                  <a:srgbClr val="00B050"/>
                </a:solidFill>
              </a:rPr>
              <a:t>..)</a:t>
            </a:r>
            <a:endParaRPr lang="en-US" alt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3B651D2-E737-721E-585A-A37864CE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06" y="926722"/>
            <a:ext cx="6577894" cy="50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1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501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Diseño predeterminado</vt:lpstr>
      <vt:lpstr>Snake Game</vt:lpstr>
      <vt:lpstr>1. Introduction</vt:lpstr>
      <vt:lpstr>2. Problem Statement</vt:lpstr>
      <vt:lpstr>3. Solution Overview</vt:lpstr>
      <vt:lpstr>4. Key Features</vt:lpstr>
      <vt:lpstr>5. Architecture</vt:lpstr>
      <vt:lpstr>5. Technologies (Contin..)</vt:lpstr>
      <vt:lpstr>6. Demo</vt:lpstr>
      <vt:lpstr>6. Demo (Contin..)</vt:lpstr>
      <vt:lpstr>6. Demo (Contin..)</vt:lpstr>
      <vt:lpstr>6. Demo (Contin..)</vt:lpstr>
      <vt:lpstr>7. Achievements &amp; Results</vt:lpstr>
      <vt:lpstr>8. Future Enhancements</vt:lpstr>
      <vt:lpstr>9. Conclusion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Microsoft account</cp:lastModifiedBy>
  <cp:revision>481</cp:revision>
  <dcterms:created xsi:type="dcterms:W3CDTF">2010-05-23T14:28:12Z</dcterms:created>
  <dcterms:modified xsi:type="dcterms:W3CDTF">2024-06-06T18:43:55Z</dcterms:modified>
</cp:coreProperties>
</file>