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674262-BFED-42AF-A430-B54FE7112E30}" v="105" dt="2023-02-04T18:34:25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dijah Mohamed" userId="5dadaeb80502d5a6" providerId="LiveId" clId="{94674262-BFED-42AF-A430-B54FE7112E30}"/>
    <pc:docChg chg="undo custSel addSld modSld addMainMaster delMainMaster">
      <pc:chgData name="Khadijah Mohamed" userId="5dadaeb80502d5a6" providerId="LiveId" clId="{94674262-BFED-42AF-A430-B54FE7112E30}" dt="2023-02-04T18:34:30.508" v="180" actId="478"/>
      <pc:docMkLst>
        <pc:docMk/>
      </pc:docMkLst>
      <pc:sldChg chg="addSp delSp modSp new mod setBg modClrScheme delAnim modAnim chgLayout">
        <pc:chgData name="Khadijah Mohamed" userId="5dadaeb80502d5a6" providerId="LiveId" clId="{94674262-BFED-42AF-A430-B54FE7112E30}" dt="2023-02-04T18:34:30.508" v="180" actId="478"/>
        <pc:sldMkLst>
          <pc:docMk/>
          <pc:sldMk cId="1858606561" sldId="256"/>
        </pc:sldMkLst>
        <pc:spChg chg="mod">
          <ac:chgData name="Khadijah Mohamed" userId="5dadaeb80502d5a6" providerId="LiveId" clId="{94674262-BFED-42AF-A430-B54FE7112E30}" dt="2023-01-28T02:20:33.954" v="21" actId="26606"/>
          <ac:spMkLst>
            <pc:docMk/>
            <pc:sldMk cId="1858606561" sldId="256"/>
            <ac:spMk id="2" creationId="{C204C4D8-0747-1366-7967-EAFBA97D5E1C}"/>
          </ac:spMkLst>
        </pc:spChg>
        <pc:spChg chg="del">
          <ac:chgData name="Khadijah Mohamed" userId="5dadaeb80502d5a6" providerId="LiveId" clId="{94674262-BFED-42AF-A430-B54FE7112E30}" dt="2023-01-28T02:19:01.955" v="12" actId="478"/>
          <ac:spMkLst>
            <pc:docMk/>
            <pc:sldMk cId="1858606561" sldId="256"/>
            <ac:spMk id="3" creationId="{13D411D1-11F8-78DD-447A-A4E68EABEF47}"/>
          </ac:spMkLst>
        </pc:spChg>
        <pc:spChg chg="add del">
          <ac:chgData name="Khadijah Mohamed" userId="5dadaeb80502d5a6" providerId="LiveId" clId="{94674262-BFED-42AF-A430-B54FE7112E30}" dt="2023-01-28T02:19:54.981" v="14" actId="26606"/>
          <ac:spMkLst>
            <pc:docMk/>
            <pc:sldMk cId="1858606561" sldId="256"/>
            <ac:spMk id="8" creationId="{9B37791B-B040-4694-BFDC-8DD132D86E8E}"/>
          </ac:spMkLst>
        </pc:spChg>
        <pc:spChg chg="add del">
          <ac:chgData name="Khadijah Mohamed" userId="5dadaeb80502d5a6" providerId="LiveId" clId="{94674262-BFED-42AF-A430-B54FE7112E30}" dt="2023-01-28T02:20:01.170" v="16" actId="26606"/>
          <ac:spMkLst>
            <pc:docMk/>
            <pc:sldMk cId="1858606561" sldId="256"/>
            <ac:spMk id="21" creationId="{F1174801-1395-44C5-9B00-CCAC45C056E7}"/>
          </ac:spMkLst>
        </pc:spChg>
        <pc:spChg chg="add del">
          <ac:chgData name="Khadijah Mohamed" userId="5dadaeb80502d5a6" providerId="LiveId" clId="{94674262-BFED-42AF-A430-B54FE7112E30}" dt="2023-01-28T02:20:01.170" v="16" actId="26606"/>
          <ac:spMkLst>
            <pc:docMk/>
            <pc:sldMk cId="1858606561" sldId="256"/>
            <ac:spMk id="25" creationId="{996DFAFB-BCE1-4BEC-82FB-D574234DEF0A}"/>
          </ac:spMkLst>
        </pc:spChg>
        <pc:spChg chg="add del">
          <ac:chgData name="Khadijah Mohamed" userId="5dadaeb80502d5a6" providerId="LiveId" clId="{94674262-BFED-42AF-A430-B54FE7112E30}" dt="2023-01-28T02:20:21.637" v="18" actId="26606"/>
          <ac:spMkLst>
            <pc:docMk/>
            <pc:sldMk cId="1858606561" sldId="256"/>
            <ac:spMk id="39" creationId="{82950D9A-4705-4314-961A-4F88B2CE412D}"/>
          </ac:spMkLst>
        </pc:spChg>
        <pc:spChg chg="add del">
          <ac:chgData name="Khadijah Mohamed" userId="5dadaeb80502d5a6" providerId="LiveId" clId="{94674262-BFED-42AF-A430-B54FE7112E30}" dt="2023-01-28T02:20:21.637" v="18" actId="26606"/>
          <ac:spMkLst>
            <pc:docMk/>
            <pc:sldMk cId="1858606561" sldId="256"/>
            <ac:spMk id="40" creationId="{B13969F2-ED52-4E5C-B3FC-01E01B8B9FBC}"/>
          </ac:spMkLst>
        </pc:spChg>
        <pc:spChg chg="add del">
          <ac:chgData name="Khadijah Mohamed" userId="5dadaeb80502d5a6" providerId="LiveId" clId="{94674262-BFED-42AF-A430-B54FE7112E30}" dt="2023-01-28T02:20:33.853" v="20" actId="26606"/>
          <ac:spMkLst>
            <pc:docMk/>
            <pc:sldMk cId="1858606561" sldId="256"/>
            <ac:spMk id="43" creationId="{EB9B5A19-3592-48E2-BC31-90E092BD68E1}"/>
          </ac:spMkLst>
        </pc:spChg>
        <pc:spChg chg="add del">
          <ac:chgData name="Khadijah Mohamed" userId="5dadaeb80502d5a6" providerId="LiveId" clId="{94674262-BFED-42AF-A430-B54FE7112E30}" dt="2023-01-28T02:20:33.853" v="20" actId="26606"/>
          <ac:spMkLst>
            <pc:docMk/>
            <pc:sldMk cId="1858606561" sldId="256"/>
            <ac:spMk id="46" creationId="{DD99E1B6-CBC4-4306-9DFC-847D6D135208}"/>
          </ac:spMkLst>
        </pc:spChg>
        <pc:spChg chg="add">
          <ac:chgData name="Khadijah Mohamed" userId="5dadaeb80502d5a6" providerId="LiveId" clId="{94674262-BFED-42AF-A430-B54FE7112E30}" dt="2023-01-28T02:20:33.954" v="21" actId="26606"/>
          <ac:spMkLst>
            <pc:docMk/>
            <pc:sldMk cId="1858606561" sldId="256"/>
            <ac:spMk id="51" creationId="{C93D702E-F4E0-47FC-A74C-ECD9647A81AA}"/>
          </ac:spMkLst>
        </pc:spChg>
        <pc:grpChg chg="add del">
          <ac:chgData name="Khadijah Mohamed" userId="5dadaeb80502d5a6" providerId="LiveId" clId="{94674262-BFED-42AF-A430-B54FE7112E30}" dt="2023-01-28T02:19:54.981" v="14" actId="26606"/>
          <ac:grpSpMkLst>
            <pc:docMk/>
            <pc:sldMk cId="1858606561" sldId="256"/>
            <ac:grpSpMk id="10" creationId="{A7900967-84CA-47B4-9F1C-E787BAC1496A}"/>
          </ac:grpSpMkLst>
        </pc:grpChg>
        <pc:grpChg chg="add del">
          <ac:chgData name="Khadijah Mohamed" userId="5dadaeb80502d5a6" providerId="LiveId" clId="{94674262-BFED-42AF-A430-B54FE7112E30}" dt="2023-01-28T02:20:01.170" v="16" actId="26606"/>
          <ac:grpSpMkLst>
            <pc:docMk/>
            <pc:sldMk cId="1858606561" sldId="256"/>
            <ac:grpSpMk id="22" creationId="{5C0E6139-8A19-4905-87E2-E547D7B7F1AF}"/>
          </ac:grpSpMkLst>
        </pc:grpChg>
        <pc:grpChg chg="add del">
          <ac:chgData name="Khadijah Mohamed" userId="5dadaeb80502d5a6" providerId="LiveId" clId="{94674262-BFED-42AF-A430-B54FE7112E30}" dt="2023-01-28T02:20:33.853" v="20" actId="26606"/>
          <ac:grpSpMkLst>
            <pc:docMk/>
            <pc:sldMk cId="1858606561" sldId="256"/>
            <ac:grpSpMk id="24" creationId="{3C16EB93-E299-481D-A004-769603D375CE}"/>
          </ac:grpSpMkLst>
        </pc:grpChg>
        <pc:grpChg chg="add del">
          <ac:chgData name="Khadijah Mohamed" userId="5dadaeb80502d5a6" providerId="LiveId" clId="{94674262-BFED-42AF-A430-B54FE7112E30}" dt="2023-01-28T02:20:01.170" v="16" actId="26606"/>
          <ac:grpSpMkLst>
            <pc:docMk/>
            <pc:sldMk cId="1858606561" sldId="256"/>
            <ac:grpSpMk id="26" creationId="{EE8A2E90-75F0-4F59-AE03-FE737F410E1A}"/>
          </ac:grpSpMkLst>
        </pc:grpChg>
        <pc:grpChg chg="add del">
          <ac:chgData name="Khadijah Mohamed" userId="5dadaeb80502d5a6" providerId="LiveId" clId="{94674262-BFED-42AF-A430-B54FE7112E30}" dt="2023-01-28T02:20:01.170" v="16" actId="26606"/>
          <ac:grpSpMkLst>
            <pc:docMk/>
            <pc:sldMk cId="1858606561" sldId="256"/>
            <ac:grpSpMk id="36" creationId="{F99A87B6-0764-47AD-BF24-B54A16F9445B}"/>
          </ac:grpSpMkLst>
        </pc:grpChg>
        <pc:grpChg chg="add del">
          <ac:chgData name="Khadijah Mohamed" userId="5dadaeb80502d5a6" providerId="LiveId" clId="{94674262-BFED-42AF-A430-B54FE7112E30}" dt="2023-01-28T02:20:33.853" v="20" actId="26606"/>
          <ac:grpSpMkLst>
            <pc:docMk/>
            <pc:sldMk cId="1858606561" sldId="256"/>
            <ac:grpSpMk id="44" creationId="{E2548C40-4C00-4E91-BFA6-84B4D66225A4}"/>
          </ac:grpSpMkLst>
        </pc:grpChg>
        <pc:picChg chg="add del">
          <ac:chgData name="Khadijah Mohamed" userId="5dadaeb80502d5a6" providerId="LiveId" clId="{94674262-BFED-42AF-A430-B54FE7112E30}" dt="2023-01-28T02:19:54.981" v="14" actId="26606"/>
          <ac:picMkLst>
            <pc:docMk/>
            <pc:sldMk cId="1858606561" sldId="256"/>
            <ac:picMk id="4" creationId="{F0454C5D-D693-F9B7-BA93-961DD898A7E4}"/>
          </ac:picMkLst>
        </pc:picChg>
        <pc:picChg chg="mod">
          <ac:chgData name="Khadijah Mohamed" userId="5dadaeb80502d5a6" providerId="LiveId" clId="{94674262-BFED-42AF-A430-B54FE7112E30}" dt="2023-01-28T02:25:11.691" v="25" actId="14100"/>
          <ac:picMkLst>
            <pc:docMk/>
            <pc:sldMk cId="1858606561" sldId="256"/>
            <ac:picMk id="6" creationId="{DEDBBEA2-3650-325B-DCB8-CA971FE2F79B}"/>
          </ac:picMkLst>
        </pc:picChg>
        <pc:picChg chg="add del mod">
          <ac:chgData name="Khadijah Mohamed" userId="5dadaeb80502d5a6" providerId="LiveId" clId="{94674262-BFED-42AF-A430-B54FE7112E30}" dt="2023-02-04T18:32:44.660" v="178" actId="478"/>
          <ac:picMkLst>
            <pc:docMk/>
            <pc:sldMk cId="1858606561" sldId="256"/>
            <ac:picMk id="11" creationId="{7B86F2C3-3DA6-2F17-C201-2FCE70F146E0}"/>
          </ac:picMkLst>
        </pc:picChg>
        <pc:picChg chg="add del mod">
          <ac:chgData name="Khadijah Mohamed" userId="5dadaeb80502d5a6" providerId="LiveId" clId="{94674262-BFED-42AF-A430-B54FE7112E30}" dt="2023-02-04T18:34:30.508" v="180" actId="478"/>
          <ac:picMkLst>
            <pc:docMk/>
            <pc:sldMk cId="1858606561" sldId="256"/>
            <ac:picMk id="12" creationId="{8A97D107-5266-CC68-A8B8-CFB92D4339EB}"/>
          </ac:picMkLst>
        </pc:picChg>
        <pc:picChg chg="add del">
          <ac:chgData name="Khadijah Mohamed" userId="5dadaeb80502d5a6" providerId="LiveId" clId="{94674262-BFED-42AF-A430-B54FE7112E30}" dt="2023-01-28T02:20:01.170" v="16" actId="26606"/>
          <ac:picMkLst>
            <pc:docMk/>
            <pc:sldMk cId="1858606561" sldId="256"/>
            <ac:picMk id="37" creationId="{A020E3A7-D043-60C1-37F4-081C66EABA2D}"/>
          </ac:picMkLst>
        </pc:picChg>
        <pc:picChg chg="add del">
          <ac:chgData name="Khadijah Mohamed" userId="5dadaeb80502d5a6" providerId="LiveId" clId="{94674262-BFED-42AF-A430-B54FE7112E30}" dt="2023-01-28T02:20:21.637" v="18" actId="26606"/>
          <ac:picMkLst>
            <pc:docMk/>
            <pc:sldMk cId="1858606561" sldId="256"/>
            <ac:picMk id="41" creationId="{551BC2DD-E201-5932-F0F6-91E1117BE1E4}"/>
          </ac:picMkLst>
        </pc:picChg>
        <pc:picChg chg="add del">
          <ac:chgData name="Khadijah Mohamed" userId="5dadaeb80502d5a6" providerId="LiveId" clId="{94674262-BFED-42AF-A430-B54FE7112E30}" dt="2023-01-28T02:20:33.853" v="20" actId="26606"/>
          <ac:picMkLst>
            <pc:docMk/>
            <pc:sldMk cId="1858606561" sldId="256"/>
            <ac:picMk id="49" creationId="{2A1C42CD-EC8E-EA72-F24D-A628C39B76D3}"/>
          </ac:picMkLst>
        </pc:picChg>
        <pc:picChg chg="add mod">
          <ac:chgData name="Khadijah Mohamed" userId="5dadaeb80502d5a6" providerId="LiveId" clId="{94674262-BFED-42AF-A430-B54FE7112E30}" dt="2023-01-28T02:22:09.013" v="22" actId="27614"/>
          <ac:picMkLst>
            <pc:docMk/>
            <pc:sldMk cId="1858606561" sldId="256"/>
            <ac:picMk id="52" creationId="{1C08F94A-D3D2-F63A-DAF3-C1B2A806EE03}"/>
          </ac:picMkLst>
        </pc:picChg>
        <pc:cxnChg chg="add del">
          <ac:chgData name="Khadijah Mohamed" userId="5dadaeb80502d5a6" providerId="LiveId" clId="{94674262-BFED-42AF-A430-B54FE7112E30}" dt="2023-01-28T02:20:21.637" v="18" actId="26606"/>
          <ac:cxnSpMkLst>
            <pc:docMk/>
            <pc:sldMk cId="1858606561" sldId="256"/>
            <ac:cxnSpMk id="12" creationId="{13AC671C-E66F-43C5-A66A-C477339DD232}"/>
          </ac:cxnSpMkLst>
        </pc:cxnChg>
      </pc:sldChg>
      <pc:sldChg chg="addSp delSp modSp new mod modClrScheme chgLayout">
        <pc:chgData name="Khadijah Mohamed" userId="5dadaeb80502d5a6" providerId="LiveId" clId="{94674262-BFED-42AF-A430-B54FE7112E30}" dt="2023-01-28T02:42:25.235" v="78" actId="14100"/>
        <pc:sldMkLst>
          <pc:docMk/>
          <pc:sldMk cId="3929058616" sldId="257"/>
        </pc:sldMkLst>
        <pc:spChg chg="del">
          <ac:chgData name="Khadijah Mohamed" userId="5dadaeb80502d5a6" providerId="LiveId" clId="{94674262-BFED-42AF-A430-B54FE7112E30}" dt="2023-01-28T02:25:27.322" v="27" actId="700"/>
          <ac:spMkLst>
            <pc:docMk/>
            <pc:sldMk cId="3929058616" sldId="257"/>
            <ac:spMk id="2" creationId="{CECE7A2A-17F0-DF3B-AC37-DA3D9C70CB57}"/>
          </ac:spMkLst>
        </pc:spChg>
        <pc:spChg chg="del">
          <ac:chgData name="Khadijah Mohamed" userId="5dadaeb80502d5a6" providerId="LiveId" clId="{94674262-BFED-42AF-A430-B54FE7112E30}" dt="2023-01-28T02:25:27.322" v="27" actId="700"/>
          <ac:spMkLst>
            <pc:docMk/>
            <pc:sldMk cId="3929058616" sldId="257"/>
            <ac:spMk id="3" creationId="{9AEACB3F-D12D-8F0E-2C43-5F05DC1F8DA5}"/>
          </ac:spMkLst>
        </pc:spChg>
        <pc:graphicFrameChg chg="add mod">
          <ac:chgData name="Khadijah Mohamed" userId="5dadaeb80502d5a6" providerId="LiveId" clId="{94674262-BFED-42AF-A430-B54FE7112E30}" dt="2023-01-28T02:31:17.946" v="76" actId="403"/>
          <ac:graphicFrameMkLst>
            <pc:docMk/>
            <pc:sldMk cId="3929058616" sldId="257"/>
            <ac:graphicFrameMk id="6" creationId="{B45C1177-233F-C7F5-47E5-FB1F1DADF98B}"/>
          </ac:graphicFrameMkLst>
        </pc:graphicFrameChg>
        <pc:picChg chg="add mod modCrop">
          <ac:chgData name="Khadijah Mohamed" userId="5dadaeb80502d5a6" providerId="LiveId" clId="{94674262-BFED-42AF-A430-B54FE7112E30}" dt="2023-01-28T02:30:58.336" v="73" actId="1076"/>
          <ac:picMkLst>
            <pc:docMk/>
            <pc:sldMk cId="3929058616" sldId="257"/>
            <ac:picMk id="5" creationId="{08C4950A-4853-FCA4-BEB7-BE0474415B25}"/>
          </ac:picMkLst>
        </pc:picChg>
        <pc:picChg chg="mod">
          <ac:chgData name="Khadijah Mohamed" userId="5dadaeb80502d5a6" providerId="LiveId" clId="{94674262-BFED-42AF-A430-B54FE7112E30}" dt="2023-01-28T02:42:25.235" v="78" actId="14100"/>
          <ac:picMkLst>
            <pc:docMk/>
            <pc:sldMk cId="3929058616" sldId="257"/>
            <ac:picMk id="7" creationId="{02840CC5-4827-2FF8-228B-DF13484A71BD}"/>
          </ac:picMkLst>
        </pc:picChg>
      </pc:sldChg>
      <pc:sldChg chg="addSp delSp modSp new mod setBg">
        <pc:chgData name="Khadijah Mohamed" userId="5dadaeb80502d5a6" providerId="LiveId" clId="{94674262-BFED-42AF-A430-B54FE7112E30}" dt="2023-01-28T02:48:08.688" v="127" actId="14100"/>
        <pc:sldMkLst>
          <pc:docMk/>
          <pc:sldMk cId="1785944293" sldId="258"/>
        </pc:sldMkLst>
        <pc:spChg chg="add del">
          <ac:chgData name="Khadijah Mohamed" userId="5dadaeb80502d5a6" providerId="LiveId" clId="{94674262-BFED-42AF-A430-B54FE7112E30}" dt="2023-01-28T02:45:03.376" v="124" actId="26606"/>
          <ac:spMkLst>
            <pc:docMk/>
            <pc:sldMk cId="1785944293" sldId="258"/>
            <ac:spMk id="7" creationId="{736F0DFD-0954-464F-BF12-DD2E6F6E0380}"/>
          </ac:spMkLst>
        </pc:spChg>
        <pc:graphicFrameChg chg="add mod">
          <ac:chgData name="Khadijah Mohamed" userId="5dadaeb80502d5a6" providerId="LiveId" clId="{94674262-BFED-42AF-A430-B54FE7112E30}" dt="2023-01-28T02:45:03.376" v="124" actId="26606"/>
          <ac:graphicFrameMkLst>
            <pc:docMk/>
            <pc:sldMk cId="1785944293" sldId="258"/>
            <ac:graphicFrameMk id="2" creationId="{F467F232-52CC-6178-A6E2-52BC78525908}"/>
          </ac:graphicFrameMkLst>
        </pc:graphicFrameChg>
        <pc:picChg chg="mod">
          <ac:chgData name="Khadijah Mohamed" userId="5dadaeb80502d5a6" providerId="LiveId" clId="{94674262-BFED-42AF-A430-B54FE7112E30}" dt="2023-01-28T02:48:08.688" v="127" actId="14100"/>
          <ac:picMkLst>
            <pc:docMk/>
            <pc:sldMk cId="1785944293" sldId="258"/>
            <ac:picMk id="3" creationId="{246C196C-0AB3-2936-3098-0561C8185482}"/>
          </ac:picMkLst>
        </pc:picChg>
      </pc:sldChg>
      <pc:sldChg chg="addSp modSp new mod">
        <pc:chgData name="Khadijah Mohamed" userId="5dadaeb80502d5a6" providerId="LiveId" clId="{94674262-BFED-42AF-A430-B54FE7112E30}" dt="2023-01-28T02:55:10.804" v="148" actId="14100"/>
        <pc:sldMkLst>
          <pc:docMk/>
          <pc:sldMk cId="4161459082" sldId="259"/>
        </pc:sldMkLst>
        <pc:graphicFrameChg chg="add mod">
          <ac:chgData name="Khadijah Mohamed" userId="5dadaeb80502d5a6" providerId="LiveId" clId="{94674262-BFED-42AF-A430-B54FE7112E30}" dt="2023-01-28T02:49:34.474" v="146" actId="2711"/>
          <ac:graphicFrameMkLst>
            <pc:docMk/>
            <pc:sldMk cId="4161459082" sldId="259"/>
            <ac:graphicFrameMk id="2" creationId="{442D3D87-A8BC-E350-0B3F-CB5179018ADE}"/>
          </ac:graphicFrameMkLst>
        </pc:graphicFrameChg>
        <pc:picChg chg="mod">
          <ac:chgData name="Khadijah Mohamed" userId="5dadaeb80502d5a6" providerId="LiveId" clId="{94674262-BFED-42AF-A430-B54FE7112E30}" dt="2023-01-28T02:55:10.804" v="148" actId="14100"/>
          <ac:picMkLst>
            <pc:docMk/>
            <pc:sldMk cId="4161459082" sldId="259"/>
            <ac:picMk id="3" creationId="{2F0BAF34-741D-B62E-06F4-1EB85B8921B7}"/>
          </ac:picMkLst>
        </pc:picChg>
      </pc:sldChg>
      <pc:sldChg chg="addSp modSp new mod">
        <pc:chgData name="Khadijah Mohamed" userId="5dadaeb80502d5a6" providerId="LiveId" clId="{94674262-BFED-42AF-A430-B54FE7112E30}" dt="2023-01-28T03:00:50.170" v="175" actId="14100"/>
        <pc:sldMkLst>
          <pc:docMk/>
          <pc:sldMk cId="2392384950" sldId="260"/>
        </pc:sldMkLst>
        <pc:graphicFrameChg chg="add mod">
          <ac:chgData name="Khadijah Mohamed" userId="5dadaeb80502d5a6" providerId="LiveId" clId="{94674262-BFED-42AF-A430-B54FE7112E30}" dt="2023-01-28T02:57:06.474" v="173" actId="2711"/>
          <ac:graphicFrameMkLst>
            <pc:docMk/>
            <pc:sldMk cId="2392384950" sldId="260"/>
            <ac:graphicFrameMk id="2" creationId="{DA24005E-063B-AADA-10C2-BE2E9B892070}"/>
          </ac:graphicFrameMkLst>
        </pc:graphicFrameChg>
        <pc:picChg chg="mod">
          <ac:chgData name="Khadijah Mohamed" userId="5dadaeb80502d5a6" providerId="LiveId" clId="{94674262-BFED-42AF-A430-B54FE7112E30}" dt="2023-01-28T03:00:50.170" v="175" actId="14100"/>
          <ac:picMkLst>
            <pc:docMk/>
            <pc:sldMk cId="2392384950" sldId="260"/>
            <ac:picMk id="3" creationId="{607A3B20-2B74-0F4E-9BC3-870AC4123AFC}"/>
          </ac:picMkLst>
        </pc:picChg>
      </pc:sldChg>
      <pc:sldMasterChg chg="add del addSldLayout delSldLayout">
        <pc:chgData name="Khadijah Mohamed" userId="5dadaeb80502d5a6" providerId="LiveId" clId="{94674262-BFED-42AF-A430-B54FE7112E30}" dt="2023-01-28T02:20:33.954" v="21" actId="26606"/>
        <pc:sldMasterMkLst>
          <pc:docMk/>
          <pc:sldMasterMk cId="1154200821" sldId="2147483648"/>
        </pc:sldMasterMkLst>
        <pc:sldLayoutChg chg="add del">
          <pc:chgData name="Khadijah Mohamed" userId="5dadaeb80502d5a6" providerId="LiveId" clId="{94674262-BFED-42AF-A430-B54FE7112E30}" dt="2023-01-28T02:20:33.954" v="21" actId="26606"/>
          <pc:sldLayoutMkLst>
            <pc:docMk/>
            <pc:sldMasterMk cId="1154200821" sldId="2147483648"/>
            <pc:sldLayoutMk cId="3765313338" sldId="2147483649"/>
          </pc:sldLayoutMkLst>
        </pc:sldLayoutChg>
        <pc:sldLayoutChg chg="add del">
          <pc:chgData name="Khadijah Mohamed" userId="5dadaeb80502d5a6" providerId="LiveId" clId="{94674262-BFED-42AF-A430-B54FE7112E30}" dt="2023-01-28T02:20:33.954" v="21" actId="26606"/>
          <pc:sldLayoutMkLst>
            <pc:docMk/>
            <pc:sldMasterMk cId="1154200821" sldId="2147483648"/>
            <pc:sldLayoutMk cId="3628321973" sldId="2147483650"/>
          </pc:sldLayoutMkLst>
        </pc:sldLayoutChg>
        <pc:sldLayoutChg chg="add del">
          <pc:chgData name="Khadijah Mohamed" userId="5dadaeb80502d5a6" providerId="LiveId" clId="{94674262-BFED-42AF-A430-B54FE7112E30}" dt="2023-01-28T02:20:33.954" v="21" actId="26606"/>
          <pc:sldLayoutMkLst>
            <pc:docMk/>
            <pc:sldMasterMk cId="1154200821" sldId="2147483648"/>
            <pc:sldLayoutMk cId="3030747068" sldId="2147483651"/>
          </pc:sldLayoutMkLst>
        </pc:sldLayoutChg>
        <pc:sldLayoutChg chg="add del">
          <pc:chgData name="Khadijah Mohamed" userId="5dadaeb80502d5a6" providerId="LiveId" clId="{94674262-BFED-42AF-A430-B54FE7112E30}" dt="2023-01-28T02:20:33.954" v="21" actId="26606"/>
          <pc:sldLayoutMkLst>
            <pc:docMk/>
            <pc:sldMasterMk cId="1154200821" sldId="2147483648"/>
            <pc:sldLayoutMk cId="261831324" sldId="2147483652"/>
          </pc:sldLayoutMkLst>
        </pc:sldLayoutChg>
        <pc:sldLayoutChg chg="add del">
          <pc:chgData name="Khadijah Mohamed" userId="5dadaeb80502d5a6" providerId="LiveId" clId="{94674262-BFED-42AF-A430-B54FE7112E30}" dt="2023-01-28T02:20:33.954" v="21" actId="26606"/>
          <pc:sldLayoutMkLst>
            <pc:docMk/>
            <pc:sldMasterMk cId="1154200821" sldId="2147483648"/>
            <pc:sldLayoutMk cId="124244669" sldId="2147483653"/>
          </pc:sldLayoutMkLst>
        </pc:sldLayoutChg>
        <pc:sldLayoutChg chg="add del">
          <pc:chgData name="Khadijah Mohamed" userId="5dadaeb80502d5a6" providerId="LiveId" clId="{94674262-BFED-42AF-A430-B54FE7112E30}" dt="2023-01-28T02:20:33.954" v="21" actId="26606"/>
          <pc:sldLayoutMkLst>
            <pc:docMk/>
            <pc:sldMasterMk cId="1154200821" sldId="2147483648"/>
            <pc:sldLayoutMk cId="2022248962" sldId="2147483654"/>
          </pc:sldLayoutMkLst>
        </pc:sldLayoutChg>
        <pc:sldLayoutChg chg="add del">
          <pc:chgData name="Khadijah Mohamed" userId="5dadaeb80502d5a6" providerId="LiveId" clId="{94674262-BFED-42AF-A430-B54FE7112E30}" dt="2023-01-28T02:20:33.954" v="21" actId="26606"/>
          <pc:sldLayoutMkLst>
            <pc:docMk/>
            <pc:sldMasterMk cId="1154200821" sldId="2147483648"/>
            <pc:sldLayoutMk cId="3133397172" sldId="2147483655"/>
          </pc:sldLayoutMkLst>
        </pc:sldLayoutChg>
        <pc:sldLayoutChg chg="add del">
          <pc:chgData name="Khadijah Mohamed" userId="5dadaeb80502d5a6" providerId="LiveId" clId="{94674262-BFED-42AF-A430-B54FE7112E30}" dt="2023-01-28T02:20:33.954" v="21" actId="26606"/>
          <pc:sldLayoutMkLst>
            <pc:docMk/>
            <pc:sldMasterMk cId="1154200821" sldId="2147483648"/>
            <pc:sldLayoutMk cId="3122242218" sldId="2147483656"/>
          </pc:sldLayoutMkLst>
        </pc:sldLayoutChg>
        <pc:sldLayoutChg chg="add del">
          <pc:chgData name="Khadijah Mohamed" userId="5dadaeb80502d5a6" providerId="LiveId" clId="{94674262-BFED-42AF-A430-B54FE7112E30}" dt="2023-01-28T02:20:33.954" v="21" actId="26606"/>
          <pc:sldLayoutMkLst>
            <pc:docMk/>
            <pc:sldMasterMk cId="1154200821" sldId="2147483648"/>
            <pc:sldLayoutMk cId="3738656230" sldId="2147483657"/>
          </pc:sldLayoutMkLst>
        </pc:sldLayoutChg>
        <pc:sldLayoutChg chg="add del">
          <pc:chgData name="Khadijah Mohamed" userId="5dadaeb80502d5a6" providerId="LiveId" clId="{94674262-BFED-42AF-A430-B54FE7112E30}" dt="2023-01-28T02:20:33.954" v="21" actId="26606"/>
          <pc:sldLayoutMkLst>
            <pc:docMk/>
            <pc:sldMasterMk cId="1154200821" sldId="2147483648"/>
            <pc:sldLayoutMk cId="2004128848" sldId="2147483658"/>
          </pc:sldLayoutMkLst>
        </pc:sldLayoutChg>
        <pc:sldLayoutChg chg="add del">
          <pc:chgData name="Khadijah Mohamed" userId="5dadaeb80502d5a6" providerId="LiveId" clId="{94674262-BFED-42AF-A430-B54FE7112E30}" dt="2023-01-28T02:20:33.954" v="21" actId="26606"/>
          <pc:sldLayoutMkLst>
            <pc:docMk/>
            <pc:sldMasterMk cId="1154200821" sldId="2147483648"/>
            <pc:sldLayoutMk cId="2402752893" sldId="2147483659"/>
          </pc:sldLayoutMkLst>
        </pc:sldLayoutChg>
      </pc:sldMasterChg>
      <pc:sldMasterChg chg="add del replId addSldLayout delSldLayout">
        <pc:chgData name="Khadijah Mohamed" userId="5dadaeb80502d5a6" providerId="LiveId" clId="{94674262-BFED-42AF-A430-B54FE7112E30}" dt="2023-01-28T02:19:54.981" v="14" actId="26606"/>
        <pc:sldMasterMkLst>
          <pc:docMk/>
          <pc:sldMasterMk cId="3048867654" sldId="2147483660"/>
        </pc:sldMasterMkLst>
        <pc:sldLayoutChg chg="add del">
          <pc:chgData name="Khadijah Mohamed" userId="5dadaeb80502d5a6" providerId="LiveId" clId="{94674262-BFED-42AF-A430-B54FE7112E30}" dt="2023-01-28T02:19:54.981" v="14" actId="26606"/>
          <pc:sldLayoutMkLst>
            <pc:docMk/>
            <pc:sldMasterMk cId="3048867654" sldId="2147483660"/>
            <pc:sldLayoutMk cId="3474928988" sldId="2147483661"/>
          </pc:sldLayoutMkLst>
        </pc:sldLayoutChg>
        <pc:sldLayoutChg chg="add del replId">
          <pc:chgData name="Khadijah Mohamed" userId="5dadaeb80502d5a6" providerId="LiveId" clId="{94674262-BFED-42AF-A430-B54FE7112E30}" dt="2023-01-28T02:19:54.981" v="14" actId="26606"/>
          <pc:sldLayoutMkLst>
            <pc:docMk/>
            <pc:sldMasterMk cId="3048867654" sldId="2147483660"/>
            <pc:sldLayoutMk cId="3164735002" sldId="2147483662"/>
          </pc:sldLayoutMkLst>
        </pc:sldLayoutChg>
        <pc:sldLayoutChg chg="add del replId">
          <pc:chgData name="Khadijah Mohamed" userId="5dadaeb80502d5a6" providerId="LiveId" clId="{94674262-BFED-42AF-A430-B54FE7112E30}" dt="2023-01-28T02:19:54.981" v="14" actId="26606"/>
          <pc:sldLayoutMkLst>
            <pc:docMk/>
            <pc:sldMasterMk cId="3048867654" sldId="2147483660"/>
            <pc:sldLayoutMk cId="3276968379" sldId="2147483663"/>
          </pc:sldLayoutMkLst>
        </pc:sldLayoutChg>
        <pc:sldLayoutChg chg="add del replId">
          <pc:chgData name="Khadijah Mohamed" userId="5dadaeb80502d5a6" providerId="LiveId" clId="{94674262-BFED-42AF-A430-B54FE7112E30}" dt="2023-01-28T02:19:54.981" v="14" actId="26606"/>
          <pc:sldLayoutMkLst>
            <pc:docMk/>
            <pc:sldMasterMk cId="3048867654" sldId="2147483660"/>
            <pc:sldLayoutMk cId="1715301873" sldId="2147483664"/>
          </pc:sldLayoutMkLst>
        </pc:sldLayoutChg>
        <pc:sldLayoutChg chg="add del replId">
          <pc:chgData name="Khadijah Mohamed" userId="5dadaeb80502d5a6" providerId="LiveId" clId="{94674262-BFED-42AF-A430-B54FE7112E30}" dt="2023-01-28T02:19:54.981" v="14" actId="26606"/>
          <pc:sldLayoutMkLst>
            <pc:docMk/>
            <pc:sldMasterMk cId="3048867654" sldId="2147483660"/>
            <pc:sldLayoutMk cId="3811857739" sldId="2147483665"/>
          </pc:sldLayoutMkLst>
        </pc:sldLayoutChg>
        <pc:sldLayoutChg chg="add del replId">
          <pc:chgData name="Khadijah Mohamed" userId="5dadaeb80502d5a6" providerId="LiveId" clId="{94674262-BFED-42AF-A430-B54FE7112E30}" dt="2023-01-28T02:19:54.981" v="14" actId="26606"/>
          <pc:sldLayoutMkLst>
            <pc:docMk/>
            <pc:sldMasterMk cId="3048867654" sldId="2147483660"/>
            <pc:sldLayoutMk cId="1427429729" sldId="2147483666"/>
          </pc:sldLayoutMkLst>
        </pc:sldLayoutChg>
        <pc:sldLayoutChg chg="add del replId">
          <pc:chgData name="Khadijah Mohamed" userId="5dadaeb80502d5a6" providerId="LiveId" clId="{94674262-BFED-42AF-A430-B54FE7112E30}" dt="2023-01-28T02:19:54.981" v="14" actId="26606"/>
          <pc:sldLayoutMkLst>
            <pc:docMk/>
            <pc:sldMasterMk cId="3048867654" sldId="2147483660"/>
            <pc:sldLayoutMk cId="3932483515" sldId="2147483667"/>
          </pc:sldLayoutMkLst>
        </pc:sldLayoutChg>
        <pc:sldLayoutChg chg="add del replId">
          <pc:chgData name="Khadijah Mohamed" userId="5dadaeb80502d5a6" providerId="LiveId" clId="{94674262-BFED-42AF-A430-B54FE7112E30}" dt="2023-01-28T02:19:54.981" v="14" actId="26606"/>
          <pc:sldLayoutMkLst>
            <pc:docMk/>
            <pc:sldMasterMk cId="3048867654" sldId="2147483660"/>
            <pc:sldLayoutMk cId="4164271279" sldId="2147483668"/>
          </pc:sldLayoutMkLst>
        </pc:sldLayoutChg>
        <pc:sldLayoutChg chg="add del replId">
          <pc:chgData name="Khadijah Mohamed" userId="5dadaeb80502d5a6" providerId="LiveId" clId="{94674262-BFED-42AF-A430-B54FE7112E30}" dt="2023-01-28T02:19:54.981" v="14" actId="26606"/>
          <pc:sldLayoutMkLst>
            <pc:docMk/>
            <pc:sldMasterMk cId="3048867654" sldId="2147483660"/>
            <pc:sldLayoutMk cId="2518153463" sldId="2147483669"/>
          </pc:sldLayoutMkLst>
        </pc:sldLayoutChg>
        <pc:sldLayoutChg chg="add del replId">
          <pc:chgData name="Khadijah Mohamed" userId="5dadaeb80502d5a6" providerId="LiveId" clId="{94674262-BFED-42AF-A430-B54FE7112E30}" dt="2023-01-28T02:19:54.981" v="14" actId="26606"/>
          <pc:sldLayoutMkLst>
            <pc:docMk/>
            <pc:sldMasterMk cId="3048867654" sldId="2147483660"/>
            <pc:sldLayoutMk cId="525086433" sldId="2147483670"/>
          </pc:sldLayoutMkLst>
        </pc:sldLayoutChg>
        <pc:sldLayoutChg chg="add del replId">
          <pc:chgData name="Khadijah Mohamed" userId="5dadaeb80502d5a6" providerId="LiveId" clId="{94674262-BFED-42AF-A430-B54FE7112E30}" dt="2023-01-28T02:19:54.981" v="14" actId="26606"/>
          <pc:sldLayoutMkLst>
            <pc:docMk/>
            <pc:sldMasterMk cId="3048867654" sldId="2147483660"/>
            <pc:sldLayoutMk cId="2358832051" sldId="2147483671"/>
          </pc:sldLayoutMkLst>
        </pc:sldLayoutChg>
      </pc:sldMasterChg>
      <pc:sldMasterChg chg="add addSldLayout">
        <pc:chgData name="Khadijah Mohamed" userId="5dadaeb80502d5a6" providerId="LiveId" clId="{94674262-BFED-42AF-A430-B54FE7112E30}" dt="2023-01-28T02:20:33.954" v="21" actId="26606"/>
        <pc:sldMasterMkLst>
          <pc:docMk/>
          <pc:sldMasterMk cId="2294585942" sldId="2147483674"/>
        </pc:sldMasterMkLst>
        <pc:sldLayoutChg chg="add">
          <pc:chgData name="Khadijah Mohamed" userId="5dadaeb80502d5a6" providerId="LiveId" clId="{94674262-BFED-42AF-A430-B54FE7112E30}" dt="2023-01-28T02:20:33.954" v="21" actId="26606"/>
          <pc:sldLayoutMkLst>
            <pc:docMk/>
            <pc:sldMasterMk cId="2294585942" sldId="2147483674"/>
            <pc:sldLayoutMk cId="434649000" sldId="2147483662"/>
          </pc:sldLayoutMkLst>
        </pc:sldLayoutChg>
        <pc:sldLayoutChg chg="add">
          <pc:chgData name="Khadijah Mohamed" userId="5dadaeb80502d5a6" providerId="LiveId" clId="{94674262-BFED-42AF-A430-B54FE7112E30}" dt="2023-01-28T02:20:33.954" v="21" actId="26606"/>
          <pc:sldLayoutMkLst>
            <pc:docMk/>
            <pc:sldMasterMk cId="2294585942" sldId="2147483674"/>
            <pc:sldLayoutMk cId="3808743254" sldId="2147483663"/>
          </pc:sldLayoutMkLst>
        </pc:sldLayoutChg>
        <pc:sldLayoutChg chg="add">
          <pc:chgData name="Khadijah Mohamed" userId="5dadaeb80502d5a6" providerId="LiveId" clId="{94674262-BFED-42AF-A430-B54FE7112E30}" dt="2023-01-28T02:20:33.954" v="21" actId="26606"/>
          <pc:sldLayoutMkLst>
            <pc:docMk/>
            <pc:sldMasterMk cId="2294585942" sldId="2147483674"/>
            <pc:sldLayoutMk cId="1490361961" sldId="2147483664"/>
          </pc:sldLayoutMkLst>
        </pc:sldLayoutChg>
        <pc:sldLayoutChg chg="add">
          <pc:chgData name="Khadijah Mohamed" userId="5dadaeb80502d5a6" providerId="LiveId" clId="{94674262-BFED-42AF-A430-B54FE7112E30}" dt="2023-01-28T02:20:33.954" v="21" actId="26606"/>
          <pc:sldLayoutMkLst>
            <pc:docMk/>
            <pc:sldMasterMk cId="2294585942" sldId="2147483674"/>
            <pc:sldLayoutMk cId="223584253" sldId="2147483665"/>
          </pc:sldLayoutMkLst>
        </pc:sldLayoutChg>
        <pc:sldLayoutChg chg="add">
          <pc:chgData name="Khadijah Mohamed" userId="5dadaeb80502d5a6" providerId="LiveId" clId="{94674262-BFED-42AF-A430-B54FE7112E30}" dt="2023-01-28T02:20:33.954" v="21" actId="26606"/>
          <pc:sldLayoutMkLst>
            <pc:docMk/>
            <pc:sldMasterMk cId="2294585942" sldId="2147483674"/>
            <pc:sldLayoutMk cId="883438564" sldId="2147483666"/>
          </pc:sldLayoutMkLst>
        </pc:sldLayoutChg>
        <pc:sldLayoutChg chg="add">
          <pc:chgData name="Khadijah Mohamed" userId="5dadaeb80502d5a6" providerId="LiveId" clId="{94674262-BFED-42AF-A430-B54FE7112E30}" dt="2023-01-28T02:20:33.954" v="21" actId="26606"/>
          <pc:sldLayoutMkLst>
            <pc:docMk/>
            <pc:sldMasterMk cId="2294585942" sldId="2147483674"/>
            <pc:sldLayoutMk cId="1560317071" sldId="2147483667"/>
          </pc:sldLayoutMkLst>
        </pc:sldLayoutChg>
        <pc:sldLayoutChg chg="add">
          <pc:chgData name="Khadijah Mohamed" userId="5dadaeb80502d5a6" providerId="LiveId" clId="{94674262-BFED-42AF-A430-B54FE7112E30}" dt="2023-01-28T02:20:33.954" v="21" actId="26606"/>
          <pc:sldLayoutMkLst>
            <pc:docMk/>
            <pc:sldMasterMk cId="2294585942" sldId="2147483674"/>
            <pc:sldLayoutMk cId="2862146695" sldId="2147483668"/>
          </pc:sldLayoutMkLst>
        </pc:sldLayoutChg>
        <pc:sldLayoutChg chg="add">
          <pc:chgData name="Khadijah Mohamed" userId="5dadaeb80502d5a6" providerId="LiveId" clId="{94674262-BFED-42AF-A430-B54FE7112E30}" dt="2023-01-28T02:20:33.954" v="21" actId="26606"/>
          <pc:sldLayoutMkLst>
            <pc:docMk/>
            <pc:sldMasterMk cId="2294585942" sldId="2147483674"/>
            <pc:sldLayoutMk cId="1569928683" sldId="2147483669"/>
          </pc:sldLayoutMkLst>
        </pc:sldLayoutChg>
        <pc:sldLayoutChg chg="add">
          <pc:chgData name="Khadijah Mohamed" userId="5dadaeb80502d5a6" providerId="LiveId" clId="{94674262-BFED-42AF-A430-B54FE7112E30}" dt="2023-01-28T02:20:33.954" v="21" actId="26606"/>
          <pc:sldLayoutMkLst>
            <pc:docMk/>
            <pc:sldMasterMk cId="2294585942" sldId="2147483674"/>
            <pc:sldLayoutMk cId="3087428454" sldId="2147483670"/>
          </pc:sldLayoutMkLst>
        </pc:sldLayoutChg>
        <pc:sldLayoutChg chg="add">
          <pc:chgData name="Khadijah Mohamed" userId="5dadaeb80502d5a6" providerId="LiveId" clId="{94674262-BFED-42AF-A430-B54FE7112E30}" dt="2023-01-28T02:20:33.954" v="21" actId="26606"/>
          <pc:sldLayoutMkLst>
            <pc:docMk/>
            <pc:sldMasterMk cId="2294585942" sldId="2147483674"/>
            <pc:sldLayoutMk cId="1307955991" sldId="2147483671"/>
          </pc:sldLayoutMkLst>
        </pc:sldLayoutChg>
        <pc:sldLayoutChg chg="add">
          <pc:chgData name="Khadijah Mohamed" userId="5dadaeb80502d5a6" providerId="LiveId" clId="{94674262-BFED-42AF-A430-B54FE7112E30}" dt="2023-01-28T02:20:33.954" v="21" actId="26606"/>
          <pc:sldLayoutMkLst>
            <pc:docMk/>
            <pc:sldMasterMk cId="2294585942" sldId="2147483674"/>
            <pc:sldLayoutMk cId="3615543247" sldId="2147483672"/>
          </pc:sldLayoutMkLst>
        </pc:sldLayoutChg>
        <pc:sldLayoutChg chg="add">
          <pc:chgData name="Khadijah Mohamed" userId="5dadaeb80502d5a6" providerId="LiveId" clId="{94674262-BFED-42AF-A430-B54FE7112E30}" dt="2023-01-28T02:20:33.954" v="21" actId="26606"/>
          <pc:sldLayoutMkLst>
            <pc:docMk/>
            <pc:sldMasterMk cId="2294585942" sldId="2147483674"/>
            <pc:sldLayoutMk cId="645755718" sldId="2147483673"/>
          </pc:sldLayoutMkLst>
        </pc:sldLayoutChg>
      </pc:sldMasterChg>
      <pc:sldMasterChg chg="add del addSldLayout delSldLayout">
        <pc:chgData name="Khadijah Mohamed" userId="5dadaeb80502d5a6" providerId="LiveId" clId="{94674262-BFED-42AF-A430-B54FE7112E30}" dt="2023-01-28T02:20:01.170" v="16" actId="26606"/>
        <pc:sldMasterMkLst>
          <pc:docMk/>
          <pc:sldMasterMk cId="2094819063" sldId="2147483712"/>
        </pc:sldMasterMkLst>
        <pc:sldLayoutChg chg="add del">
          <pc:chgData name="Khadijah Mohamed" userId="5dadaeb80502d5a6" providerId="LiveId" clId="{94674262-BFED-42AF-A430-B54FE7112E30}" dt="2023-01-28T02:20:01.170" v="16" actId="26606"/>
          <pc:sldLayoutMkLst>
            <pc:docMk/>
            <pc:sldMasterMk cId="2094819063" sldId="2147483712"/>
            <pc:sldLayoutMk cId="3649143087" sldId="2147483701"/>
          </pc:sldLayoutMkLst>
        </pc:sldLayoutChg>
        <pc:sldLayoutChg chg="add del">
          <pc:chgData name="Khadijah Mohamed" userId="5dadaeb80502d5a6" providerId="LiveId" clId="{94674262-BFED-42AF-A430-B54FE7112E30}" dt="2023-01-28T02:20:01.170" v="16" actId="26606"/>
          <pc:sldLayoutMkLst>
            <pc:docMk/>
            <pc:sldMasterMk cId="2094819063" sldId="2147483712"/>
            <pc:sldLayoutMk cId="2984614711" sldId="2147483702"/>
          </pc:sldLayoutMkLst>
        </pc:sldLayoutChg>
        <pc:sldLayoutChg chg="add del">
          <pc:chgData name="Khadijah Mohamed" userId="5dadaeb80502d5a6" providerId="LiveId" clId="{94674262-BFED-42AF-A430-B54FE7112E30}" dt="2023-01-28T02:20:01.170" v="16" actId="26606"/>
          <pc:sldLayoutMkLst>
            <pc:docMk/>
            <pc:sldMasterMk cId="2094819063" sldId="2147483712"/>
            <pc:sldLayoutMk cId="4135790734" sldId="2147483703"/>
          </pc:sldLayoutMkLst>
        </pc:sldLayoutChg>
        <pc:sldLayoutChg chg="add del">
          <pc:chgData name="Khadijah Mohamed" userId="5dadaeb80502d5a6" providerId="LiveId" clId="{94674262-BFED-42AF-A430-B54FE7112E30}" dt="2023-01-28T02:20:01.170" v="16" actId="26606"/>
          <pc:sldLayoutMkLst>
            <pc:docMk/>
            <pc:sldMasterMk cId="2094819063" sldId="2147483712"/>
            <pc:sldLayoutMk cId="3086607765" sldId="2147483704"/>
          </pc:sldLayoutMkLst>
        </pc:sldLayoutChg>
        <pc:sldLayoutChg chg="add del">
          <pc:chgData name="Khadijah Mohamed" userId="5dadaeb80502d5a6" providerId="LiveId" clId="{94674262-BFED-42AF-A430-B54FE7112E30}" dt="2023-01-28T02:20:01.170" v="16" actId="26606"/>
          <pc:sldLayoutMkLst>
            <pc:docMk/>
            <pc:sldMasterMk cId="2094819063" sldId="2147483712"/>
            <pc:sldLayoutMk cId="1296852063" sldId="2147483705"/>
          </pc:sldLayoutMkLst>
        </pc:sldLayoutChg>
        <pc:sldLayoutChg chg="add del">
          <pc:chgData name="Khadijah Mohamed" userId="5dadaeb80502d5a6" providerId="LiveId" clId="{94674262-BFED-42AF-A430-B54FE7112E30}" dt="2023-01-28T02:20:01.170" v="16" actId="26606"/>
          <pc:sldLayoutMkLst>
            <pc:docMk/>
            <pc:sldMasterMk cId="2094819063" sldId="2147483712"/>
            <pc:sldLayoutMk cId="578104349" sldId="2147483706"/>
          </pc:sldLayoutMkLst>
        </pc:sldLayoutChg>
        <pc:sldLayoutChg chg="add del">
          <pc:chgData name="Khadijah Mohamed" userId="5dadaeb80502d5a6" providerId="LiveId" clId="{94674262-BFED-42AF-A430-B54FE7112E30}" dt="2023-01-28T02:20:01.170" v="16" actId="26606"/>
          <pc:sldLayoutMkLst>
            <pc:docMk/>
            <pc:sldMasterMk cId="2094819063" sldId="2147483712"/>
            <pc:sldLayoutMk cId="1019465964" sldId="2147483707"/>
          </pc:sldLayoutMkLst>
        </pc:sldLayoutChg>
        <pc:sldLayoutChg chg="add del">
          <pc:chgData name="Khadijah Mohamed" userId="5dadaeb80502d5a6" providerId="LiveId" clId="{94674262-BFED-42AF-A430-B54FE7112E30}" dt="2023-01-28T02:20:01.170" v="16" actId="26606"/>
          <pc:sldLayoutMkLst>
            <pc:docMk/>
            <pc:sldMasterMk cId="2094819063" sldId="2147483712"/>
            <pc:sldLayoutMk cId="2863024303" sldId="2147483708"/>
          </pc:sldLayoutMkLst>
        </pc:sldLayoutChg>
        <pc:sldLayoutChg chg="add del">
          <pc:chgData name="Khadijah Mohamed" userId="5dadaeb80502d5a6" providerId="LiveId" clId="{94674262-BFED-42AF-A430-B54FE7112E30}" dt="2023-01-28T02:20:01.170" v="16" actId="26606"/>
          <pc:sldLayoutMkLst>
            <pc:docMk/>
            <pc:sldMasterMk cId="2094819063" sldId="2147483712"/>
            <pc:sldLayoutMk cId="1428688487" sldId="2147483709"/>
          </pc:sldLayoutMkLst>
        </pc:sldLayoutChg>
        <pc:sldLayoutChg chg="add del">
          <pc:chgData name="Khadijah Mohamed" userId="5dadaeb80502d5a6" providerId="LiveId" clId="{94674262-BFED-42AF-A430-B54FE7112E30}" dt="2023-01-28T02:20:01.170" v="16" actId="26606"/>
          <pc:sldLayoutMkLst>
            <pc:docMk/>
            <pc:sldMasterMk cId="2094819063" sldId="2147483712"/>
            <pc:sldLayoutMk cId="2488146136" sldId="2147483710"/>
          </pc:sldLayoutMkLst>
        </pc:sldLayoutChg>
        <pc:sldLayoutChg chg="add del">
          <pc:chgData name="Khadijah Mohamed" userId="5dadaeb80502d5a6" providerId="LiveId" clId="{94674262-BFED-42AF-A430-B54FE7112E30}" dt="2023-01-28T02:20:01.170" v="16" actId="26606"/>
          <pc:sldLayoutMkLst>
            <pc:docMk/>
            <pc:sldMasterMk cId="2094819063" sldId="2147483712"/>
            <pc:sldLayoutMk cId="4084609385" sldId="2147483711"/>
          </pc:sldLayoutMkLst>
        </pc:sldLayoutChg>
      </pc:sldMasterChg>
      <pc:sldMasterChg chg="add del addSldLayout delSldLayout">
        <pc:chgData name="Khadijah Mohamed" userId="5dadaeb80502d5a6" providerId="LiveId" clId="{94674262-BFED-42AF-A430-B54FE7112E30}" dt="2023-01-28T02:20:21.637" v="18" actId="26606"/>
        <pc:sldMasterMkLst>
          <pc:docMk/>
          <pc:sldMasterMk cId="1513418296" sldId="2147483725"/>
        </pc:sldMasterMkLst>
        <pc:sldLayoutChg chg="add del">
          <pc:chgData name="Khadijah Mohamed" userId="5dadaeb80502d5a6" providerId="LiveId" clId="{94674262-BFED-42AF-A430-B54FE7112E30}" dt="2023-01-28T02:20:21.637" v="18" actId="26606"/>
          <pc:sldLayoutMkLst>
            <pc:docMk/>
            <pc:sldMasterMk cId="1513418296" sldId="2147483725"/>
            <pc:sldLayoutMk cId="2073827902" sldId="2147483714"/>
          </pc:sldLayoutMkLst>
        </pc:sldLayoutChg>
        <pc:sldLayoutChg chg="add del">
          <pc:chgData name="Khadijah Mohamed" userId="5dadaeb80502d5a6" providerId="LiveId" clId="{94674262-BFED-42AF-A430-B54FE7112E30}" dt="2023-01-28T02:20:21.637" v="18" actId="26606"/>
          <pc:sldLayoutMkLst>
            <pc:docMk/>
            <pc:sldMasterMk cId="1513418296" sldId="2147483725"/>
            <pc:sldLayoutMk cId="1365509394" sldId="2147483715"/>
          </pc:sldLayoutMkLst>
        </pc:sldLayoutChg>
        <pc:sldLayoutChg chg="add del">
          <pc:chgData name="Khadijah Mohamed" userId="5dadaeb80502d5a6" providerId="LiveId" clId="{94674262-BFED-42AF-A430-B54FE7112E30}" dt="2023-01-28T02:20:21.637" v="18" actId="26606"/>
          <pc:sldLayoutMkLst>
            <pc:docMk/>
            <pc:sldMasterMk cId="1513418296" sldId="2147483725"/>
            <pc:sldLayoutMk cId="2010631531" sldId="2147483716"/>
          </pc:sldLayoutMkLst>
        </pc:sldLayoutChg>
        <pc:sldLayoutChg chg="add del">
          <pc:chgData name="Khadijah Mohamed" userId="5dadaeb80502d5a6" providerId="LiveId" clId="{94674262-BFED-42AF-A430-B54FE7112E30}" dt="2023-01-28T02:20:21.637" v="18" actId="26606"/>
          <pc:sldLayoutMkLst>
            <pc:docMk/>
            <pc:sldMasterMk cId="1513418296" sldId="2147483725"/>
            <pc:sldLayoutMk cId="1431074827" sldId="2147483717"/>
          </pc:sldLayoutMkLst>
        </pc:sldLayoutChg>
        <pc:sldLayoutChg chg="add del">
          <pc:chgData name="Khadijah Mohamed" userId="5dadaeb80502d5a6" providerId="LiveId" clId="{94674262-BFED-42AF-A430-B54FE7112E30}" dt="2023-01-28T02:20:21.637" v="18" actId="26606"/>
          <pc:sldLayoutMkLst>
            <pc:docMk/>
            <pc:sldMasterMk cId="1513418296" sldId="2147483725"/>
            <pc:sldLayoutMk cId="601753479" sldId="2147483718"/>
          </pc:sldLayoutMkLst>
        </pc:sldLayoutChg>
        <pc:sldLayoutChg chg="add del">
          <pc:chgData name="Khadijah Mohamed" userId="5dadaeb80502d5a6" providerId="LiveId" clId="{94674262-BFED-42AF-A430-B54FE7112E30}" dt="2023-01-28T02:20:21.637" v="18" actId="26606"/>
          <pc:sldLayoutMkLst>
            <pc:docMk/>
            <pc:sldMasterMk cId="1513418296" sldId="2147483725"/>
            <pc:sldLayoutMk cId="3975635104" sldId="2147483719"/>
          </pc:sldLayoutMkLst>
        </pc:sldLayoutChg>
        <pc:sldLayoutChg chg="add del">
          <pc:chgData name="Khadijah Mohamed" userId="5dadaeb80502d5a6" providerId="LiveId" clId="{94674262-BFED-42AF-A430-B54FE7112E30}" dt="2023-01-28T02:20:21.637" v="18" actId="26606"/>
          <pc:sldLayoutMkLst>
            <pc:docMk/>
            <pc:sldMasterMk cId="1513418296" sldId="2147483725"/>
            <pc:sldLayoutMk cId="1057198589" sldId="2147483720"/>
          </pc:sldLayoutMkLst>
        </pc:sldLayoutChg>
        <pc:sldLayoutChg chg="add del">
          <pc:chgData name="Khadijah Mohamed" userId="5dadaeb80502d5a6" providerId="LiveId" clId="{94674262-BFED-42AF-A430-B54FE7112E30}" dt="2023-01-28T02:20:21.637" v="18" actId="26606"/>
          <pc:sldLayoutMkLst>
            <pc:docMk/>
            <pc:sldMasterMk cId="1513418296" sldId="2147483725"/>
            <pc:sldLayoutMk cId="783551369" sldId="2147483721"/>
          </pc:sldLayoutMkLst>
        </pc:sldLayoutChg>
        <pc:sldLayoutChg chg="add del">
          <pc:chgData name="Khadijah Mohamed" userId="5dadaeb80502d5a6" providerId="LiveId" clId="{94674262-BFED-42AF-A430-B54FE7112E30}" dt="2023-01-28T02:20:21.637" v="18" actId="26606"/>
          <pc:sldLayoutMkLst>
            <pc:docMk/>
            <pc:sldMasterMk cId="1513418296" sldId="2147483725"/>
            <pc:sldLayoutMk cId="1201209066" sldId="2147483722"/>
          </pc:sldLayoutMkLst>
        </pc:sldLayoutChg>
        <pc:sldLayoutChg chg="add del">
          <pc:chgData name="Khadijah Mohamed" userId="5dadaeb80502d5a6" providerId="LiveId" clId="{94674262-BFED-42AF-A430-B54FE7112E30}" dt="2023-01-28T02:20:21.637" v="18" actId="26606"/>
          <pc:sldLayoutMkLst>
            <pc:docMk/>
            <pc:sldMasterMk cId="1513418296" sldId="2147483725"/>
            <pc:sldLayoutMk cId="2348404001" sldId="2147483723"/>
          </pc:sldLayoutMkLst>
        </pc:sldLayoutChg>
        <pc:sldLayoutChg chg="add del">
          <pc:chgData name="Khadijah Mohamed" userId="5dadaeb80502d5a6" providerId="LiveId" clId="{94674262-BFED-42AF-A430-B54FE7112E30}" dt="2023-01-28T02:20:21.637" v="18" actId="26606"/>
          <pc:sldLayoutMkLst>
            <pc:docMk/>
            <pc:sldMasterMk cId="1513418296" sldId="2147483725"/>
            <pc:sldLayoutMk cId="103505864" sldId="2147483724"/>
          </pc:sldLayoutMkLst>
        </pc:sldLayoutChg>
      </pc:sldMasterChg>
      <pc:sldMasterChg chg="add del addSldLayout delSldLayout">
        <pc:chgData name="Khadijah Mohamed" userId="5dadaeb80502d5a6" providerId="LiveId" clId="{94674262-BFED-42AF-A430-B54FE7112E30}" dt="2023-01-28T02:20:33.853" v="20" actId="26606"/>
        <pc:sldMasterMkLst>
          <pc:docMk/>
          <pc:sldMasterMk cId="1677473280" sldId="2147483751"/>
        </pc:sldMasterMkLst>
        <pc:sldLayoutChg chg="add del">
          <pc:chgData name="Khadijah Mohamed" userId="5dadaeb80502d5a6" providerId="LiveId" clId="{94674262-BFED-42AF-A430-B54FE7112E30}" dt="2023-01-28T02:20:33.853" v="20" actId="26606"/>
          <pc:sldLayoutMkLst>
            <pc:docMk/>
            <pc:sldMasterMk cId="1677473280" sldId="2147483751"/>
            <pc:sldLayoutMk cId="4139032038" sldId="2147483740"/>
          </pc:sldLayoutMkLst>
        </pc:sldLayoutChg>
        <pc:sldLayoutChg chg="add del">
          <pc:chgData name="Khadijah Mohamed" userId="5dadaeb80502d5a6" providerId="LiveId" clId="{94674262-BFED-42AF-A430-B54FE7112E30}" dt="2023-01-28T02:20:33.853" v="20" actId="26606"/>
          <pc:sldLayoutMkLst>
            <pc:docMk/>
            <pc:sldMasterMk cId="1677473280" sldId="2147483751"/>
            <pc:sldLayoutMk cId="633333411" sldId="2147483741"/>
          </pc:sldLayoutMkLst>
        </pc:sldLayoutChg>
        <pc:sldLayoutChg chg="add del">
          <pc:chgData name="Khadijah Mohamed" userId="5dadaeb80502d5a6" providerId="LiveId" clId="{94674262-BFED-42AF-A430-B54FE7112E30}" dt="2023-01-28T02:20:33.853" v="20" actId="26606"/>
          <pc:sldLayoutMkLst>
            <pc:docMk/>
            <pc:sldMasterMk cId="1677473280" sldId="2147483751"/>
            <pc:sldLayoutMk cId="1855548764" sldId="2147483742"/>
          </pc:sldLayoutMkLst>
        </pc:sldLayoutChg>
        <pc:sldLayoutChg chg="add del">
          <pc:chgData name="Khadijah Mohamed" userId="5dadaeb80502d5a6" providerId="LiveId" clId="{94674262-BFED-42AF-A430-B54FE7112E30}" dt="2023-01-28T02:20:33.853" v="20" actId="26606"/>
          <pc:sldLayoutMkLst>
            <pc:docMk/>
            <pc:sldMasterMk cId="1677473280" sldId="2147483751"/>
            <pc:sldLayoutMk cId="3974320782" sldId="2147483743"/>
          </pc:sldLayoutMkLst>
        </pc:sldLayoutChg>
        <pc:sldLayoutChg chg="add del">
          <pc:chgData name="Khadijah Mohamed" userId="5dadaeb80502d5a6" providerId="LiveId" clId="{94674262-BFED-42AF-A430-B54FE7112E30}" dt="2023-01-28T02:20:33.853" v="20" actId="26606"/>
          <pc:sldLayoutMkLst>
            <pc:docMk/>
            <pc:sldMasterMk cId="1677473280" sldId="2147483751"/>
            <pc:sldLayoutMk cId="1245254164" sldId="2147483744"/>
          </pc:sldLayoutMkLst>
        </pc:sldLayoutChg>
        <pc:sldLayoutChg chg="add del">
          <pc:chgData name="Khadijah Mohamed" userId="5dadaeb80502d5a6" providerId="LiveId" clId="{94674262-BFED-42AF-A430-B54FE7112E30}" dt="2023-01-28T02:20:33.853" v="20" actId="26606"/>
          <pc:sldLayoutMkLst>
            <pc:docMk/>
            <pc:sldMasterMk cId="1677473280" sldId="2147483751"/>
            <pc:sldLayoutMk cId="4121880750" sldId="2147483745"/>
          </pc:sldLayoutMkLst>
        </pc:sldLayoutChg>
        <pc:sldLayoutChg chg="add del">
          <pc:chgData name="Khadijah Mohamed" userId="5dadaeb80502d5a6" providerId="LiveId" clId="{94674262-BFED-42AF-A430-B54FE7112E30}" dt="2023-01-28T02:20:33.853" v="20" actId="26606"/>
          <pc:sldLayoutMkLst>
            <pc:docMk/>
            <pc:sldMasterMk cId="1677473280" sldId="2147483751"/>
            <pc:sldLayoutMk cId="307547980" sldId="2147483746"/>
          </pc:sldLayoutMkLst>
        </pc:sldLayoutChg>
        <pc:sldLayoutChg chg="add del">
          <pc:chgData name="Khadijah Mohamed" userId="5dadaeb80502d5a6" providerId="LiveId" clId="{94674262-BFED-42AF-A430-B54FE7112E30}" dt="2023-01-28T02:20:33.853" v="20" actId="26606"/>
          <pc:sldLayoutMkLst>
            <pc:docMk/>
            <pc:sldMasterMk cId="1677473280" sldId="2147483751"/>
            <pc:sldLayoutMk cId="1068903714" sldId="2147483747"/>
          </pc:sldLayoutMkLst>
        </pc:sldLayoutChg>
        <pc:sldLayoutChg chg="add del">
          <pc:chgData name="Khadijah Mohamed" userId="5dadaeb80502d5a6" providerId="LiveId" clId="{94674262-BFED-42AF-A430-B54FE7112E30}" dt="2023-01-28T02:20:33.853" v="20" actId="26606"/>
          <pc:sldLayoutMkLst>
            <pc:docMk/>
            <pc:sldMasterMk cId="1677473280" sldId="2147483751"/>
            <pc:sldLayoutMk cId="349871226" sldId="2147483748"/>
          </pc:sldLayoutMkLst>
        </pc:sldLayoutChg>
        <pc:sldLayoutChg chg="add del">
          <pc:chgData name="Khadijah Mohamed" userId="5dadaeb80502d5a6" providerId="LiveId" clId="{94674262-BFED-42AF-A430-B54FE7112E30}" dt="2023-01-28T02:20:33.853" v="20" actId="26606"/>
          <pc:sldLayoutMkLst>
            <pc:docMk/>
            <pc:sldMasterMk cId="1677473280" sldId="2147483751"/>
            <pc:sldLayoutMk cId="269681607" sldId="2147483749"/>
          </pc:sldLayoutMkLst>
        </pc:sldLayoutChg>
        <pc:sldLayoutChg chg="add del">
          <pc:chgData name="Khadijah Mohamed" userId="5dadaeb80502d5a6" providerId="LiveId" clId="{94674262-BFED-42AF-A430-B54FE7112E30}" dt="2023-01-28T02:20:33.853" v="20" actId="26606"/>
          <pc:sldLayoutMkLst>
            <pc:docMk/>
            <pc:sldMasterMk cId="1677473280" sldId="2147483751"/>
            <pc:sldLayoutMk cId="1525750726" sldId="2147483750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dadaeb80502d5a6/Projects/PS4/PS4_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dadaeb80502d5a6/Projects/PS4/PS4_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dadaeb80502d5a6/Projects/PS4/PS4_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dadaeb80502d5a6/Projects/PS4/PS4_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[PS4_PROJECT.xlsx]PS4_Pivot!PivotTable4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 algn="r"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Top 5 Games Global Profit</a:t>
            </a:r>
          </a:p>
        </c:rich>
      </c:tx>
      <c:layout>
        <c:manualLayout>
          <c:xMode val="edge"/>
          <c:yMode val="edge"/>
          <c:x val="0.34335933398950125"/>
          <c:y val="1.66666666666666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r"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8000"/>
                  <a:hueMod val="94000"/>
                  <a:satMod val="130000"/>
                  <a:lumMod val="128000"/>
                </a:schemeClr>
              </a:gs>
              <a:gs pos="100000">
                <a:schemeClr val="accent1">
                  <a:shade val="94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innerShdw blurRad="25400" dist="12700" dir="13500000">
              <a:srgbClr val="000000">
                <a:alpha val="45000"/>
              </a:srgbClr>
            </a:inn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hueMod val="94000"/>
                  <a:satMod val="130000"/>
                  <a:lumMod val="128000"/>
                </a:schemeClr>
              </a:gs>
              <a:gs pos="100000">
                <a:schemeClr val="accent1">
                  <a:shade val="94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innerShdw blurRad="25400" dist="12700" dir="13500000">
              <a:srgbClr val="000000">
                <a:alpha val="45000"/>
              </a:srgb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hueMod val="94000"/>
                  <a:satMod val="130000"/>
                  <a:lumMod val="128000"/>
                </a:schemeClr>
              </a:gs>
              <a:gs pos="100000">
                <a:schemeClr val="accent1">
                  <a:shade val="94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innerShdw blurRad="25400" dist="12700" dir="13500000">
              <a:srgbClr val="000000">
                <a:alpha val="45000"/>
              </a:srgb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8000"/>
                  <a:hueMod val="94000"/>
                  <a:satMod val="130000"/>
                  <a:lumMod val="128000"/>
                </a:schemeClr>
              </a:gs>
              <a:gs pos="100000">
                <a:schemeClr val="accent1">
                  <a:shade val="94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innerShdw blurRad="25400" dist="12700" dir="13500000">
              <a:srgbClr val="000000">
                <a:alpha val="45000"/>
              </a:srgb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9870228007728674"/>
          <c:y val="0.10033333333333333"/>
          <c:w val="0.7523393825737682"/>
          <c:h val="0.8422592592592592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PS4_Pivot!$B$32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PS4_Pivot!$A$33:$A$37</c:f>
              <c:strCache>
                <c:ptCount val="5"/>
                <c:pt idx="0">
                  <c:v>Assassin's Creed: Unity</c:v>
                </c:pt>
                <c:pt idx="1">
                  <c:v>Call of Duty: Ghosts</c:v>
                </c:pt>
                <c:pt idx="2">
                  <c:v>Watch Dogs</c:v>
                </c:pt>
                <c:pt idx="3">
                  <c:v>Tom Clancy's The Division</c:v>
                </c:pt>
                <c:pt idx="4">
                  <c:v>Star Wars Battlefront II (2017)</c:v>
                </c:pt>
              </c:strCache>
            </c:strRef>
          </c:cat>
          <c:val>
            <c:numRef>
              <c:f>PS4_Pivot!$B$33:$B$37</c:f>
              <c:numCache>
                <c:formatCode>0.00%</c:formatCode>
                <c:ptCount val="5"/>
                <c:pt idx="0">
                  <c:v>0.19228982814677195</c:v>
                </c:pt>
                <c:pt idx="1">
                  <c:v>0.19368323269856014</c:v>
                </c:pt>
                <c:pt idx="2">
                  <c:v>0.20065025545750115</c:v>
                </c:pt>
                <c:pt idx="3">
                  <c:v>0.20297259637714818</c:v>
                </c:pt>
                <c:pt idx="4">
                  <c:v>0.21040408732001858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A2-4DCE-8D61-500617778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03813024"/>
        <c:axId val="903813352"/>
      </c:barChart>
      <c:catAx>
        <c:axId val="903813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903813352"/>
        <c:crosses val="autoZero"/>
        <c:auto val="1"/>
        <c:lblAlgn val="ctr"/>
        <c:lblOffset val="100"/>
        <c:noMultiLvlLbl val="0"/>
      </c:catAx>
      <c:valAx>
        <c:axId val="90381335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903813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[PS4_PROJECT.xlsx]PS4_Pivot!PivotTable1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pP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Profit by Genre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5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PS4_Pivot!$B$3</c:f>
              <c:strCache>
                <c:ptCount val="1"/>
                <c:pt idx="0">
                  <c:v>North America 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PS4_Pivot!$A$4:$A$17</c:f>
              <c:strCache>
                <c:ptCount val="13"/>
                <c:pt idx="0">
                  <c:v>Strategy</c:v>
                </c:pt>
                <c:pt idx="1">
                  <c:v>MMO</c:v>
                </c:pt>
                <c:pt idx="2">
                  <c:v>Simulation</c:v>
                </c:pt>
                <c:pt idx="3">
                  <c:v>Misc</c:v>
                </c:pt>
                <c:pt idx="4">
                  <c:v>Platform</c:v>
                </c:pt>
                <c:pt idx="5">
                  <c:v>Adventure</c:v>
                </c:pt>
                <c:pt idx="6">
                  <c:v>Fighting</c:v>
                </c:pt>
                <c:pt idx="7">
                  <c:v>Sports</c:v>
                </c:pt>
                <c:pt idx="8">
                  <c:v>Racing</c:v>
                </c:pt>
                <c:pt idx="9">
                  <c:v>Role-Playing</c:v>
                </c:pt>
                <c:pt idx="10">
                  <c:v>Action-Adventure</c:v>
                </c:pt>
                <c:pt idx="11">
                  <c:v>Shooter</c:v>
                </c:pt>
                <c:pt idx="12">
                  <c:v>Action</c:v>
                </c:pt>
              </c:strCache>
            </c:strRef>
          </c:cat>
          <c:val>
            <c:numRef>
              <c:f>PS4_Pivot!$B$4:$B$17</c:f>
              <c:numCache>
                <c:formatCode>"$"#,##0</c:formatCode>
                <c:ptCount val="13"/>
                <c:pt idx="0">
                  <c:v>50000</c:v>
                </c:pt>
                <c:pt idx="1">
                  <c:v>400000</c:v>
                </c:pt>
                <c:pt idx="2">
                  <c:v>850000</c:v>
                </c:pt>
                <c:pt idx="3">
                  <c:v>990000</c:v>
                </c:pt>
                <c:pt idx="4">
                  <c:v>2620000</c:v>
                </c:pt>
                <c:pt idx="5">
                  <c:v>2740000</c:v>
                </c:pt>
                <c:pt idx="6">
                  <c:v>4710000</c:v>
                </c:pt>
                <c:pt idx="7">
                  <c:v>4200000</c:v>
                </c:pt>
                <c:pt idx="8">
                  <c:v>4640000</c:v>
                </c:pt>
                <c:pt idx="9">
                  <c:v>9500000</c:v>
                </c:pt>
                <c:pt idx="10">
                  <c:v>9330000</c:v>
                </c:pt>
                <c:pt idx="11">
                  <c:v>17790000</c:v>
                </c:pt>
                <c:pt idx="12">
                  <c:v>20240000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C3-4B6C-899B-51216AB79299}"/>
            </c:ext>
          </c:extLst>
        </c:ser>
        <c:ser>
          <c:idx val="1"/>
          <c:order val="1"/>
          <c:tx>
            <c:strRef>
              <c:f>PS4_Pivot!$C$3</c:f>
              <c:strCache>
                <c:ptCount val="1"/>
                <c:pt idx="0">
                  <c:v>Europe 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PS4_Pivot!$A$4:$A$17</c:f>
              <c:strCache>
                <c:ptCount val="13"/>
                <c:pt idx="0">
                  <c:v>Strategy</c:v>
                </c:pt>
                <c:pt idx="1">
                  <c:v>MMO</c:v>
                </c:pt>
                <c:pt idx="2">
                  <c:v>Simulation</c:v>
                </c:pt>
                <c:pt idx="3">
                  <c:v>Misc</c:v>
                </c:pt>
                <c:pt idx="4">
                  <c:v>Platform</c:v>
                </c:pt>
                <c:pt idx="5">
                  <c:v>Adventure</c:v>
                </c:pt>
                <c:pt idx="6">
                  <c:v>Fighting</c:v>
                </c:pt>
                <c:pt idx="7">
                  <c:v>Sports</c:v>
                </c:pt>
                <c:pt idx="8">
                  <c:v>Racing</c:v>
                </c:pt>
                <c:pt idx="9">
                  <c:v>Role-Playing</c:v>
                </c:pt>
                <c:pt idx="10">
                  <c:v>Action-Adventure</c:v>
                </c:pt>
                <c:pt idx="11">
                  <c:v>Shooter</c:v>
                </c:pt>
                <c:pt idx="12">
                  <c:v>Action</c:v>
                </c:pt>
              </c:strCache>
            </c:strRef>
          </c:cat>
          <c:val>
            <c:numRef>
              <c:f>PS4_Pivot!$C$4:$C$17</c:f>
              <c:numCache>
                <c:formatCode>"$"#,##0</c:formatCode>
                <c:ptCount val="13"/>
                <c:pt idx="0">
                  <c:v>30000</c:v>
                </c:pt>
                <c:pt idx="1">
                  <c:v>290000</c:v>
                </c:pt>
                <c:pt idx="2">
                  <c:v>1490000</c:v>
                </c:pt>
                <c:pt idx="3">
                  <c:v>2630000</c:v>
                </c:pt>
                <c:pt idx="4">
                  <c:v>3380000</c:v>
                </c:pt>
                <c:pt idx="5">
                  <c:v>3960000</c:v>
                </c:pt>
                <c:pt idx="6">
                  <c:v>3920000</c:v>
                </c:pt>
                <c:pt idx="7">
                  <c:v>5960000</c:v>
                </c:pt>
                <c:pt idx="8">
                  <c:v>12690000</c:v>
                </c:pt>
                <c:pt idx="9">
                  <c:v>8970000</c:v>
                </c:pt>
                <c:pt idx="10">
                  <c:v>14250000</c:v>
                </c:pt>
                <c:pt idx="11">
                  <c:v>22600000</c:v>
                </c:pt>
                <c:pt idx="12">
                  <c:v>27390000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C3-4B6C-899B-51216AB79299}"/>
            </c:ext>
          </c:extLst>
        </c:ser>
        <c:ser>
          <c:idx val="2"/>
          <c:order val="2"/>
          <c:tx>
            <c:strRef>
              <c:f>PS4_Pivot!$D$3</c:f>
              <c:strCache>
                <c:ptCount val="1"/>
                <c:pt idx="0">
                  <c:v>Japan Total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PS4_Pivot!$A$4:$A$17</c:f>
              <c:strCache>
                <c:ptCount val="13"/>
                <c:pt idx="0">
                  <c:v>Strategy</c:v>
                </c:pt>
                <c:pt idx="1">
                  <c:v>MMO</c:v>
                </c:pt>
                <c:pt idx="2">
                  <c:v>Simulation</c:v>
                </c:pt>
                <c:pt idx="3">
                  <c:v>Misc</c:v>
                </c:pt>
                <c:pt idx="4">
                  <c:v>Platform</c:v>
                </c:pt>
                <c:pt idx="5">
                  <c:v>Adventure</c:v>
                </c:pt>
                <c:pt idx="6">
                  <c:v>Fighting</c:v>
                </c:pt>
                <c:pt idx="7">
                  <c:v>Sports</c:v>
                </c:pt>
                <c:pt idx="8">
                  <c:v>Racing</c:v>
                </c:pt>
                <c:pt idx="9">
                  <c:v>Role-Playing</c:v>
                </c:pt>
                <c:pt idx="10">
                  <c:v>Action-Adventure</c:v>
                </c:pt>
                <c:pt idx="11">
                  <c:v>Shooter</c:v>
                </c:pt>
                <c:pt idx="12">
                  <c:v>Action</c:v>
                </c:pt>
              </c:strCache>
            </c:strRef>
          </c:cat>
          <c:val>
            <c:numRef>
              <c:f>PS4_Pivot!$D$4:$D$17</c:f>
              <c:numCache>
                <c:formatCode>"$"#,##0</c:formatCode>
                <c:ptCount val="13"/>
                <c:pt idx="0">
                  <c:v>10000</c:v>
                </c:pt>
                <c:pt idx="1">
                  <c:v>120000</c:v>
                </c:pt>
                <c:pt idx="2">
                  <c:v>140000</c:v>
                </c:pt>
                <c:pt idx="3">
                  <c:v>270000</c:v>
                </c:pt>
                <c:pt idx="4">
                  <c:v>160000</c:v>
                </c:pt>
                <c:pt idx="5">
                  <c:v>830000</c:v>
                </c:pt>
                <c:pt idx="6">
                  <c:v>1210000</c:v>
                </c:pt>
                <c:pt idx="7">
                  <c:v>970000</c:v>
                </c:pt>
                <c:pt idx="8">
                  <c:v>710000</c:v>
                </c:pt>
                <c:pt idx="9">
                  <c:v>3200000</c:v>
                </c:pt>
                <c:pt idx="10">
                  <c:v>1210000</c:v>
                </c:pt>
                <c:pt idx="11">
                  <c:v>1720000</c:v>
                </c:pt>
                <c:pt idx="12">
                  <c:v>3560000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C3-4B6C-899B-51216AB79299}"/>
            </c:ext>
          </c:extLst>
        </c:ser>
        <c:ser>
          <c:idx val="3"/>
          <c:order val="3"/>
          <c:tx>
            <c:strRef>
              <c:f>PS4_Pivot!$E$3</c:f>
              <c:strCache>
                <c:ptCount val="1"/>
                <c:pt idx="0">
                  <c:v>Rest of World 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PS4_Pivot!$A$4:$A$17</c:f>
              <c:strCache>
                <c:ptCount val="13"/>
                <c:pt idx="0">
                  <c:v>Strategy</c:v>
                </c:pt>
                <c:pt idx="1">
                  <c:v>MMO</c:v>
                </c:pt>
                <c:pt idx="2">
                  <c:v>Simulation</c:v>
                </c:pt>
                <c:pt idx="3">
                  <c:v>Misc</c:v>
                </c:pt>
                <c:pt idx="4">
                  <c:v>Platform</c:v>
                </c:pt>
                <c:pt idx="5">
                  <c:v>Adventure</c:v>
                </c:pt>
                <c:pt idx="6">
                  <c:v>Fighting</c:v>
                </c:pt>
                <c:pt idx="7">
                  <c:v>Sports</c:v>
                </c:pt>
                <c:pt idx="8">
                  <c:v>Racing</c:v>
                </c:pt>
                <c:pt idx="9">
                  <c:v>Role-Playing</c:v>
                </c:pt>
                <c:pt idx="10">
                  <c:v>Action-Adventure</c:v>
                </c:pt>
                <c:pt idx="11">
                  <c:v>Shooter</c:v>
                </c:pt>
                <c:pt idx="12">
                  <c:v>Action</c:v>
                </c:pt>
              </c:strCache>
            </c:strRef>
          </c:cat>
          <c:val>
            <c:numRef>
              <c:f>PS4_Pivot!$E$4:$E$17</c:f>
              <c:numCache>
                <c:formatCode>"$"#,##0</c:formatCode>
                <c:ptCount val="13"/>
                <c:pt idx="0">
                  <c:v>20000</c:v>
                </c:pt>
                <c:pt idx="1">
                  <c:v>140000</c:v>
                </c:pt>
                <c:pt idx="2">
                  <c:v>450000</c:v>
                </c:pt>
                <c:pt idx="3">
                  <c:v>680000</c:v>
                </c:pt>
                <c:pt idx="4">
                  <c:v>1180000</c:v>
                </c:pt>
                <c:pt idx="5">
                  <c:v>1290000</c:v>
                </c:pt>
                <c:pt idx="6">
                  <c:v>1720000</c:v>
                </c:pt>
                <c:pt idx="7">
                  <c:v>1970000</c:v>
                </c:pt>
                <c:pt idx="8">
                  <c:v>3180000</c:v>
                </c:pt>
                <c:pt idx="9">
                  <c:v>3710000</c:v>
                </c:pt>
                <c:pt idx="10">
                  <c:v>4550000</c:v>
                </c:pt>
                <c:pt idx="11">
                  <c:v>7910000</c:v>
                </c:pt>
                <c:pt idx="12">
                  <c:v>9230000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AC3-4B6C-899B-51216AB79299}"/>
            </c:ext>
          </c:extLst>
        </c:ser>
        <c:ser>
          <c:idx val="4"/>
          <c:order val="4"/>
          <c:tx>
            <c:strRef>
              <c:f>PS4_Pivot!$F$3</c:f>
              <c:strCache>
                <c:ptCount val="1"/>
                <c:pt idx="0">
                  <c:v>Global Total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PS4_Pivot!$A$4:$A$17</c:f>
              <c:strCache>
                <c:ptCount val="13"/>
                <c:pt idx="0">
                  <c:v>Strategy</c:v>
                </c:pt>
                <c:pt idx="1">
                  <c:v>MMO</c:v>
                </c:pt>
                <c:pt idx="2">
                  <c:v>Simulation</c:v>
                </c:pt>
                <c:pt idx="3">
                  <c:v>Misc</c:v>
                </c:pt>
                <c:pt idx="4">
                  <c:v>Platform</c:v>
                </c:pt>
                <c:pt idx="5">
                  <c:v>Adventure</c:v>
                </c:pt>
                <c:pt idx="6">
                  <c:v>Fighting</c:v>
                </c:pt>
                <c:pt idx="7">
                  <c:v>Sports</c:v>
                </c:pt>
                <c:pt idx="8">
                  <c:v>Racing</c:v>
                </c:pt>
                <c:pt idx="9">
                  <c:v>Role-Playing</c:v>
                </c:pt>
                <c:pt idx="10">
                  <c:v>Action-Adventure</c:v>
                </c:pt>
                <c:pt idx="11">
                  <c:v>Shooter</c:v>
                </c:pt>
                <c:pt idx="12">
                  <c:v>Action</c:v>
                </c:pt>
              </c:strCache>
            </c:strRef>
          </c:cat>
          <c:val>
            <c:numRef>
              <c:f>PS4_Pivot!$F$4:$F$17</c:f>
              <c:numCache>
                <c:formatCode>"$"#,##0</c:formatCode>
                <c:ptCount val="13"/>
                <c:pt idx="0">
                  <c:v>100000</c:v>
                </c:pt>
                <c:pt idx="1">
                  <c:v>960000</c:v>
                </c:pt>
                <c:pt idx="2">
                  <c:v>2920000</c:v>
                </c:pt>
                <c:pt idx="3">
                  <c:v>4550000</c:v>
                </c:pt>
                <c:pt idx="4">
                  <c:v>7340000</c:v>
                </c:pt>
                <c:pt idx="5">
                  <c:v>8830000</c:v>
                </c:pt>
                <c:pt idx="6">
                  <c:v>11560000</c:v>
                </c:pt>
                <c:pt idx="7">
                  <c:v>13080000</c:v>
                </c:pt>
                <c:pt idx="8">
                  <c:v>21260000</c:v>
                </c:pt>
                <c:pt idx="9">
                  <c:v>25350000</c:v>
                </c:pt>
                <c:pt idx="10">
                  <c:v>29350000</c:v>
                </c:pt>
                <c:pt idx="11">
                  <c:v>49980000</c:v>
                </c:pt>
                <c:pt idx="12">
                  <c:v>60480000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C3-4B6C-899B-51216AB792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7"/>
        <c:overlap val="100"/>
        <c:axId val="903817944"/>
        <c:axId val="903812368"/>
      </c:barChart>
      <c:catAx>
        <c:axId val="903817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903812368"/>
        <c:crosses val="autoZero"/>
        <c:auto val="1"/>
        <c:lblAlgn val="ctr"/>
        <c:lblOffset val="100"/>
        <c:noMultiLvlLbl val="0"/>
      </c:catAx>
      <c:valAx>
        <c:axId val="90381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Millions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&quot;$&quot;#,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903817944"/>
        <c:crosses val="autoZero"/>
        <c:crossBetween val="between"/>
        <c:dispUnits>
          <c:builtInUnit val="millions"/>
        </c:dispUnits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[PS4_PROJECT.xlsx]PS4_Pivot!PivotTable3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Top 10 Publishers Globally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flip="none" rotWithShape="1">
            <a:gsLst>
              <a:gs pos="0">
                <a:schemeClr val="accent1">
                  <a:tint val="98000"/>
                  <a:hueMod val="94000"/>
                  <a:satMod val="130000"/>
                  <a:lumMod val="128000"/>
                </a:schemeClr>
              </a:gs>
              <a:gs pos="100000">
                <a:schemeClr val="accent1">
                  <a:shade val="94000"/>
                  <a:lumMod val="88000"/>
                </a:schemeClr>
              </a:gs>
            </a:gsLst>
            <a:lin ang="5400000" scaled="0"/>
            <a:tileRect/>
          </a:gradFill>
          <a:ln>
            <a:noFill/>
          </a:ln>
          <a:effectLst>
            <a:innerShdw blurRad="25400" dist="12700" dir="13500000">
              <a:srgbClr val="000000">
                <a:alpha val="45000"/>
              </a:srgbClr>
            </a:inn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 w="12700" cap="flat" cmpd="sng" algn="ctr">
              <a:solidFill>
                <a:schemeClr val="lt2"/>
              </a:solidFill>
              <a:round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0">
                <a:schemeClr val="accent1">
                  <a:tint val="98000"/>
                  <a:hueMod val="94000"/>
                  <a:satMod val="130000"/>
                  <a:lumMod val="128000"/>
                </a:schemeClr>
              </a:gs>
              <a:gs pos="100000">
                <a:schemeClr val="accent1">
                  <a:shade val="94000"/>
                  <a:lumMod val="88000"/>
                </a:schemeClr>
              </a:gs>
            </a:gsLst>
            <a:lin ang="5400000" scaled="0"/>
            <a:tileRect/>
          </a:gradFill>
          <a:ln>
            <a:noFill/>
          </a:ln>
          <a:effectLst>
            <a:innerShdw blurRad="25400" dist="12700" dir="13500000">
              <a:srgbClr val="000000">
                <a:alpha val="45000"/>
              </a:srgb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chemeClr val="accent1">
                  <a:tint val="98000"/>
                  <a:hueMod val="94000"/>
                  <a:satMod val="130000"/>
                  <a:lumMod val="128000"/>
                </a:schemeClr>
              </a:gs>
              <a:gs pos="100000">
                <a:schemeClr val="accent1">
                  <a:shade val="94000"/>
                  <a:lumMod val="88000"/>
                </a:schemeClr>
              </a:gs>
            </a:gsLst>
            <a:lin ang="5400000" scaled="0"/>
            <a:tileRect/>
          </a:gradFill>
          <a:ln>
            <a:noFill/>
          </a:ln>
          <a:effectLst>
            <a:innerShdw blurRad="25400" dist="12700" dir="13500000">
              <a:srgbClr val="000000">
                <a:alpha val="45000"/>
              </a:srgb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chemeClr val="accent1">
                  <a:tint val="98000"/>
                  <a:hueMod val="94000"/>
                  <a:satMod val="130000"/>
                  <a:lumMod val="128000"/>
                </a:schemeClr>
              </a:gs>
              <a:gs pos="100000">
                <a:schemeClr val="accent1">
                  <a:shade val="94000"/>
                  <a:lumMod val="88000"/>
                </a:schemeClr>
              </a:gs>
            </a:gsLst>
            <a:lin ang="5400000" scaled="0"/>
            <a:tileRect/>
          </a:gradFill>
          <a:ln>
            <a:noFill/>
          </a:ln>
          <a:effectLst>
            <a:innerShdw blurRad="25400" dist="12700" dir="13500000">
              <a:srgbClr val="000000">
                <a:alpha val="45000"/>
              </a:srgb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PS4_Pivot!$B$20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PS4_Pivot!$A$21:$A$30</c:f>
              <c:strCache>
                <c:ptCount val="10"/>
                <c:pt idx="0">
                  <c:v>Warner Bros. Interactive</c:v>
                </c:pt>
                <c:pt idx="1">
                  <c:v>Activision</c:v>
                </c:pt>
                <c:pt idx="2">
                  <c:v>Namco Bandai Games</c:v>
                </c:pt>
                <c:pt idx="3">
                  <c:v>Sony Computer Entertainment</c:v>
                </c:pt>
                <c:pt idx="4">
                  <c:v>Warner Bros. Interactive Entertainment</c:v>
                </c:pt>
                <c:pt idx="5">
                  <c:v>Sony Interactive Entertainment</c:v>
                </c:pt>
                <c:pt idx="6">
                  <c:v>Bethesda Softworks</c:v>
                </c:pt>
                <c:pt idx="7">
                  <c:v>Square Enix</c:v>
                </c:pt>
                <c:pt idx="8">
                  <c:v>Electronic Arts</c:v>
                </c:pt>
                <c:pt idx="9">
                  <c:v>Ubisoft</c:v>
                </c:pt>
              </c:strCache>
            </c:strRef>
          </c:cat>
          <c:val>
            <c:numRef>
              <c:f>PS4_Pivot!$B$21:$B$30</c:f>
              <c:numCache>
                <c:formatCode>0.00%</c:formatCode>
                <c:ptCount val="10"/>
                <c:pt idx="0">
                  <c:v>3.5428818319291421E-2</c:v>
                </c:pt>
                <c:pt idx="1">
                  <c:v>4.5906243249081873E-2</c:v>
                </c:pt>
                <c:pt idx="2">
                  <c:v>7.4962194858500752E-2</c:v>
                </c:pt>
                <c:pt idx="3">
                  <c:v>8.117303953337654E-2</c:v>
                </c:pt>
                <c:pt idx="4">
                  <c:v>8.3009289263339808E-2</c:v>
                </c:pt>
                <c:pt idx="5">
                  <c:v>9.1218405703175631E-2</c:v>
                </c:pt>
                <c:pt idx="6">
                  <c:v>9.2892633398142146E-2</c:v>
                </c:pt>
                <c:pt idx="7">
                  <c:v>0.10153380859796933</c:v>
                </c:pt>
                <c:pt idx="8">
                  <c:v>0.13680060488226398</c:v>
                </c:pt>
                <c:pt idx="9">
                  <c:v>0.25707496219485848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EB-495B-BC5E-169D2831E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6"/>
        <c:overlap val="-58"/>
        <c:axId val="1236191816"/>
        <c:axId val="1236197720"/>
      </c:barChart>
      <c:valAx>
        <c:axId val="1236197720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1236191816"/>
        <c:crosses val="autoZero"/>
        <c:crossBetween val="between"/>
      </c:valAx>
      <c:catAx>
        <c:axId val="1236191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2361977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[PS4_PROJECT.xlsx]PS4_Pivot!PivotTable5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Yearly Profit Globally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PS4_Pivot!$B$39</c:f>
              <c:strCache>
                <c:ptCount val="1"/>
                <c:pt idx="0">
                  <c:v>Global Total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PS4_Pivot!$A$40:$A$45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PS4_Pivot!$B$40:$B$45</c:f>
              <c:numCache>
                <c:formatCode>General</c:formatCode>
                <c:ptCount val="6"/>
                <c:pt idx="0">
                  <c:v>23370000</c:v>
                </c:pt>
                <c:pt idx="1">
                  <c:v>49800000</c:v>
                </c:pt>
                <c:pt idx="2">
                  <c:v>41280000</c:v>
                </c:pt>
                <c:pt idx="3">
                  <c:v>56520000</c:v>
                </c:pt>
                <c:pt idx="4">
                  <c:v>51530000</c:v>
                </c:pt>
                <c:pt idx="5">
                  <c:v>13260000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46-4BD0-AB3D-A401E3379313}"/>
            </c:ext>
          </c:extLst>
        </c:ser>
        <c:ser>
          <c:idx val="1"/>
          <c:order val="1"/>
          <c:tx>
            <c:strRef>
              <c:f>PS4_Pivot!$C$39</c:f>
              <c:strCache>
                <c:ptCount val="1"/>
                <c:pt idx="0">
                  <c:v>Rest of World Total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PS4_Pivot!$A$40:$A$45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PS4_Pivot!$C$40:$C$45</c:f>
              <c:numCache>
                <c:formatCode>General</c:formatCode>
                <c:ptCount val="6"/>
                <c:pt idx="0">
                  <c:v>3720000</c:v>
                </c:pt>
                <c:pt idx="1">
                  <c:v>7800000</c:v>
                </c:pt>
                <c:pt idx="2">
                  <c:v>6250000</c:v>
                </c:pt>
                <c:pt idx="3">
                  <c:v>8550000</c:v>
                </c:pt>
                <c:pt idx="4">
                  <c:v>7720000</c:v>
                </c:pt>
                <c:pt idx="5">
                  <c:v>1990000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46-4BD0-AB3D-A401E3379313}"/>
            </c:ext>
          </c:extLst>
        </c:ser>
        <c:ser>
          <c:idx val="2"/>
          <c:order val="2"/>
          <c:tx>
            <c:strRef>
              <c:f>PS4_Pivot!$D$39</c:f>
              <c:strCache>
                <c:ptCount val="1"/>
                <c:pt idx="0">
                  <c:v>Japan Total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PS4_Pivot!$A$40:$A$45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PS4_Pivot!$D$40:$D$45</c:f>
              <c:numCache>
                <c:formatCode>General</c:formatCode>
                <c:ptCount val="6"/>
                <c:pt idx="0">
                  <c:v>550000</c:v>
                </c:pt>
                <c:pt idx="1">
                  <c:v>1830000</c:v>
                </c:pt>
                <c:pt idx="2">
                  <c:v>2870000</c:v>
                </c:pt>
                <c:pt idx="3">
                  <c:v>3670000</c:v>
                </c:pt>
                <c:pt idx="4">
                  <c:v>3900000</c:v>
                </c:pt>
                <c:pt idx="5">
                  <c:v>1290000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46-4BD0-AB3D-A401E3379313}"/>
            </c:ext>
          </c:extLst>
        </c:ser>
        <c:ser>
          <c:idx val="3"/>
          <c:order val="3"/>
          <c:tx>
            <c:strRef>
              <c:f>PS4_Pivot!$E$39</c:f>
              <c:strCache>
                <c:ptCount val="1"/>
                <c:pt idx="0">
                  <c:v>Europe Total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strRef>
              <c:f>PS4_Pivot!$A$40:$A$45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PS4_Pivot!$E$40:$E$45</c:f>
              <c:numCache>
                <c:formatCode>General</c:formatCode>
                <c:ptCount val="6"/>
                <c:pt idx="0">
                  <c:v>11080000</c:v>
                </c:pt>
                <c:pt idx="1">
                  <c:v>23320000</c:v>
                </c:pt>
                <c:pt idx="2">
                  <c:v>18460000</c:v>
                </c:pt>
                <c:pt idx="3">
                  <c:v>26340000</c:v>
                </c:pt>
                <c:pt idx="4">
                  <c:v>23310000</c:v>
                </c:pt>
                <c:pt idx="5">
                  <c:v>5050000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46-4BD0-AB3D-A401E3379313}"/>
            </c:ext>
          </c:extLst>
        </c:ser>
        <c:ser>
          <c:idx val="4"/>
          <c:order val="4"/>
          <c:tx>
            <c:strRef>
              <c:f>PS4_Pivot!$F$39</c:f>
              <c:strCache>
                <c:ptCount val="1"/>
                <c:pt idx="0">
                  <c:v>North America Total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strRef>
              <c:f>PS4_Pivot!$A$40:$A$45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PS4_Pivot!$F$40:$F$45</c:f>
              <c:numCache>
                <c:formatCode>General</c:formatCode>
                <c:ptCount val="6"/>
                <c:pt idx="0">
                  <c:v>8020000</c:v>
                </c:pt>
                <c:pt idx="1">
                  <c:v>16830000</c:v>
                </c:pt>
                <c:pt idx="2">
                  <c:v>13670000</c:v>
                </c:pt>
                <c:pt idx="3">
                  <c:v>17960000</c:v>
                </c:pt>
                <c:pt idx="4">
                  <c:v>16660000</c:v>
                </c:pt>
                <c:pt idx="5">
                  <c:v>4920000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46-4BD0-AB3D-A401E33793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8748560"/>
        <c:axId val="868744952"/>
      </c:lineChart>
      <c:catAx>
        <c:axId val="868748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868744952"/>
        <c:crosses val="autoZero"/>
        <c:auto val="1"/>
        <c:lblAlgn val="ctr"/>
        <c:lblOffset val="100"/>
        <c:noMultiLvlLbl val="0"/>
      </c:catAx>
      <c:valAx>
        <c:axId val="868744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868748560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1.4347936326150381E-2"/>
                <c:y val="0.4726779948742254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2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38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4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2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5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4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5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1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4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4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6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8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chart" Target="../charts/char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7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4C4D8-0747-1366-7967-EAFBA97D5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PS4 SUMMARY</a:t>
            </a:r>
          </a:p>
        </p:txBody>
      </p:sp>
      <p:pic>
        <p:nvPicPr>
          <p:cNvPr id="52" name="Picture 2" descr="Shape&#10;&#10;Description automatically generated">
            <a:extLst>
              <a:ext uri="{FF2B5EF4-FFF2-40B4-BE49-F238E27FC236}">
                <a16:creationId xmlns:a16="http://schemas.microsoft.com/office/drawing/2014/main" id="{1C08F94A-D3D2-F63A-DAF3-C1B2A806EE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742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  <p:pic>
        <p:nvPicPr>
          <p:cNvPr id="6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DEDBBEA2-3650-325B-DCB8-CA971FE2F7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4073" y="5250873"/>
            <a:ext cx="1322612" cy="132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0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6"/>
    </mc:Choice>
    <mc:Fallback xmlns="">
      <p:transition spd="slow" advTm="97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1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8C4950A-4853-FCA4-BEB7-BE0474415B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0137"/>
          <a:stretch/>
        </p:blipFill>
        <p:spPr>
          <a:xfrm>
            <a:off x="7453746" y="5849299"/>
            <a:ext cx="4544291" cy="648483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45C1177-233F-C7F5-47E5-FB1F1DADF9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78961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02840CC5-4827-2FF8-228B-DF13484A71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709563" y="55418"/>
            <a:ext cx="1108364" cy="110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5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77"/>
    </mc:Choice>
    <mc:Fallback xmlns="">
      <p:transition spd="slow" advTm="460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07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467F232-52CC-6178-A6E2-52BC785259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026741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246C196C-0AB3-2936-3098-0561C81854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494818" y="173181"/>
            <a:ext cx="1170709" cy="1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89"/>
    </mc:Choice>
    <mc:Fallback xmlns="">
      <p:transition spd="slow" advTm="204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8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42D3D87-A8BC-E350-0B3F-CB5179018A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7859729"/>
              </p:ext>
            </p:extLst>
          </p:nvPr>
        </p:nvGraphicFramePr>
        <p:xfrm>
          <a:off x="703385" y="590843"/>
          <a:ext cx="11155680" cy="582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2F0BAF34-741D-B62E-06F4-1EB85B8921B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629420" y="138331"/>
            <a:ext cx="1163995" cy="116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5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39"/>
    </mc:Choice>
    <mc:Fallback xmlns="">
      <p:transition spd="slow" advTm="360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03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A24005E-063B-AADA-10C2-BE2E9B8920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1834005"/>
              </p:ext>
            </p:extLst>
          </p:nvPr>
        </p:nvGraphicFramePr>
        <p:xfrm>
          <a:off x="773723" y="576775"/>
          <a:ext cx="10733649" cy="592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607A3B20-2B74-0F4E-9BC3-870AC4123AF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543309" y="271975"/>
            <a:ext cx="1179768" cy="117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8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64"/>
    </mc:Choice>
    <mc:Fallback xmlns="">
      <p:transition spd="slow" advTm="305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56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1B2F30"/>
      </a:dk2>
      <a:lt2>
        <a:srgbClr val="F3F0F0"/>
      </a:lt2>
      <a:accent1>
        <a:srgbClr val="3BABB1"/>
      </a:accent1>
      <a:accent2>
        <a:srgbClr val="46B28B"/>
      </a:accent2>
      <a:accent3>
        <a:srgbClr val="4D8BC3"/>
      </a:accent3>
      <a:accent4>
        <a:srgbClr val="B13B81"/>
      </a:accent4>
      <a:accent5>
        <a:srgbClr val="C34D62"/>
      </a:accent5>
      <a:accent6>
        <a:srgbClr val="B1573B"/>
      </a:accent6>
      <a:hlink>
        <a:srgbClr val="C2504A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</Words>
  <Application>Microsoft Office PowerPoint</Application>
  <PresentationFormat>Widescreen</PresentationFormat>
  <Paragraphs>6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BrushVTI</vt:lpstr>
      <vt:lpstr>PS4 SUMMARY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PS4 SUMMARY</dc:title>
  <dc:creator>Khadijah Mohamed</dc:creator>
  <cp:lastModifiedBy>Khadijah Mohamed</cp:lastModifiedBy>
  <cp:revision>1</cp:revision>
  <dcterms:created xsi:type="dcterms:W3CDTF">2023-01-28T02:18:38Z</dcterms:created>
  <dcterms:modified xsi:type="dcterms:W3CDTF">2023-02-04T18:34:34Z</dcterms:modified>
</cp:coreProperties>
</file>