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4"/>
  </p:notesMasterIdLst>
  <p:sldIdLst>
    <p:sldId id="256" r:id="rId2"/>
    <p:sldId id="259" r:id="rId3"/>
    <p:sldId id="326" r:id="rId4"/>
    <p:sldId id="264" r:id="rId5"/>
    <p:sldId id="278" r:id="rId6"/>
    <p:sldId id="327" r:id="rId7"/>
    <p:sldId id="262" r:id="rId8"/>
    <p:sldId id="328" r:id="rId9"/>
    <p:sldId id="279" r:id="rId10"/>
    <p:sldId id="335" r:id="rId11"/>
    <p:sldId id="336" r:id="rId12"/>
    <p:sldId id="337" r:id="rId13"/>
    <p:sldId id="331" r:id="rId14"/>
    <p:sldId id="332" r:id="rId15"/>
    <p:sldId id="329" r:id="rId16"/>
    <p:sldId id="330" r:id="rId17"/>
    <p:sldId id="333" r:id="rId18"/>
    <p:sldId id="334" r:id="rId19"/>
    <p:sldId id="338" r:id="rId20"/>
    <p:sldId id="280" r:id="rId21"/>
    <p:sldId id="312" r:id="rId22"/>
    <p:sldId id="318" r:id="rId23"/>
  </p:sldIdLst>
  <p:sldSz cx="9144000" cy="5143500" type="screen16x9"/>
  <p:notesSz cx="6858000" cy="9144000"/>
  <p:embeddedFontLst>
    <p:embeddedFont>
      <p:font typeface="Kulim Park" panose="020B0604020202020204" charset="0"/>
      <p:regular r:id="rId25"/>
      <p:bold r:id="rId26"/>
      <p:italic r:id="rId27"/>
      <p:boldItalic r:id="rId28"/>
    </p:embeddedFont>
    <p:embeddedFont>
      <p:font typeface="Kulim Park SemiBold" panose="020B0604020202020204" charset="0"/>
      <p:regular r:id="rId29"/>
      <p:bold r:id="rId30"/>
      <p:italic r:id="rId31"/>
      <p:boldItalic r:id="rId32"/>
    </p:embeddedFont>
    <p:embeddedFont>
      <p:font typeface="Manrope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E4303F-AD80-4691-A23E-AA46A326B863}">
  <a:tblStyle styleId="{1CE4303F-AD80-4691-A23E-AA46A326B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B7C26A-5C45-423A-9F75-636FA0261D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4dc3920d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4dc3920d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71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2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141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51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7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85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4dc3920d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4dc3920d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7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ead612980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ead6129809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6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23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8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4dc3920d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4dc3920d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27588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4431017" y="3716310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27588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27588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60" r:id="rId6"/>
    <p:sldLayoutId id="2147483663" r:id="rId7"/>
    <p:sldLayoutId id="2147483666" r:id="rId8"/>
    <p:sldLayoutId id="2147483669" r:id="rId9"/>
    <p:sldLayoutId id="2147483670" r:id="rId10"/>
    <p:sldLayoutId id="2147483674" r:id="rId11"/>
    <p:sldLayoutId id="2147483694" r:id="rId12"/>
    <p:sldLayoutId id="2147483695" r:id="rId13"/>
    <p:sldLayoutId id="2147483696" r:id="rId14"/>
    <p:sldLayoutId id="214748369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7.xml"/><Relationship Id="rId7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SOALAN KELOMPOK 4 </a:t>
            </a:r>
            <a:endParaRPr sz="3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825975" y="784229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7" name="Google Shape;1858;p119">
            <a:extLst>
              <a:ext uri="{FF2B5EF4-FFF2-40B4-BE49-F238E27FC236}">
                <a16:creationId xmlns:a16="http://schemas.microsoft.com/office/drawing/2014/main" id="{A3D22A7F-6B5A-4939-AC01-51E35F4D03A1}"/>
              </a:ext>
            </a:extLst>
          </p:cNvPr>
          <p:cNvSpPr/>
          <p:nvPr/>
        </p:nvSpPr>
        <p:spPr>
          <a:xfrm rot="12114153">
            <a:off x="-28235" y="3293281"/>
            <a:ext cx="1530411" cy="1623363"/>
          </a:xfrm>
          <a:custGeom>
            <a:avLst/>
            <a:gdLst/>
            <a:ahLst/>
            <a:cxnLst/>
            <a:rect l="l" t="t" r="r" b="b"/>
            <a:pathLst>
              <a:path w="18358" h="19473" extrusionOk="0">
                <a:moveTo>
                  <a:pt x="8261" y="191"/>
                </a:moveTo>
                <a:cubicBezTo>
                  <a:pt x="8488" y="191"/>
                  <a:pt x="8711" y="204"/>
                  <a:pt x="8915" y="244"/>
                </a:cubicBezTo>
                <a:cubicBezTo>
                  <a:pt x="8996" y="264"/>
                  <a:pt x="9185" y="228"/>
                  <a:pt x="9094" y="394"/>
                </a:cubicBezTo>
                <a:cubicBezTo>
                  <a:pt x="9068" y="446"/>
                  <a:pt x="8671" y="446"/>
                  <a:pt x="8616" y="452"/>
                </a:cubicBezTo>
                <a:cubicBezTo>
                  <a:pt x="8329" y="492"/>
                  <a:pt x="8043" y="527"/>
                  <a:pt x="7757" y="566"/>
                </a:cubicBezTo>
                <a:cubicBezTo>
                  <a:pt x="7184" y="638"/>
                  <a:pt x="6611" y="713"/>
                  <a:pt x="6039" y="781"/>
                </a:cubicBezTo>
                <a:cubicBezTo>
                  <a:pt x="5460" y="849"/>
                  <a:pt x="4877" y="927"/>
                  <a:pt x="4295" y="941"/>
                </a:cubicBezTo>
                <a:cubicBezTo>
                  <a:pt x="4037" y="946"/>
                  <a:pt x="3708" y="979"/>
                  <a:pt x="3396" y="979"/>
                </a:cubicBezTo>
                <a:cubicBezTo>
                  <a:pt x="3208" y="979"/>
                  <a:pt x="3025" y="967"/>
                  <a:pt x="2867" y="930"/>
                </a:cubicBezTo>
                <a:lnTo>
                  <a:pt x="2867" y="930"/>
                </a:lnTo>
                <a:cubicBezTo>
                  <a:pt x="3737" y="486"/>
                  <a:pt x="4796" y="374"/>
                  <a:pt x="5759" y="293"/>
                </a:cubicBezTo>
                <a:cubicBezTo>
                  <a:pt x="6263" y="251"/>
                  <a:pt x="6764" y="231"/>
                  <a:pt x="7269" y="225"/>
                </a:cubicBezTo>
                <a:cubicBezTo>
                  <a:pt x="7578" y="219"/>
                  <a:pt x="7924" y="191"/>
                  <a:pt x="8261" y="191"/>
                </a:cubicBezTo>
                <a:close/>
                <a:moveTo>
                  <a:pt x="6138" y="2642"/>
                </a:moveTo>
                <a:cubicBezTo>
                  <a:pt x="8181" y="2642"/>
                  <a:pt x="10207" y="3074"/>
                  <a:pt x="12194" y="3192"/>
                </a:cubicBezTo>
                <a:cubicBezTo>
                  <a:pt x="11813" y="3278"/>
                  <a:pt x="11423" y="3309"/>
                  <a:pt x="11030" y="3309"/>
                </a:cubicBezTo>
                <a:cubicBezTo>
                  <a:pt x="10246" y="3309"/>
                  <a:pt x="9449" y="3184"/>
                  <a:pt x="8677" y="3117"/>
                </a:cubicBezTo>
                <a:cubicBezTo>
                  <a:pt x="7435" y="3010"/>
                  <a:pt x="6198" y="2919"/>
                  <a:pt x="4972" y="2694"/>
                </a:cubicBezTo>
                <a:cubicBezTo>
                  <a:pt x="5361" y="2658"/>
                  <a:pt x="5750" y="2642"/>
                  <a:pt x="6138" y="2642"/>
                </a:cubicBezTo>
                <a:close/>
                <a:moveTo>
                  <a:pt x="7997" y="4278"/>
                </a:moveTo>
                <a:cubicBezTo>
                  <a:pt x="8724" y="4278"/>
                  <a:pt x="9471" y="4460"/>
                  <a:pt x="10128" y="4708"/>
                </a:cubicBezTo>
                <a:cubicBezTo>
                  <a:pt x="10587" y="4880"/>
                  <a:pt x="11030" y="5098"/>
                  <a:pt x="11449" y="5349"/>
                </a:cubicBezTo>
                <a:cubicBezTo>
                  <a:pt x="11710" y="5505"/>
                  <a:pt x="11957" y="5678"/>
                  <a:pt x="12204" y="5860"/>
                </a:cubicBezTo>
                <a:cubicBezTo>
                  <a:pt x="12326" y="5947"/>
                  <a:pt x="12535" y="6155"/>
                  <a:pt x="12669" y="6171"/>
                </a:cubicBezTo>
                <a:lnTo>
                  <a:pt x="12669" y="6171"/>
                </a:lnTo>
                <a:cubicBezTo>
                  <a:pt x="12266" y="6143"/>
                  <a:pt x="11769" y="5900"/>
                  <a:pt x="11371" y="5775"/>
                </a:cubicBezTo>
                <a:cubicBezTo>
                  <a:pt x="10844" y="5606"/>
                  <a:pt x="10317" y="5440"/>
                  <a:pt x="9793" y="5271"/>
                </a:cubicBezTo>
                <a:cubicBezTo>
                  <a:pt x="9296" y="5115"/>
                  <a:pt x="8801" y="4955"/>
                  <a:pt x="8306" y="4799"/>
                </a:cubicBezTo>
                <a:cubicBezTo>
                  <a:pt x="8072" y="4721"/>
                  <a:pt x="7825" y="4659"/>
                  <a:pt x="7597" y="4565"/>
                </a:cubicBezTo>
                <a:cubicBezTo>
                  <a:pt x="7462" y="4509"/>
                  <a:pt x="7336" y="4408"/>
                  <a:pt x="7197" y="4360"/>
                </a:cubicBezTo>
                <a:lnTo>
                  <a:pt x="7197" y="4360"/>
                </a:lnTo>
                <a:cubicBezTo>
                  <a:pt x="7457" y="4303"/>
                  <a:pt x="7725" y="4278"/>
                  <a:pt x="7997" y="4278"/>
                </a:cubicBezTo>
                <a:close/>
                <a:moveTo>
                  <a:pt x="1438" y="1796"/>
                </a:moveTo>
                <a:lnTo>
                  <a:pt x="1438" y="1796"/>
                </a:lnTo>
                <a:cubicBezTo>
                  <a:pt x="3208" y="3455"/>
                  <a:pt x="3999" y="5411"/>
                  <a:pt x="4223" y="7636"/>
                </a:cubicBezTo>
                <a:cubicBezTo>
                  <a:pt x="3101" y="5831"/>
                  <a:pt x="2206" y="3924"/>
                  <a:pt x="1438" y="1796"/>
                </a:cubicBezTo>
                <a:close/>
                <a:moveTo>
                  <a:pt x="4657" y="4488"/>
                </a:moveTo>
                <a:cubicBezTo>
                  <a:pt x="4804" y="4684"/>
                  <a:pt x="5011" y="4904"/>
                  <a:pt x="5099" y="5030"/>
                </a:cubicBezTo>
                <a:cubicBezTo>
                  <a:pt x="5375" y="5427"/>
                  <a:pt x="5652" y="5824"/>
                  <a:pt x="5918" y="6224"/>
                </a:cubicBezTo>
                <a:cubicBezTo>
                  <a:pt x="6393" y="6930"/>
                  <a:pt x="6894" y="7656"/>
                  <a:pt x="7021" y="8518"/>
                </a:cubicBezTo>
                <a:cubicBezTo>
                  <a:pt x="6543" y="7835"/>
                  <a:pt x="6078" y="7145"/>
                  <a:pt x="5642" y="6436"/>
                </a:cubicBezTo>
                <a:cubicBezTo>
                  <a:pt x="5249" y="5803"/>
                  <a:pt x="4957" y="5158"/>
                  <a:pt x="4657" y="4488"/>
                </a:cubicBezTo>
                <a:close/>
                <a:moveTo>
                  <a:pt x="9416" y="6676"/>
                </a:moveTo>
                <a:lnTo>
                  <a:pt x="9416" y="6676"/>
                </a:lnTo>
                <a:cubicBezTo>
                  <a:pt x="10499" y="6969"/>
                  <a:pt x="11583" y="7269"/>
                  <a:pt x="12624" y="7692"/>
                </a:cubicBezTo>
                <a:cubicBezTo>
                  <a:pt x="13161" y="7910"/>
                  <a:pt x="13681" y="8154"/>
                  <a:pt x="14186" y="8437"/>
                </a:cubicBezTo>
                <a:cubicBezTo>
                  <a:pt x="14534" y="8632"/>
                  <a:pt x="14970" y="9019"/>
                  <a:pt x="15214" y="9169"/>
                </a:cubicBezTo>
                <a:cubicBezTo>
                  <a:pt x="13232" y="8531"/>
                  <a:pt x="11043" y="8046"/>
                  <a:pt x="9416" y="6676"/>
                </a:cubicBezTo>
                <a:close/>
                <a:moveTo>
                  <a:pt x="7184" y="5707"/>
                </a:moveTo>
                <a:lnTo>
                  <a:pt x="7184" y="5707"/>
                </a:lnTo>
                <a:cubicBezTo>
                  <a:pt x="8648" y="7438"/>
                  <a:pt x="9679" y="9370"/>
                  <a:pt x="9709" y="10451"/>
                </a:cubicBezTo>
                <a:cubicBezTo>
                  <a:pt x="8817" y="8847"/>
                  <a:pt x="7799" y="7386"/>
                  <a:pt x="7184" y="5707"/>
                </a:cubicBezTo>
                <a:close/>
                <a:moveTo>
                  <a:pt x="12887" y="10812"/>
                </a:moveTo>
                <a:lnTo>
                  <a:pt x="12887" y="10812"/>
                </a:lnTo>
                <a:cubicBezTo>
                  <a:pt x="14921" y="11088"/>
                  <a:pt x="16606" y="12178"/>
                  <a:pt x="17810" y="13824"/>
                </a:cubicBezTo>
                <a:cubicBezTo>
                  <a:pt x="16928" y="13333"/>
                  <a:pt x="16043" y="12845"/>
                  <a:pt x="15165" y="12351"/>
                </a:cubicBezTo>
                <a:cubicBezTo>
                  <a:pt x="14449" y="11950"/>
                  <a:pt x="13317" y="11550"/>
                  <a:pt x="12887" y="10812"/>
                </a:cubicBezTo>
                <a:close/>
                <a:moveTo>
                  <a:pt x="13532" y="12438"/>
                </a:moveTo>
                <a:cubicBezTo>
                  <a:pt x="13782" y="13606"/>
                  <a:pt x="13629" y="14784"/>
                  <a:pt x="13636" y="15959"/>
                </a:cubicBezTo>
                <a:cubicBezTo>
                  <a:pt x="13128" y="14807"/>
                  <a:pt x="12848" y="13645"/>
                  <a:pt x="13532" y="12438"/>
                </a:cubicBezTo>
                <a:close/>
                <a:moveTo>
                  <a:pt x="14931" y="14817"/>
                </a:moveTo>
                <a:lnTo>
                  <a:pt x="14931" y="14817"/>
                </a:lnTo>
                <a:cubicBezTo>
                  <a:pt x="15406" y="15279"/>
                  <a:pt x="15861" y="15786"/>
                  <a:pt x="16095" y="16414"/>
                </a:cubicBezTo>
                <a:cubicBezTo>
                  <a:pt x="16353" y="17101"/>
                  <a:pt x="16388" y="17883"/>
                  <a:pt x="16496" y="18606"/>
                </a:cubicBezTo>
                <a:lnTo>
                  <a:pt x="16496" y="18606"/>
                </a:lnTo>
                <a:cubicBezTo>
                  <a:pt x="16034" y="18243"/>
                  <a:pt x="15814" y="17295"/>
                  <a:pt x="15581" y="16756"/>
                </a:cubicBezTo>
                <a:cubicBezTo>
                  <a:pt x="15305" y="16108"/>
                  <a:pt x="15019" y="15516"/>
                  <a:pt x="14931" y="14817"/>
                </a:cubicBezTo>
                <a:close/>
                <a:moveTo>
                  <a:pt x="16498" y="18619"/>
                </a:moveTo>
                <a:cubicBezTo>
                  <a:pt x="16498" y="18622"/>
                  <a:pt x="16498" y="18624"/>
                  <a:pt x="16499" y="18627"/>
                </a:cubicBezTo>
                <a:cubicBezTo>
                  <a:pt x="16480" y="18632"/>
                  <a:pt x="16472" y="18635"/>
                  <a:pt x="16470" y="18635"/>
                </a:cubicBezTo>
                <a:cubicBezTo>
                  <a:pt x="16468" y="18635"/>
                  <a:pt x="16486" y="18627"/>
                  <a:pt x="16498" y="18619"/>
                </a:cubicBezTo>
                <a:close/>
                <a:moveTo>
                  <a:pt x="7620" y="1"/>
                </a:moveTo>
                <a:cubicBezTo>
                  <a:pt x="6436" y="1"/>
                  <a:pt x="5253" y="81"/>
                  <a:pt x="4093" y="329"/>
                </a:cubicBezTo>
                <a:cubicBezTo>
                  <a:pt x="3400" y="479"/>
                  <a:pt x="2717" y="804"/>
                  <a:pt x="2008" y="866"/>
                </a:cubicBezTo>
                <a:cubicBezTo>
                  <a:pt x="1939" y="871"/>
                  <a:pt x="1870" y="874"/>
                  <a:pt x="1801" y="874"/>
                </a:cubicBezTo>
                <a:cubicBezTo>
                  <a:pt x="1555" y="874"/>
                  <a:pt x="1311" y="837"/>
                  <a:pt x="1077" y="758"/>
                </a:cubicBezTo>
                <a:cubicBezTo>
                  <a:pt x="797" y="664"/>
                  <a:pt x="409" y="459"/>
                  <a:pt x="116" y="459"/>
                </a:cubicBezTo>
                <a:cubicBezTo>
                  <a:pt x="76" y="459"/>
                  <a:pt x="37" y="463"/>
                  <a:pt x="0" y="472"/>
                </a:cubicBezTo>
                <a:cubicBezTo>
                  <a:pt x="283" y="599"/>
                  <a:pt x="781" y="716"/>
                  <a:pt x="996" y="954"/>
                </a:cubicBezTo>
                <a:cubicBezTo>
                  <a:pt x="1224" y="1204"/>
                  <a:pt x="1243" y="1747"/>
                  <a:pt x="1337" y="2060"/>
                </a:cubicBezTo>
                <a:cubicBezTo>
                  <a:pt x="1562" y="2798"/>
                  <a:pt x="1861" y="3508"/>
                  <a:pt x="2180" y="4207"/>
                </a:cubicBezTo>
                <a:cubicBezTo>
                  <a:pt x="2502" y="4913"/>
                  <a:pt x="2818" y="5626"/>
                  <a:pt x="3172" y="6312"/>
                </a:cubicBezTo>
                <a:cubicBezTo>
                  <a:pt x="3446" y="6839"/>
                  <a:pt x="3784" y="7870"/>
                  <a:pt x="4415" y="8056"/>
                </a:cubicBezTo>
                <a:cubicBezTo>
                  <a:pt x="4568" y="6696"/>
                  <a:pt x="3963" y="5033"/>
                  <a:pt x="3309" y="3852"/>
                </a:cubicBezTo>
                <a:cubicBezTo>
                  <a:pt x="2948" y="3195"/>
                  <a:pt x="2470" y="2658"/>
                  <a:pt x="2004" y="2082"/>
                </a:cubicBezTo>
                <a:cubicBezTo>
                  <a:pt x="1897" y="1952"/>
                  <a:pt x="1311" y="1367"/>
                  <a:pt x="1341" y="1230"/>
                </a:cubicBezTo>
                <a:cubicBezTo>
                  <a:pt x="1350" y="1190"/>
                  <a:pt x="1381" y="1172"/>
                  <a:pt x="1427" y="1172"/>
                </a:cubicBezTo>
                <a:cubicBezTo>
                  <a:pt x="1654" y="1172"/>
                  <a:pt x="2247" y="1591"/>
                  <a:pt x="2385" y="1669"/>
                </a:cubicBezTo>
                <a:cubicBezTo>
                  <a:pt x="3081" y="2073"/>
                  <a:pt x="3677" y="2349"/>
                  <a:pt x="3947" y="3163"/>
                </a:cubicBezTo>
                <a:cubicBezTo>
                  <a:pt x="4188" y="3885"/>
                  <a:pt x="4396" y="4591"/>
                  <a:pt x="4737" y="5281"/>
                </a:cubicBezTo>
                <a:cubicBezTo>
                  <a:pt x="5072" y="5954"/>
                  <a:pt x="5466" y="6595"/>
                  <a:pt x="5870" y="7230"/>
                </a:cubicBezTo>
                <a:cubicBezTo>
                  <a:pt x="6286" y="7880"/>
                  <a:pt x="6748" y="8905"/>
                  <a:pt x="7418" y="9296"/>
                </a:cubicBezTo>
                <a:cubicBezTo>
                  <a:pt x="7545" y="8765"/>
                  <a:pt x="7200" y="8199"/>
                  <a:pt x="6992" y="7698"/>
                </a:cubicBezTo>
                <a:cubicBezTo>
                  <a:pt x="6745" y="7106"/>
                  <a:pt x="6445" y="6553"/>
                  <a:pt x="6078" y="6029"/>
                </a:cubicBezTo>
                <a:cubicBezTo>
                  <a:pt x="5343" y="4975"/>
                  <a:pt x="4620" y="3979"/>
                  <a:pt x="4135" y="2775"/>
                </a:cubicBezTo>
                <a:lnTo>
                  <a:pt x="4135" y="2775"/>
                </a:lnTo>
                <a:cubicBezTo>
                  <a:pt x="4900" y="3332"/>
                  <a:pt x="5700" y="3865"/>
                  <a:pt x="6416" y="4487"/>
                </a:cubicBezTo>
                <a:cubicBezTo>
                  <a:pt x="6784" y="4806"/>
                  <a:pt x="6774" y="5115"/>
                  <a:pt x="6891" y="5564"/>
                </a:cubicBezTo>
                <a:cubicBezTo>
                  <a:pt x="7012" y="6029"/>
                  <a:pt x="7200" y="6471"/>
                  <a:pt x="7415" y="6898"/>
                </a:cubicBezTo>
                <a:cubicBezTo>
                  <a:pt x="7841" y="7757"/>
                  <a:pt x="8323" y="8589"/>
                  <a:pt x="8801" y="9419"/>
                </a:cubicBezTo>
                <a:cubicBezTo>
                  <a:pt x="9270" y="10233"/>
                  <a:pt x="9699" y="11088"/>
                  <a:pt x="10304" y="11807"/>
                </a:cubicBezTo>
                <a:cubicBezTo>
                  <a:pt x="10301" y="10685"/>
                  <a:pt x="9855" y="9559"/>
                  <a:pt x="9377" y="8547"/>
                </a:cubicBezTo>
                <a:cubicBezTo>
                  <a:pt x="8847" y="7425"/>
                  <a:pt x="7926" y="6504"/>
                  <a:pt x="7480" y="5352"/>
                </a:cubicBezTo>
                <a:lnTo>
                  <a:pt x="7480" y="5352"/>
                </a:lnTo>
                <a:cubicBezTo>
                  <a:pt x="8173" y="5987"/>
                  <a:pt x="8856" y="6624"/>
                  <a:pt x="9514" y="7298"/>
                </a:cubicBezTo>
                <a:cubicBezTo>
                  <a:pt x="9800" y="7594"/>
                  <a:pt x="10168" y="7874"/>
                  <a:pt x="10385" y="8225"/>
                </a:cubicBezTo>
                <a:cubicBezTo>
                  <a:pt x="10473" y="8362"/>
                  <a:pt x="10480" y="8547"/>
                  <a:pt x="10564" y="8677"/>
                </a:cubicBezTo>
                <a:cubicBezTo>
                  <a:pt x="10678" y="8860"/>
                  <a:pt x="10870" y="8990"/>
                  <a:pt x="10984" y="9191"/>
                </a:cubicBezTo>
                <a:cubicBezTo>
                  <a:pt x="11352" y="9836"/>
                  <a:pt x="11680" y="10506"/>
                  <a:pt x="11889" y="11218"/>
                </a:cubicBezTo>
                <a:cubicBezTo>
                  <a:pt x="12126" y="12028"/>
                  <a:pt x="12142" y="12858"/>
                  <a:pt x="12194" y="13694"/>
                </a:cubicBezTo>
                <a:cubicBezTo>
                  <a:pt x="11609" y="13125"/>
                  <a:pt x="11378" y="12022"/>
                  <a:pt x="11163" y="11261"/>
                </a:cubicBezTo>
                <a:cubicBezTo>
                  <a:pt x="10926" y="10411"/>
                  <a:pt x="10867" y="9491"/>
                  <a:pt x="10558" y="8668"/>
                </a:cubicBezTo>
                <a:lnTo>
                  <a:pt x="10558" y="8668"/>
                </a:lnTo>
                <a:cubicBezTo>
                  <a:pt x="10490" y="9650"/>
                  <a:pt x="10747" y="10688"/>
                  <a:pt x="11026" y="11632"/>
                </a:cubicBezTo>
                <a:cubicBezTo>
                  <a:pt x="11163" y="12094"/>
                  <a:pt x="11329" y="12546"/>
                  <a:pt x="11521" y="12988"/>
                </a:cubicBezTo>
                <a:cubicBezTo>
                  <a:pt x="11732" y="13480"/>
                  <a:pt x="11866" y="13974"/>
                  <a:pt x="12279" y="14319"/>
                </a:cubicBezTo>
                <a:cubicBezTo>
                  <a:pt x="12582" y="13678"/>
                  <a:pt x="12383" y="12627"/>
                  <a:pt x="12282" y="11924"/>
                </a:cubicBezTo>
                <a:cubicBezTo>
                  <a:pt x="12165" y="11108"/>
                  <a:pt x="11889" y="10324"/>
                  <a:pt x="11576" y="9566"/>
                </a:cubicBezTo>
                <a:lnTo>
                  <a:pt x="11576" y="9566"/>
                </a:lnTo>
                <a:cubicBezTo>
                  <a:pt x="12090" y="10288"/>
                  <a:pt x="12621" y="10997"/>
                  <a:pt x="13118" y="11729"/>
                </a:cubicBezTo>
                <a:cubicBezTo>
                  <a:pt x="13297" y="11993"/>
                  <a:pt x="13362" y="12139"/>
                  <a:pt x="13252" y="12445"/>
                </a:cubicBezTo>
                <a:cubicBezTo>
                  <a:pt x="13131" y="12770"/>
                  <a:pt x="13005" y="13070"/>
                  <a:pt x="12949" y="13414"/>
                </a:cubicBezTo>
                <a:cubicBezTo>
                  <a:pt x="12861" y="14000"/>
                  <a:pt x="12930" y="14592"/>
                  <a:pt x="13083" y="15158"/>
                </a:cubicBezTo>
                <a:cubicBezTo>
                  <a:pt x="13239" y="15728"/>
                  <a:pt x="13428" y="16417"/>
                  <a:pt x="13870" y="16818"/>
                </a:cubicBezTo>
                <a:cubicBezTo>
                  <a:pt x="13984" y="16222"/>
                  <a:pt x="13867" y="15627"/>
                  <a:pt x="13877" y="15028"/>
                </a:cubicBezTo>
                <a:cubicBezTo>
                  <a:pt x="13886" y="14404"/>
                  <a:pt x="13890" y="13759"/>
                  <a:pt x="13994" y="13144"/>
                </a:cubicBezTo>
                <a:cubicBezTo>
                  <a:pt x="14293" y="13662"/>
                  <a:pt x="14644" y="14114"/>
                  <a:pt x="14680" y="14722"/>
                </a:cubicBezTo>
                <a:cubicBezTo>
                  <a:pt x="14709" y="15272"/>
                  <a:pt x="14862" y="15806"/>
                  <a:pt x="15061" y="16317"/>
                </a:cubicBezTo>
                <a:cubicBezTo>
                  <a:pt x="15263" y="16847"/>
                  <a:pt x="15513" y="17358"/>
                  <a:pt x="15760" y="17865"/>
                </a:cubicBezTo>
                <a:cubicBezTo>
                  <a:pt x="16030" y="18415"/>
                  <a:pt x="16268" y="19004"/>
                  <a:pt x="16665" y="19472"/>
                </a:cubicBezTo>
                <a:cubicBezTo>
                  <a:pt x="16860" y="18864"/>
                  <a:pt x="16632" y="18047"/>
                  <a:pt x="16541" y="17420"/>
                </a:cubicBezTo>
                <a:cubicBezTo>
                  <a:pt x="16440" y="16707"/>
                  <a:pt x="16291" y="16053"/>
                  <a:pt x="15864" y="15458"/>
                </a:cubicBezTo>
                <a:cubicBezTo>
                  <a:pt x="15441" y="14869"/>
                  <a:pt x="14905" y="14420"/>
                  <a:pt x="14550" y="13769"/>
                </a:cubicBezTo>
                <a:cubicBezTo>
                  <a:pt x="14186" y="13096"/>
                  <a:pt x="13837" y="12412"/>
                  <a:pt x="13476" y="11736"/>
                </a:cubicBezTo>
                <a:lnTo>
                  <a:pt x="13476" y="11736"/>
                </a:lnTo>
                <a:cubicBezTo>
                  <a:pt x="14124" y="11986"/>
                  <a:pt x="14719" y="12380"/>
                  <a:pt x="15321" y="12721"/>
                </a:cubicBezTo>
                <a:cubicBezTo>
                  <a:pt x="15995" y="13102"/>
                  <a:pt x="16665" y="13483"/>
                  <a:pt x="17338" y="13863"/>
                </a:cubicBezTo>
                <a:cubicBezTo>
                  <a:pt x="17487" y="13947"/>
                  <a:pt x="17990" y="14216"/>
                  <a:pt x="18206" y="14216"/>
                </a:cubicBezTo>
                <a:cubicBezTo>
                  <a:pt x="18327" y="14216"/>
                  <a:pt x="18358" y="14132"/>
                  <a:pt x="18187" y="13886"/>
                </a:cubicBezTo>
                <a:cubicBezTo>
                  <a:pt x="17771" y="13288"/>
                  <a:pt x="17250" y="12725"/>
                  <a:pt x="16701" y="12243"/>
                </a:cubicBezTo>
                <a:cubicBezTo>
                  <a:pt x="16164" y="11771"/>
                  <a:pt x="15562" y="11384"/>
                  <a:pt x="14901" y="11114"/>
                </a:cubicBezTo>
                <a:cubicBezTo>
                  <a:pt x="14267" y="10860"/>
                  <a:pt x="13603" y="10786"/>
                  <a:pt x="12959" y="10581"/>
                </a:cubicBezTo>
                <a:cubicBezTo>
                  <a:pt x="12341" y="10382"/>
                  <a:pt x="11970" y="9728"/>
                  <a:pt x="11576" y="9247"/>
                </a:cubicBezTo>
                <a:cubicBezTo>
                  <a:pt x="11088" y="8645"/>
                  <a:pt x="10600" y="8046"/>
                  <a:pt x="10109" y="7444"/>
                </a:cubicBezTo>
                <a:lnTo>
                  <a:pt x="10109" y="7444"/>
                </a:lnTo>
                <a:cubicBezTo>
                  <a:pt x="11365" y="8199"/>
                  <a:pt x="12764" y="8651"/>
                  <a:pt x="14153" y="9094"/>
                </a:cubicBezTo>
                <a:cubicBezTo>
                  <a:pt x="14501" y="9204"/>
                  <a:pt x="14849" y="9315"/>
                  <a:pt x="15197" y="9432"/>
                </a:cubicBezTo>
                <a:cubicBezTo>
                  <a:pt x="15386" y="9496"/>
                  <a:pt x="15770" y="9720"/>
                  <a:pt x="15997" y="9720"/>
                </a:cubicBezTo>
                <a:cubicBezTo>
                  <a:pt x="16025" y="9720"/>
                  <a:pt x="16050" y="9716"/>
                  <a:pt x="16073" y="9709"/>
                </a:cubicBezTo>
                <a:cubicBezTo>
                  <a:pt x="16424" y="9595"/>
                  <a:pt x="15903" y="9227"/>
                  <a:pt x="15796" y="9146"/>
                </a:cubicBezTo>
                <a:cubicBezTo>
                  <a:pt x="15481" y="8912"/>
                  <a:pt x="15162" y="8690"/>
                  <a:pt x="14827" y="8489"/>
                </a:cubicBezTo>
                <a:cubicBezTo>
                  <a:pt x="13509" y="7685"/>
                  <a:pt x="12064" y="7184"/>
                  <a:pt x="10594" y="6748"/>
                </a:cubicBezTo>
                <a:cubicBezTo>
                  <a:pt x="9884" y="6537"/>
                  <a:pt x="9091" y="6406"/>
                  <a:pt x="8489" y="5948"/>
                </a:cubicBezTo>
                <a:cubicBezTo>
                  <a:pt x="7945" y="5534"/>
                  <a:pt x="7444" y="5024"/>
                  <a:pt x="6930" y="4571"/>
                </a:cubicBezTo>
                <a:lnTo>
                  <a:pt x="6930" y="4571"/>
                </a:lnTo>
                <a:cubicBezTo>
                  <a:pt x="8388" y="5037"/>
                  <a:pt x="9852" y="5482"/>
                  <a:pt x="11296" y="5987"/>
                </a:cubicBezTo>
                <a:cubicBezTo>
                  <a:pt x="11667" y="6117"/>
                  <a:pt x="12042" y="6250"/>
                  <a:pt x="12412" y="6384"/>
                </a:cubicBezTo>
                <a:cubicBezTo>
                  <a:pt x="12689" y="6481"/>
                  <a:pt x="13001" y="6660"/>
                  <a:pt x="13288" y="6696"/>
                </a:cubicBezTo>
                <a:cubicBezTo>
                  <a:pt x="13329" y="6701"/>
                  <a:pt x="13369" y="6704"/>
                  <a:pt x="13406" y="6704"/>
                </a:cubicBezTo>
                <a:cubicBezTo>
                  <a:pt x="13659" y="6704"/>
                  <a:pt x="13771" y="6577"/>
                  <a:pt x="13515" y="6338"/>
                </a:cubicBezTo>
                <a:cubicBezTo>
                  <a:pt x="13245" y="6084"/>
                  <a:pt x="12839" y="5899"/>
                  <a:pt x="12520" y="5707"/>
                </a:cubicBezTo>
                <a:cubicBezTo>
                  <a:pt x="11303" y="4959"/>
                  <a:pt x="10154" y="4256"/>
                  <a:pt x="8707" y="4087"/>
                </a:cubicBezTo>
                <a:cubicBezTo>
                  <a:pt x="8445" y="4056"/>
                  <a:pt x="8184" y="4050"/>
                  <a:pt x="7922" y="4050"/>
                </a:cubicBezTo>
                <a:cubicBezTo>
                  <a:pt x="7709" y="4050"/>
                  <a:pt x="7496" y="4054"/>
                  <a:pt x="7284" y="4054"/>
                </a:cubicBezTo>
                <a:cubicBezTo>
                  <a:pt x="7083" y="4054"/>
                  <a:pt x="6883" y="4050"/>
                  <a:pt x="6683" y="4035"/>
                </a:cubicBezTo>
                <a:cubicBezTo>
                  <a:pt x="5970" y="3979"/>
                  <a:pt x="5447" y="3439"/>
                  <a:pt x="4907" y="3023"/>
                </a:cubicBezTo>
                <a:lnTo>
                  <a:pt x="4907" y="3023"/>
                </a:lnTo>
                <a:cubicBezTo>
                  <a:pt x="6410" y="3156"/>
                  <a:pt x="7913" y="3293"/>
                  <a:pt x="9416" y="3410"/>
                </a:cubicBezTo>
                <a:cubicBezTo>
                  <a:pt x="10141" y="3466"/>
                  <a:pt x="10927" y="3590"/>
                  <a:pt x="11691" y="3590"/>
                </a:cubicBezTo>
                <a:cubicBezTo>
                  <a:pt x="12305" y="3590"/>
                  <a:pt x="12905" y="3510"/>
                  <a:pt x="13450" y="3250"/>
                </a:cubicBezTo>
                <a:cubicBezTo>
                  <a:pt x="12591" y="2847"/>
                  <a:pt x="11466" y="2880"/>
                  <a:pt x="10525" y="2769"/>
                </a:cubicBezTo>
                <a:cubicBezTo>
                  <a:pt x="9445" y="2642"/>
                  <a:pt x="8362" y="2502"/>
                  <a:pt x="7275" y="2444"/>
                </a:cubicBezTo>
                <a:cubicBezTo>
                  <a:pt x="7038" y="2431"/>
                  <a:pt x="6798" y="2427"/>
                  <a:pt x="6557" y="2427"/>
                </a:cubicBezTo>
                <a:cubicBezTo>
                  <a:pt x="6284" y="2427"/>
                  <a:pt x="6010" y="2432"/>
                  <a:pt x="5737" y="2432"/>
                </a:cubicBezTo>
                <a:cubicBezTo>
                  <a:pt x="5287" y="2432"/>
                  <a:pt x="4838" y="2420"/>
                  <a:pt x="4399" y="2356"/>
                </a:cubicBezTo>
                <a:cubicBezTo>
                  <a:pt x="3482" y="2226"/>
                  <a:pt x="2730" y="1614"/>
                  <a:pt x="1956" y="1145"/>
                </a:cubicBezTo>
                <a:lnTo>
                  <a:pt x="1956" y="1145"/>
                </a:lnTo>
                <a:cubicBezTo>
                  <a:pt x="2406" y="1171"/>
                  <a:pt x="2858" y="1184"/>
                  <a:pt x="3309" y="1184"/>
                </a:cubicBezTo>
                <a:cubicBezTo>
                  <a:pt x="4519" y="1184"/>
                  <a:pt x="5728" y="1094"/>
                  <a:pt x="6927" y="931"/>
                </a:cubicBezTo>
                <a:cubicBezTo>
                  <a:pt x="7714" y="823"/>
                  <a:pt x="8498" y="683"/>
                  <a:pt x="9276" y="518"/>
                </a:cubicBezTo>
                <a:cubicBezTo>
                  <a:pt x="9468" y="475"/>
                  <a:pt x="10350" y="339"/>
                  <a:pt x="9774" y="95"/>
                </a:cubicBezTo>
                <a:cubicBezTo>
                  <a:pt x="9614" y="27"/>
                  <a:pt x="9406" y="13"/>
                  <a:pt x="9198" y="13"/>
                </a:cubicBezTo>
                <a:cubicBezTo>
                  <a:pt x="9046" y="13"/>
                  <a:pt x="8893" y="21"/>
                  <a:pt x="8760" y="21"/>
                </a:cubicBezTo>
                <a:cubicBezTo>
                  <a:pt x="8732" y="21"/>
                  <a:pt x="8706" y="21"/>
                  <a:pt x="8681" y="20"/>
                </a:cubicBezTo>
                <a:cubicBezTo>
                  <a:pt x="8327" y="8"/>
                  <a:pt x="7974" y="1"/>
                  <a:pt x="76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617CB098-22DB-4B94-B03E-118257FF67E1}"/>
              </a:ext>
            </a:extLst>
          </p:cNvPr>
          <p:cNvSpPr txBox="1"/>
          <p:nvPr/>
        </p:nvSpPr>
        <p:spPr>
          <a:xfrm>
            <a:off x="1406050" y="435927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" name="Google Shape;652;p65">
            <a:extLst>
              <a:ext uri="{FF2B5EF4-FFF2-40B4-BE49-F238E27FC236}">
                <a16:creationId xmlns:a16="http://schemas.microsoft.com/office/drawing/2014/main" id="{56E927C3-8989-40B4-93A2-55B020FBF0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6200" y="2571750"/>
            <a:ext cx="4802171" cy="802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2000">
                <a:latin typeface="Kulim Park" panose="020B0604020202020204" charset="0"/>
              </a:rPr>
              <a:t>C. NULL tidak akan dihitung dalam COUNT</a:t>
            </a:r>
          </a:p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0931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 flipH="1">
            <a:off x="-127823" y="139547"/>
            <a:ext cx="3822257" cy="1781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Dalam query berikut, apa peran fungsi agregat AVG?</a:t>
            </a:r>
            <a:endParaRPr sz="2800"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9223A78-BA50-4CD2-9DF4-59D561D27E60}"/>
              </a:ext>
            </a:extLst>
          </p:cNvPr>
          <p:cNvSpPr txBox="1"/>
          <p:nvPr/>
        </p:nvSpPr>
        <p:spPr>
          <a:xfrm>
            <a:off x="286600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" name="Google Shape;1039;p92">
            <a:extLst>
              <a:ext uri="{FF2B5EF4-FFF2-40B4-BE49-F238E27FC236}">
                <a16:creationId xmlns:a16="http://schemas.microsoft.com/office/drawing/2014/main" id="{FE76EDA5-4954-4E64-A569-E35825D28CD9}"/>
              </a:ext>
            </a:extLst>
          </p:cNvPr>
          <p:cNvSpPr/>
          <p:nvPr/>
        </p:nvSpPr>
        <p:spPr>
          <a:xfrm rot="578269" flipH="1">
            <a:off x="-3430302" y="158096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8F8C6901-0AAA-4E5D-B530-84261E14E92A}"/>
              </a:ext>
            </a:extLst>
          </p:cNvPr>
          <p:cNvSpPr txBox="1"/>
          <p:nvPr/>
        </p:nvSpPr>
        <p:spPr>
          <a:xfrm>
            <a:off x="6856192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1" name="Google Shape;1505;p113">
            <a:extLst>
              <a:ext uri="{FF2B5EF4-FFF2-40B4-BE49-F238E27FC236}">
                <a16:creationId xmlns:a16="http://schemas.microsoft.com/office/drawing/2014/main" id="{7696F2F1-D654-4832-BA91-82D86C99E0A2}"/>
              </a:ext>
            </a:extLst>
          </p:cNvPr>
          <p:cNvSpPr/>
          <p:nvPr/>
        </p:nvSpPr>
        <p:spPr>
          <a:xfrm rot="9843270" flipH="1">
            <a:off x="-3307708" y="-57481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846;p119">
            <a:extLst>
              <a:ext uri="{FF2B5EF4-FFF2-40B4-BE49-F238E27FC236}">
                <a16:creationId xmlns:a16="http://schemas.microsoft.com/office/drawing/2014/main" id="{AFD813B3-F307-431E-9A18-28C1738C1BAA}"/>
              </a:ext>
            </a:extLst>
          </p:cNvPr>
          <p:cNvGrpSpPr/>
          <p:nvPr/>
        </p:nvGrpSpPr>
        <p:grpSpPr>
          <a:xfrm>
            <a:off x="7581860" y="-661251"/>
            <a:ext cx="2535236" cy="2617993"/>
            <a:chOff x="1358848" y="2127088"/>
            <a:chExt cx="2224867" cy="2297493"/>
          </a:xfrm>
        </p:grpSpPr>
        <p:sp>
          <p:nvSpPr>
            <p:cNvPr id="13" name="Google Shape;1847;p119">
              <a:extLst>
                <a:ext uri="{FF2B5EF4-FFF2-40B4-BE49-F238E27FC236}">
                  <a16:creationId xmlns:a16="http://schemas.microsoft.com/office/drawing/2014/main" id="{5F905DB0-7428-4427-80BA-D202F497B3F4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8;p119">
              <a:extLst>
                <a:ext uri="{FF2B5EF4-FFF2-40B4-BE49-F238E27FC236}">
                  <a16:creationId xmlns:a16="http://schemas.microsoft.com/office/drawing/2014/main" id="{5F83F95D-34A0-4ABE-8454-4F2C4A902E40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9;p119">
              <a:extLst>
                <a:ext uri="{FF2B5EF4-FFF2-40B4-BE49-F238E27FC236}">
                  <a16:creationId xmlns:a16="http://schemas.microsoft.com/office/drawing/2014/main" id="{9927B037-3E69-44C5-8AB1-6279C91C1958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0;p119">
              <a:extLst>
                <a:ext uri="{FF2B5EF4-FFF2-40B4-BE49-F238E27FC236}">
                  <a16:creationId xmlns:a16="http://schemas.microsoft.com/office/drawing/2014/main" id="{A71620F4-B1DC-44F6-B8DA-DFBF6EFCB132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1;p119">
              <a:extLst>
                <a:ext uri="{FF2B5EF4-FFF2-40B4-BE49-F238E27FC236}">
                  <a16:creationId xmlns:a16="http://schemas.microsoft.com/office/drawing/2014/main" id="{93314AED-E2B6-4186-A731-0D1F16119DBD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2;p119">
              <a:extLst>
                <a:ext uri="{FF2B5EF4-FFF2-40B4-BE49-F238E27FC236}">
                  <a16:creationId xmlns:a16="http://schemas.microsoft.com/office/drawing/2014/main" id="{62B20283-0F5A-42B9-9D68-3DD15CEEA550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3;p119">
              <a:extLst>
                <a:ext uri="{FF2B5EF4-FFF2-40B4-BE49-F238E27FC236}">
                  <a16:creationId xmlns:a16="http://schemas.microsoft.com/office/drawing/2014/main" id="{29B09817-3B3F-441C-A2BB-0A49E8E4D36C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4;p119">
              <a:extLst>
                <a:ext uri="{FF2B5EF4-FFF2-40B4-BE49-F238E27FC236}">
                  <a16:creationId xmlns:a16="http://schemas.microsoft.com/office/drawing/2014/main" id="{2E9D9141-C6F2-4CE0-884E-EC7C99172A2D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5;p119">
              <a:extLst>
                <a:ext uri="{FF2B5EF4-FFF2-40B4-BE49-F238E27FC236}">
                  <a16:creationId xmlns:a16="http://schemas.microsoft.com/office/drawing/2014/main" id="{5BD03D41-585B-425C-824F-6A177CA467A6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6;p119">
              <a:extLst>
                <a:ext uri="{FF2B5EF4-FFF2-40B4-BE49-F238E27FC236}">
                  <a16:creationId xmlns:a16="http://schemas.microsoft.com/office/drawing/2014/main" id="{F83637C4-11D7-4B74-9785-178A5F832312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57;p119">
              <a:extLst>
                <a:ext uri="{FF2B5EF4-FFF2-40B4-BE49-F238E27FC236}">
                  <a16:creationId xmlns:a16="http://schemas.microsoft.com/office/drawing/2014/main" id="{F2DB1500-3E6D-47D3-91AF-B25F2B2594D1}"/>
                </a:ext>
              </a:extLst>
            </p:cNvPr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49;p79">
            <a:extLst>
              <a:ext uri="{FF2B5EF4-FFF2-40B4-BE49-F238E27FC236}">
                <a16:creationId xmlns:a16="http://schemas.microsoft.com/office/drawing/2014/main" id="{79867D86-C6B6-4485-9D7C-F69C5008B5BA}"/>
              </a:ext>
            </a:extLst>
          </p:cNvPr>
          <p:cNvSpPr txBox="1">
            <a:spLocks/>
          </p:cNvSpPr>
          <p:nvPr/>
        </p:nvSpPr>
        <p:spPr>
          <a:xfrm flipH="1">
            <a:off x="286600" y="2126970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Mengelompokkan pegawai berdasarkan gaji </a:t>
            </a:r>
          </a:p>
        </p:txBody>
      </p:sp>
      <p:sp>
        <p:nvSpPr>
          <p:cNvPr id="25" name="Google Shape;849;p79">
            <a:extLst>
              <a:ext uri="{FF2B5EF4-FFF2-40B4-BE49-F238E27FC236}">
                <a16:creationId xmlns:a16="http://schemas.microsoft.com/office/drawing/2014/main" id="{55A55330-148B-48DA-83A6-1F784ECC0206}"/>
              </a:ext>
            </a:extLst>
          </p:cNvPr>
          <p:cNvSpPr txBox="1">
            <a:spLocks/>
          </p:cNvSpPr>
          <p:nvPr/>
        </p:nvSpPr>
        <p:spPr>
          <a:xfrm flipH="1">
            <a:off x="286600" y="2831772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Menampilkan jabatang dengan rata-rata gaji tertinggi</a:t>
            </a:r>
            <a:endParaRPr lang="en-ID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E243C-90B4-4E5A-B271-65405F2E1FB1}"/>
              </a:ext>
            </a:extLst>
          </p:cNvPr>
          <p:cNvSpPr txBox="1"/>
          <p:nvPr/>
        </p:nvSpPr>
        <p:spPr>
          <a:xfrm>
            <a:off x="276747" y="3682720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Menghitung rata-rata gaji di setiap jabatan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BD3856-33DF-4E12-A0B3-349A5B3B5D04}"/>
              </a:ext>
            </a:extLst>
          </p:cNvPr>
          <p:cNvSpPr txBox="1"/>
          <p:nvPr/>
        </p:nvSpPr>
        <p:spPr>
          <a:xfrm>
            <a:off x="4686649" y="3524033"/>
            <a:ext cx="4403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Menghitung rata-rata gaji keseluruhan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4414C9-E05F-40DA-9175-DCF876EF6727}"/>
              </a:ext>
            </a:extLst>
          </p:cNvPr>
          <p:cNvSpPr txBox="1"/>
          <p:nvPr/>
        </p:nvSpPr>
        <p:spPr>
          <a:xfrm>
            <a:off x="4686649" y="2800773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Menghitung total gaji setiap jabatan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F326A-3EE1-4C61-8B42-2EA1C74F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863"/>
          <a:stretch/>
        </p:blipFill>
        <p:spPr>
          <a:xfrm>
            <a:off x="3694434" y="631032"/>
            <a:ext cx="5325218" cy="14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800300" y="103665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0">
                <a:solidFill>
                  <a:schemeClr val="lt1"/>
                </a:solidFill>
              </a:rPr>
              <a:t>J</a:t>
            </a:r>
            <a:r>
              <a:rPr lang="en" sz="8000">
                <a:solidFill>
                  <a:schemeClr val="lt1"/>
                </a:solidFill>
              </a:rPr>
              <a:t>awaban</a:t>
            </a:r>
            <a:endParaRPr sz="8000"/>
          </a:p>
        </p:txBody>
      </p:sp>
      <p:sp>
        <p:nvSpPr>
          <p:cNvPr id="7" name="Google Shape;1858;p119">
            <a:extLst>
              <a:ext uri="{FF2B5EF4-FFF2-40B4-BE49-F238E27FC236}">
                <a16:creationId xmlns:a16="http://schemas.microsoft.com/office/drawing/2014/main" id="{A3D22A7F-6B5A-4939-AC01-51E35F4D03A1}"/>
              </a:ext>
            </a:extLst>
          </p:cNvPr>
          <p:cNvSpPr/>
          <p:nvPr/>
        </p:nvSpPr>
        <p:spPr>
          <a:xfrm rot="12114153">
            <a:off x="-28235" y="3293281"/>
            <a:ext cx="1530411" cy="1623363"/>
          </a:xfrm>
          <a:custGeom>
            <a:avLst/>
            <a:gdLst/>
            <a:ahLst/>
            <a:cxnLst/>
            <a:rect l="l" t="t" r="r" b="b"/>
            <a:pathLst>
              <a:path w="18358" h="19473" extrusionOk="0">
                <a:moveTo>
                  <a:pt x="8261" y="191"/>
                </a:moveTo>
                <a:cubicBezTo>
                  <a:pt x="8488" y="191"/>
                  <a:pt x="8711" y="204"/>
                  <a:pt x="8915" y="244"/>
                </a:cubicBezTo>
                <a:cubicBezTo>
                  <a:pt x="8996" y="264"/>
                  <a:pt x="9185" y="228"/>
                  <a:pt x="9094" y="394"/>
                </a:cubicBezTo>
                <a:cubicBezTo>
                  <a:pt x="9068" y="446"/>
                  <a:pt x="8671" y="446"/>
                  <a:pt x="8616" y="452"/>
                </a:cubicBezTo>
                <a:cubicBezTo>
                  <a:pt x="8329" y="492"/>
                  <a:pt x="8043" y="527"/>
                  <a:pt x="7757" y="566"/>
                </a:cubicBezTo>
                <a:cubicBezTo>
                  <a:pt x="7184" y="638"/>
                  <a:pt x="6611" y="713"/>
                  <a:pt x="6039" y="781"/>
                </a:cubicBezTo>
                <a:cubicBezTo>
                  <a:pt x="5460" y="849"/>
                  <a:pt x="4877" y="927"/>
                  <a:pt x="4295" y="941"/>
                </a:cubicBezTo>
                <a:cubicBezTo>
                  <a:pt x="4037" y="946"/>
                  <a:pt x="3708" y="979"/>
                  <a:pt x="3396" y="979"/>
                </a:cubicBezTo>
                <a:cubicBezTo>
                  <a:pt x="3208" y="979"/>
                  <a:pt x="3025" y="967"/>
                  <a:pt x="2867" y="930"/>
                </a:cubicBezTo>
                <a:lnTo>
                  <a:pt x="2867" y="930"/>
                </a:lnTo>
                <a:cubicBezTo>
                  <a:pt x="3737" y="486"/>
                  <a:pt x="4796" y="374"/>
                  <a:pt x="5759" y="293"/>
                </a:cubicBezTo>
                <a:cubicBezTo>
                  <a:pt x="6263" y="251"/>
                  <a:pt x="6764" y="231"/>
                  <a:pt x="7269" y="225"/>
                </a:cubicBezTo>
                <a:cubicBezTo>
                  <a:pt x="7578" y="219"/>
                  <a:pt x="7924" y="191"/>
                  <a:pt x="8261" y="191"/>
                </a:cubicBezTo>
                <a:close/>
                <a:moveTo>
                  <a:pt x="6138" y="2642"/>
                </a:moveTo>
                <a:cubicBezTo>
                  <a:pt x="8181" y="2642"/>
                  <a:pt x="10207" y="3074"/>
                  <a:pt x="12194" y="3192"/>
                </a:cubicBezTo>
                <a:cubicBezTo>
                  <a:pt x="11813" y="3278"/>
                  <a:pt x="11423" y="3309"/>
                  <a:pt x="11030" y="3309"/>
                </a:cubicBezTo>
                <a:cubicBezTo>
                  <a:pt x="10246" y="3309"/>
                  <a:pt x="9449" y="3184"/>
                  <a:pt x="8677" y="3117"/>
                </a:cubicBezTo>
                <a:cubicBezTo>
                  <a:pt x="7435" y="3010"/>
                  <a:pt x="6198" y="2919"/>
                  <a:pt x="4972" y="2694"/>
                </a:cubicBezTo>
                <a:cubicBezTo>
                  <a:pt x="5361" y="2658"/>
                  <a:pt x="5750" y="2642"/>
                  <a:pt x="6138" y="2642"/>
                </a:cubicBezTo>
                <a:close/>
                <a:moveTo>
                  <a:pt x="7997" y="4278"/>
                </a:moveTo>
                <a:cubicBezTo>
                  <a:pt x="8724" y="4278"/>
                  <a:pt x="9471" y="4460"/>
                  <a:pt x="10128" y="4708"/>
                </a:cubicBezTo>
                <a:cubicBezTo>
                  <a:pt x="10587" y="4880"/>
                  <a:pt x="11030" y="5098"/>
                  <a:pt x="11449" y="5349"/>
                </a:cubicBezTo>
                <a:cubicBezTo>
                  <a:pt x="11710" y="5505"/>
                  <a:pt x="11957" y="5678"/>
                  <a:pt x="12204" y="5860"/>
                </a:cubicBezTo>
                <a:cubicBezTo>
                  <a:pt x="12326" y="5947"/>
                  <a:pt x="12535" y="6155"/>
                  <a:pt x="12669" y="6171"/>
                </a:cubicBezTo>
                <a:lnTo>
                  <a:pt x="12669" y="6171"/>
                </a:lnTo>
                <a:cubicBezTo>
                  <a:pt x="12266" y="6143"/>
                  <a:pt x="11769" y="5900"/>
                  <a:pt x="11371" y="5775"/>
                </a:cubicBezTo>
                <a:cubicBezTo>
                  <a:pt x="10844" y="5606"/>
                  <a:pt x="10317" y="5440"/>
                  <a:pt x="9793" y="5271"/>
                </a:cubicBezTo>
                <a:cubicBezTo>
                  <a:pt x="9296" y="5115"/>
                  <a:pt x="8801" y="4955"/>
                  <a:pt x="8306" y="4799"/>
                </a:cubicBezTo>
                <a:cubicBezTo>
                  <a:pt x="8072" y="4721"/>
                  <a:pt x="7825" y="4659"/>
                  <a:pt x="7597" y="4565"/>
                </a:cubicBezTo>
                <a:cubicBezTo>
                  <a:pt x="7462" y="4509"/>
                  <a:pt x="7336" y="4408"/>
                  <a:pt x="7197" y="4360"/>
                </a:cubicBezTo>
                <a:lnTo>
                  <a:pt x="7197" y="4360"/>
                </a:lnTo>
                <a:cubicBezTo>
                  <a:pt x="7457" y="4303"/>
                  <a:pt x="7725" y="4278"/>
                  <a:pt x="7997" y="4278"/>
                </a:cubicBezTo>
                <a:close/>
                <a:moveTo>
                  <a:pt x="1438" y="1796"/>
                </a:moveTo>
                <a:lnTo>
                  <a:pt x="1438" y="1796"/>
                </a:lnTo>
                <a:cubicBezTo>
                  <a:pt x="3208" y="3455"/>
                  <a:pt x="3999" y="5411"/>
                  <a:pt x="4223" y="7636"/>
                </a:cubicBezTo>
                <a:cubicBezTo>
                  <a:pt x="3101" y="5831"/>
                  <a:pt x="2206" y="3924"/>
                  <a:pt x="1438" y="1796"/>
                </a:cubicBezTo>
                <a:close/>
                <a:moveTo>
                  <a:pt x="4657" y="4488"/>
                </a:moveTo>
                <a:cubicBezTo>
                  <a:pt x="4804" y="4684"/>
                  <a:pt x="5011" y="4904"/>
                  <a:pt x="5099" y="5030"/>
                </a:cubicBezTo>
                <a:cubicBezTo>
                  <a:pt x="5375" y="5427"/>
                  <a:pt x="5652" y="5824"/>
                  <a:pt x="5918" y="6224"/>
                </a:cubicBezTo>
                <a:cubicBezTo>
                  <a:pt x="6393" y="6930"/>
                  <a:pt x="6894" y="7656"/>
                  <a:pt x="7021" y="8518"/>
                </a:cubicBezTo>
                <a:cubicBezTo>
                  <a:pt x="6543" y="7835"/>
                  <a:pt x="6078" y="7145"/>
                  <a:pt x="5642" y="6436"/>
                </a:cubicBezTo>
                <a:cubicBezTo>
                  <a:pt x="5249" y="5803"/>
                  <a:pt x="4957" y="5158"/>
                  <a:pt x="4657" y="4488"/>
                </a:cubicBezTo>
                <a:close/>
                <a:moveTo>
                  <a:pt x="9416" y="6676"/>
                </a:moveTo>
                <a:lnTo>
                  <a:pt x="9416" y="6676"/>
                </a:lnTo>
                <a:cubicBezTo>
                  <a:pt x="10499" y="6969"/>
                  <a:pt x="11583" y="7269"/>
                  <a:pt x="12624" y="7692"/>
                </a:cubicBezTo>
                <a:cubicBezTo>
                  <a:pt x="13161" y="7910"/>
                  <a:pt x="13681" y="8154"/>
                  <a:pt x="14186" y="8437"/>
                </a:cubicBezTo>
                <a:cubicBezTo>
                  <a:pt x="14534" y="8632"/>
                  <a:pt x="14970" y="9019"/>
                  <a:pt x="15214" y="9169"/>
                </a:cubicBezTo>
                <a:cubicBezTo>
                  <a:pt x="13232" y="8531"/>
                  <a:pt x="11043" y="8046"/>
                  <a:pt x="9416" y="6676"/>
                </a:cubicBezTo>
                <a:close/>
                <a:moveTo>
                  <a:pt x="7184" y="5707"/>
                </a:moveTo>
                <a:lnTo>
                  <a:pt x="7184" y="5707"/>
                </a:lnTo>
                <a:cubicBezTo>
                  <a:pt x="8648" y="7438"/>
                  <a:pt x="9679" y="9370"/>
                  <a:pt x="9709" y="10451"/>
                </a:cubicBezTo>
                <a:cubicBezTo>
                  <a:pt x="8817" y="8847"/>
                  <a:pt x="7799" y="7386"/>
                  <a:pt x="7184" y="5707"/>
                </a:cubicBezTo>
                <a:close/>
                <a:moveTo>
                  <a:pt x="12887" y="10812"/>
                </a:moveTo>
                <a:lnTo>
                  <a:pt x="12887" y="10812"/>
                </a:lnTo>
                <a:cubicBezTo>
                  <a:pt x="14921" y="11088"/>
                  <a:pt x="16606" y="12178"/>
                  <a:pt x="17810" y="13824"/>
                </a:cubicBezTo>
                <a:cubicBezTo>
                  <a:pt x="16928" y="13333"/>
                  <a:pt x="16043" y="12845"/>
                  <a:pt x="15165" y="12351"/>
                </a:cubicBezTo>
                <a:cubicBezTo>
                  <a:pt x="14449" y="11950"/>
                  <a:pt x="13317" y="11550"/>
                  <a:pt x="12887" y="10812"/>
                </a:cubicBezTo>
                <a:close/>
                <a:moveTo>
                  <a:pt x="13532" y="12438"/>
                </a:moveTo>
                <a:cubicBezTo>
                  <a:pt x="13782" y="13606"/>
                  <a:pt x="13629" y="14784"/>
                  <a:pt x="13636" y="15959"/>
                </a:cubicBezTo>
                <a:cubicBezTo>
                  <a:pt x="13128" y="14807"/>
                  <a:pt x="12848" y="13645"/>
                  <a:pt x="13532" y="12438"/>
                </a:cubicBezTo>
                <a:close/>
                <a:moveTo>
                  <a:pt x="14931" y="14817"/>
                </a:moveTo>
                <a:lnTo>
                  <a:pt x="14931" y="14817"/>
                </a:lnTo>
                <a:cubicBezTo>
                  <a:pt x="15406" y="15279"/>
                  <a:pt x="15861" y="15786"/>
                  <a:pt x="16095" y="16414"/>
                </a:cubicBezTo>
                <a:cubicBezTo>
                  <a:pt x="16353" y="17101"/>
                  <a:pt x="16388" y="17883"/>
                  <a:pt x="16496" y="18606"/>
                </a:cubicBezTo>
                <a:lnTo>
                  <a:pt x="16496" y="18606"/>
                </a:lnTo>
                <a:cubicBezTo>
                  <a:pt x="16034" y="18243"/>
                  <a:pt x="15814" y="17295"/>
                  <a:pt x="15581" y="16756"/>
                </a:cubicBezTo>
                <a:cubicBezTo>
                  <a:pt x="15305" y="16108"/>
                  <a:pt x="15019" y="15516"/>
                  <a:pt x="14931" y="14817"/>
                </a:cubicBezTo>
                <a:close/>
                <a:moveTo>
                  <a:pt x="16498" y="18619"/>
                </a:moveTo>
                <a:cubicBezTo>
                  <a:pt x="16498" y="18622"/>
                  <a:pt x="16498" y="18624"/>
                  <a:pt x="16499" y="18627"/>
                </a:cubicBezTo>
                <a:cubicBezTo>
                  <a:pt x="16480" y="18632"/>
                  <a:pt x="16472" y="18635"/>
                  <a:pt x="16470" y="18635"/>
                </a:cubicBezTo>
                <a:cubicBezTo>
                  <a:pt x="16468" y="18635"/>
                  <a:pt x="16486" y="18627"/>
                  <a:pt x="16498" y="18619"/>
                </a:cubicBezTo>
                <a:close/>
                <a:moveTo>
                  <a:pt x="7620" y="1"/>
                </a:moveTo>
                <a:cubicBezTo>
                  <a:pt x="6436" y="1"/>
                  <a:pt x="5253" y="81"/>
                  <a:pt x="4093" y="329"/>
                </a:cubicBezTo>
                <a:cubicBezTo>
                  <a:pt x="3400" y="479"/>
                  <a:pt x="2717" y="804"/>
                  <a:pt x="2008" y="866"/>
                </a:cubicBezTo>
                <a:cubicBezTo>
                  <a:pt x="1939" y="871"/>
                  <a:pt x="1870" y="874"/>
                  <a:pt x="1801" y="874"/>
                </a:cubicBezTo>
                <a:cubicBezTo>
                  <a:pt x="1555" y="874"/>
                  <a:pt x="1311" y="837"/>
                  <a:pt x="1077" y="758"/>
                </a:cubicBezTo>
                <a:cubicBezTo>
                  <a:pt x="797" y="664"/>
                  <a:pt x="409" y="459"/>
                  <a:pt x="116" y="459"/>
                </a:cubicBezTo>
                <a:cubicBezTo>
                  <a:pt x="76" y="459"/>
                  <a:pt x="37" y="463"/>
                  <a:pt x="0" y="472"/>
                </a:cubicBezTo>
                <a:cubicBezTo>
                  <a:pt x="283" y="599"/>
                  <a:pt x="781" y="716"/>
                  <a:pt x="996" y="954"/>
                </a:cubicBezTo>
                <a:cubicBezTo>
                  <a:pt x="1224" y="1204"/>
                  <a:pt x="1243" y="1747"/>
                  <a:pt x="1337" y="2060"/>
                </a:cubicBezTo>
                <a:cubicBezTo>
                  <a:pt x="1562" y="2798"/>
                  <a:pt x="1861" y="3508"/>
                  <a:pt x="2180" y="4207"/>
                </a:cubicBezTo>
                <a:cubicBezTo>
                  <a:pt x="2502" y="4913"/>
                  <a:pt x="2818" y="5626"/>
                  <a:pt x="3172" y="6312"/>
                </a:cubicBezTo>
                <a:cubicBezTo>
                  <a:pt x="3446" y="6839"/>
                  <a:pt x="3784" y="7870"/>
                  <a:pt x="4415" y="8056"/>
                </a:cubicBezTo>
                <a:cubicBezTo>
                  <a:pt x="4568" y="6696"/>
                  <a:pt x="3963" y="5033"/>
                  <a:pt x="3309" y="3852"/>
                </a:cubicBezTo>
                <a:cubicBezTo>
                  <a:pt x="2948" y="3195"/>
                  <a:pt x="2470" y="2658"/>
                  <a:pt x="2004" y="2082"/>
                </a:cubicBezTo>
                <a:cubicBezTo>
                  <a:pt x="1897" y="1952"/>
                  <a:pt x="1311" y="1367"/>
                  <a:pt x="1341" y="1230"/>
                </a:cubicBezTo>
                <a:cubicBezTo>
                  <a:pt x="1350" y="1190"/>
                  <a:pt x="1381" y="1172"/>
                  <a:pt x="1427" y="1172"/>
                </a:cubicBezTo>
                <a:cubicBezTo>
                  <a:pt x="1654" y="1172"/>
                  <a:pt x="2247" y="1591"/>
                  <a:pt x="2385" y="1669"/>
                </a:cubicBezTo>
                <a:cubicBezTo>
                  <a:pt x="3081" y="2073"/>
                  <a:pt x="3677" y="2349"/>
                  <a:pt x="3947" y="3163"/>
                </a:cubicBezTo>
                <a:cubicBezTo>
                  <a:pt x="4188" y="3885"/>
                  <a:pt x="4396" y="4591"/>
                  <a:pt x="4737" y="5281"/>
                </a:cubicBezTo>
                <a:cubicBezTo>
                  <a:pt x="5072" y="5954"/>
                  <a:pt x="5466" y="6595"/>
                  <a:pt x="5870" y="7230"/>
                </a:cubicBezTo>
                <a:cubicBezTo>
                  <a:pt x="6286" y="7880"/>
                  <a:pt x="6748" y="8905"/>
                  <a:pt x="7418" y="9296"/>
                </a:cubicBezTo>
                <a:cubicBezTo>
                  <a:pt x="7545" y="8765"/>
                  <a:pt x="7200" y="8199"/>
                  <a:pt x="6992" y="7698"/>
                </a:cubicBezTo>
                <a:cubicBezTo>
                  <a:pt x="6745" y="7106"/>
                  <a:pt x="6445" y="6553"/>
                  <a:pt x="6078" y="6029"/>
                </a:cubicBezTo>
                <a:cubicBezTo>
                  <a:pt x="5343" y="4975"/>
                  <a:pt x="4620" y="3979"/>
                  <a:pt x="4135" y="2775"/>
                </a:cubicBezTo>
                <a:lnTo>
                  <a:pt x="4135" y="2775"/>
                </a:lnTo>
                <a:cubicBezTo>
                  <a:pt x="4900" y="3332"/>
                  <a:pt x="5700" y="3865"/>
                  <a:pt x="6416" y="4487"/>
                </a:cubicBezTo>
                <a:cubicBezTo>
                  <a:pt x="6784" y="4806"/>
                  <a:pt x="6774" y="5115"/>
                  <a:pt x="6891" y="5564"/>
                </a:cubicBezTo>
                <a:cubicBezTo>
                  <a:pt x="7012" y="6029"/>
                  <a:pt x="7200" y="6471"/>
                  <a:pt x="7415" y="6898"/>
                </a:cubicBezTo>
                <a:cubicBezTo>
                  <a:pt x="7841" y="7757"/>
                  <a:pt x="8323" y="8589"/>
                  <a:pt x="8801" y="9419"/>
                </a:cubicBezTo>
                <a:cubicBezTo>
                  <a:pt x="9270" y="10233"/>
                  <a:pt x="9699" y="11088"/>
                  <a:pt x="10304" y="11807"/>
                </a:cubicBezTo>
                <a:cubicBezTo>
                  <a:pt x="10301" y="10685"/>
                  <a:pt x="9855" y="9559"/>
                  <a:pt x="9377" y="8547"/>
                </a:cubicBezTo>
                <a:cubicBezTo>
                  <a:pt x="8847" y="7425"/>
                  <a:pt x="7926" y="6504"/>
                  <a:pt x="7480" y="5352"/>
                </a:cubicBezTo>
                <a:lnTo>
                  <a:pt x="7480" y="5352"/>
                </a:lnTo>
                <a:cubicBezTo>
                  <a:pt x="8173" y="5987"/>
                  <a:pt x="8856" y="6624"/>
                  <a:pt x="9514" y="7298"/>
                </a:cubicBezTo>
                <a:cubicBezTo>
                  <a:pt x="9800" y="7594"/>
                  <a:pt x="10168" y="7874"/>
                  <a:pt x="10385" y="8225"/>
                </a:cubicBezTo>
                <a:cubicBezTo>
                  <a:pt x="10473" y="8362"/>
                  <a:pt x="10480" y="8547"/>
                  <a:pt x="10564" y="8677"/>
                </a:cubicBezTo>
                <a:cubicBezTo>
                  <a:pt x="10678" y="8860"/>
                  <a:pt x="10870" y="8990"/>
                  <a:pt x="10984" y="9191"/>
                </a:cubicBezTo>
                <a:cubicBezTo>
                  <a:pt x="11352" y="9836"/>
                  <a:pt x="11680" y="10506"/>
                  <a:pt x="11889" y="11218"/>
                </a:cubicBezTo>
                <a:cubicBezTo>
                  <a:pt x="12126" y="12028"/>
                  <a:pt x="12142" y="12858"/>
                  <a:pt x="12194" y="13694"/>
                </a:cubicBezTo>
                <a:cubicBezTo>
                  <a:pt x="11609" y="13125"/>
                  <a:pt x="11378" y="12022"/>
                  <a:pt x="11163" y="11261"/>
                </a:cubicBezTo>
                <a:cubicBezTo>
                  <a:pt x="10926" y="10411"/>
                  <a:pt x="10867" y="9491"/>
                  <a:pt x="10558" y="8668"/>
                </a:cubicBezTo>
                <a:lnTo>
                  <a:pt x="10558" y="8668"/>
                </a:lnTo>
                <a:cubicBezTo>
                  <a:pt x="10490" y="9650"/>
                  <a:pt x="10747" y="10688"/>
                  <a:pt x="11026" y="11632"/>
                </a:cubicBezTo>
                <a:cubicBezTo>
                  <a:pt x="11163" y="12094"/>
                  <a:pt x="11329" y="12546"/>
                  <a:pt x="11521" y="12988"/>
                </a:cubicBezTo>
                <a:cubicBezTo>
                  <a:pt x="11732" y="13480"/>
                  <a:pt x="11866" y="13974"/>
                  <a:pt x="12279" y="14319"/>
                </a:cubicBezTo>
                <a:cubicBezTo>
                  <a:pt x="12582" y="13678"/>
                  <a:pt x="12383" y="12627"/>
                  <a:pt x="12282" y="11924"/>
                </a:cubicBezTo>
                <a:cubicBezTo>
                  <a:pt x="12165" y="11108"/>
                  <a:pt x="11889" y="10324"/>
                  <a:pt x="11576" y="9566"/>
                </a:cubicBezTo>
                <a:lnTo>
                  <a:pt x="11576" y="9566"/>
                </a:lnTo>
                <a:cubicBezTo>
                  <a:pt x="12090" y="10288"/>
                  <a:pt x="12621" y="10997"/>
                  <a:pt x="13118" y="11729"/>
                </a:cubicBezTo>
                <a:cubicBezTo>
                  <a:pt x="13297" y="11993"/>
                  <a:pt x="13362" y="12139"/>
                  <a:pt x="13252" y="12445"/>
                </a:cubicBezTo>
                <a:cubicBezTo>
                  <a:pt x="13131" y="12770"/>
                  <a:pt x="13005" y="13070"/>
                  <a:pt x="12949" y="13414"/>
                </a:cubicBezTo>
                <a:cubicBezTo>
                  <a:pt x="12861" y="14000"/>
                  <a:pt x="12930" y="14592"/>
                  <a:pt x="13083" y="15158"/>
                </a:cubicBezTo>
                <a:cubicBezTo>
                  <a:pt x="13239" y="15728"/>
                  <a:pt x="13428" y="16417"/>
                  <a:pt x="13870" y="16818"/>
                </a:cubicBezTo>
                <a:cubicBezTo>
                  <a:pt x="13984" y="16222"/>
                  <a:pt x="13867" y="15627"/>
                  <a:pt x="13877" y="15028"/>
                </a:cubicBezTo>
                <a:cubicBezTo>
                  <a:pt x="13886" y="14404"/>
                  <a:pt x="13890" y="13759"/>
                  <a:pt x="13994" y="13144"/>
                </a:cubicBezTo>
                <a:cubicBezTo>
                  <a:pt x="14293" y="13662"/>
                  <a:pt x="14644" y="14114"/>
                  <a:pt x="14680" y="14722"/>
                </a:cubicBezTo>
                <a:cubicBezTo>
                  <a:pt x="14709" y="15272"/>
                  <a:pt x="14862" y="15806"/>
                  <a:pt x="15061" y="16317"/>
                </a:cubicBezTo>
                <a:cubicBezTo>
                  <a:pt x="15263" y="16847"/>
                  <a:pt x="15513" y="17358"/>
                  <a:pt x="15760" y="17865"/>
                </a:cubicBezTo>
                <a:cubicBezTo>
                  <a:pt x="16030" y="18415"/>
                  <a:pt x="16268" y="19004"/>
                  <a:pt x="16665" y="19472"/>
                </a:cubicBezTo>
                <a:cubicBezTo>
                  <a:pt x="16860" y="18864"/>
                  <a:pt x="16632" y="18047"/>
                  <a:pt x="16541" y="17420"/>
                </a:cubicBezTo>
                <a:cubicBezTo>
                  <a:pt x="16440" y="16707"/>
                  <a:pt x="16291" y="16053"/>
                  <a:pt x="15864" y="15458"/>
                </a:cubicBezTo>
                <a:cubicBezTo>
                  <a:pt x="15441" y="14869"/>
                  <a:pt x="14905" y="14420"/>
                  <a:pt x="14550" y="13769"/>
                </a:cubicBezTo>
                <a:cubicBezTo>
                  <a:pt x="14186" y="13096"/>
                  <a:pt x="13837" y="12412"/>
                  <a:pt x="13476" y="11736"/>
                </a:cubicBezTo>
                <a:lnTo>
                  <a:pt x="13476" y="11736"/>
                </a:lnTo>
                <a:cubicBezTo>
                  <a:pt x="14124" y="11986"/>
                  <a:pt x="14719" y="12380"/>
                  <a:pt x="15321" y="12721"/>
                </a:cubicBezTo>
                <a:cubicBezTo>
                  <a:pt x="15995" y="13102"/>
                  <a:pt x="16665" y="13483"/>
                  <a:pt x="17338" y="13863"/>
                </a:cubicBezTo>
                <a:cubicBezTo>
                  <a:pt x="17487" y="13947"/>
                  <a:pt x="17990" y="14216"/>
                  <a:pt x="18206" y="14216"/>
                </a:cubicBezTo>
                <a:cubicBezTo>
                  <a:pt x="18327" y="14216"/>
                  <a:pt x="18358" y="14132"/>
                  <a:pt x="18187" y="13886"/>
                </a:cubicBezTo>
                <a:cubicBezTo>
                  <a:pt x="17771" y="13288"/>
                  <a:pt x="17250" y="12725"/>
                  <a:pt x="16701" y="12243"/>
                </a:cubicBezTo>
                <a:cubicBezTo>
                  <a:pt x="16164" y="11771"/>
                  <a:pt x="15562" y="11384"/>
                  <a:pt x="14901" y="11114"/>
                </a:cubicBezTo>
                <a:cubicBezTo>
                  <a:pt x="14267" y="10860"/>
                  <a:pt x="13603" y="10786"/>
                  <a:pt x="12959" y="10581"/>
                </a:cubicBezTo>
                <a:cubicBezTo>
                  <a:pt x="12341" y="10382"/>
                  <a:pt x="11970" y="9728"/>
                  <a:pt x="11576" y="9247"/>
                </a:cubicBezTo>
                <a:cubicBezTo>
                  <a:pt x="11088" y="8645"/>
                  <a:pt x="10600" y="8046"/>
                  <a:pt x="10109" y="7444"/>
                </a:cubicBezTo>
                <a:lnTo>
                  <a:pt x="10109" y="7444"/>
                </a:lnTo>
                <a:cubicBezTo>
                  <a:pt x="11365" y="8199"/>
                  <a:pt x="12764" y="8651"/>
                  <a:pt x="14153" y="9094"/>
                </a:cubicBezTo>
                <a:cubicBezTo>
                  <a:pt x="14501" y="9204"/>
                  <a:pt x="14849" y="9315"/>
                  <a:pt x="15197" y="9432"/>
                </a:cubicBezTo>
                <a:cubicBezTo>
                  <a:pt x="15386" y="9496"/>
                  <a:pt x="15770" y="9720"/>
                  <a:pt x="15997" y="9720"/>
                </a:cubicBezTo>
                <a:cubicBezTo>
                  <a:pt x="16025" y="9720"/>
                  <a:pt x="16050" y="9716"/>
                  <a:pt x="16073" y="9709"/>
                </a:cubicBezTo>
                <a:cubicBezTo>
                  <a:pt x="16424" y="9595"/>
                  <a:pt x="15903" y="9227"/>
                  <a:pt x="15796" y="9146"/>
                </a:cubicBezTo>
                <a:cubicBezTo>
                  <a:pt x="15481" y="8912"/>
                  <a:pt x="15162" y="8690"/>
                  <a:pt x="14827" y="8489"/>
                </a:cubicBezTo>
                <a:cubicBezTo>
                  <a:pt x="13509" y="7685"/>
                  <a:pt x="12064" y="7184"/>
                  <a:pt x="10594" y="6748"/>
                </a:cubicBezTo>
                <a:cubicBezTo>
                  <a:pt x="9884" y="6537"/>
                  <a:pt x="9091" y="6406"/>
                  <a:pt x="8489" y="5948"/>
                </a:cubicBezTo>
                <a:cubicBezTo>
                  <a:pt x="7945" y="5534"/>
                  <a:pt x="7444" y="5024"/>
                  <a:pt x="6930" y="4571"/>
                </a:cubicBezTo>
                <a:lnTo>
                  <a:pt x="6930" y="4571"/>
                </a:lnTo>
                <a:cubicBezTo>
                  <a:pt x="8388" y="5037"/>
                  <a:pt x="9852" y="5482"/>
                  <a:pt x="11296" y="5987"/>
                </a:cubicBezTo>
                <a:cubicBezTo>
                  <a:pt x="11667" y="6117"/>
                  <a:pt x="12042" y="6250"/>
                  <a:pt x="12412" y="6384"/>
                </a:cubicBezTo>
                <a:cubicBezTo>
                  <a:pt x="12689" y="6481"/>
                  <a:pt x="13001" y="6660"/>
                  <a:pt x="13288" y="6696"/>
                </a:cubicBezTo>
                <a:cubicBezTo>
                  <a:pt x="13329" y="6701"/>
                  <a:pt x="13369" y="6704"/>
                  <a:pt x="13406" y="6704"/>
                </a:cubicBezTo>
                <a:cubicBezTo>
                  <a:pt x="13659" y="6704"/>
                  <a:pt x="13771" y="6577"/>
                  <a:pt x="13515" y="6338"/>
                </a:cubicBezTo>
                <a:cubicBezTo>
                  <a:pt x="13245" y="6084"/>
                  <a:pt x="12839" y="5899"/>
                  <a:pt x="12520" y="5707"/>
                </a:cubicBezTo>
                <a:cubicBezTo>
                  <a:pt x="11303" y="4959"/>
                  <a:pt x="10154" y="4256"/>
                  <a:pt x="8707" y="4087"/>
                </a:cubicBezTo>
                <a:cubicBezTo>
                  <a:pt x="8445" y="4056"/>
                  <a:pt x="8184" y="4050"/>
                  <a:pt x="7922" y="4050"/>
                </a:cubicBezTo>
                <a:cubicBezTo>
                  <a:pt x="7709" y="4050"/>
                  <a:pt x="7496" y="4054"/>
                  <a:pt x="7284" y="4054"/>
                </a:cubicBezTo>
                <a:cubicBezTo>
                  <a:pt x="7083" y="4054"/>
                  <a:pt x="6883" y="4050"/>
                  <a:pt x="6683" y="4035"/>
                </a:cubicBezTo>
                <a:cubicBezTo>
                  <a:pt x="5970" y="3979"/>
                  <a:pt x="5447" y="3439"/>
                  <a:pt x="4907" y="3023"/>
                </a:cubicBezTo>
                <a:lnTo>
                  <a:pt x="4907" y="3023"/>
                </a:lnTo>
                <a:cubicBezTo>
                  <a:pt x="6410" y="3156"/>
                  <a:pt x="7913" y="3293"/>
                  <a:pt x="9416" y="3410"/>
                </a:cubicBezTo>
                <a:cubicBezTo>
                  <a:pt x="10141" y="3466"/>
                  <a:pt x="10927" y="3590"/>
                  <a:pt x="11691" y="3590"/>
                </a:cubicBezTo>
                <a:cubicBezTo>
                  <a:pt x="12305" y="3590"/>
                  <a:pt x="12905" y="3510"/>
                  <a:pt x="13450" y="3250"/>
                </a:cubicBezTo>
                <a:cubicBezTo>
                  <a:pt x="12591" y="2847"/>
                  <a:pt x="11466" y="2880"/>
                  <a:pt x="10525" y="2769"/>
                </a:cubicBezTo>
                <a:cubicBezTo>
                  <a:pt x="9445" y="2642"/>
                  <a:pt x="8362" y="2502"/>
                  <a:pt x="7275" y="2444"/>
                </a:cubicBezTo>
                <a:cubicBezTo>
                  <a:pt x="7038" y="2431"/>
                  <a:pt x="6798" y="2427"/>
                  <a:pt x="6557" y="2427"/>
                </a:cubicBezTo>
                <a:cubicBezTo>
                  <a:pt x="6284" y="2427"/>
                  <a:pt x="6010" y="2432"/>
                  <a:pt x="5737" y="2432"/>
                </a:cubicBezTo>
                <a:cubicBezTo>
                  <a:pt x="5287" y="2432"/>
                  <a:pt x="4838" y="2420"/>
                  <a:pt x="4399" y="2356"/>
                </a:cubicBezTo>
                <a:cubicBezTo>
                  <a:pt x="3482" y="2226"/>
                  <a:pt x="2730" y="1614"/>
                  <a:pt x="1956" y="1145"/>
                </a:cubicBezTo>
                <a:lnTo>
                  <a:pt x="1956" y="1145"/>
                </a:lnTo>
                <a:cubicBezTo>
                  <a:pt x="2406" y="1171"/>
                  <a:pt x="2858" y="1184"/>
                  <a:pt x="3309" y="1184"/>
                </a:cubicBezTo>
                <a:cubicBezTo>
                  <a:pt x="4519" y="1184"/>
                  <a:pt x="5728" y="1094"/>
                  <a:pt x="6927" y="931"/>
                </a:cubicBezTo>
                <a:cubicBezTo>
                  <a:pt x="7714" y="823"/>
                  <a:pt x="8498" y="683"/>
                  <a:pt x="9276" y="518"/>
                </a:cubicBezTo>
                <a:cubicBezTo>
                  <a:pt x="9468" y="475"/>
                  <a:pt x="10350" y="339"/>
                  <a:pt x="9774" y="95"/>
                </a:cubicBezTo>
                <a:cubicBezTo>
                  <a:pt x="9614" y="27"/>
                  <a:pt x="9406" y="13"/>
                  <a:pt x="9198" y="13"/>
                </a:cubicBezTo>
                <a:cubicBezTo>
                  <a:pt x="9046" y="13"/>
                  <a:pt x="8893" y="21"/>
                  <a:pt x="8760" y="21"/>
                </a:cubicBezTo>
                <a:cubicBezTo>
                  <a:pt x="8732" y="21"/>
                  <a:pt x="8706" y="21"/>
                  <a:pt x="8681" y="20"/>
                </a:cubicBezTo>
                <a:cubicBezTo>
                  <a:pt x="8327" y="8"/>
                  <a:pt x="7974" y="1"/>
                  <a:pt x="76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4342BB72-12C5-49B2-9F67-003B42358159}"/>
              </a:ext>
            </a:extLst>
          </p:cNvPr>
          <p:cNvSpPr txBox="1"/>
          <p:nvPr/>
        </p:nvSpPr>
        <p:spPr>
          <a:xfrm>
            <a:off x="0" y="35137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41664-3513-4C0E-A473-805895D94067}"/>
              </a:ext>
            </a:extLst>
          </p:cNvPr>
          <p:cNvSpPr txBox="1"/>
          <p:nvPr/>
        </p:nvSpPr>
        <p:spPr>
          <a:xfrm>
            <a:off x="2007130" y="2487609"/>
            <a:ext cx="5644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>
                <a:latin typeface="Kulim Park" panose="020B0604020202020204" charset="0"/>
              </a:rPr>
              <a:t>E. Menghitung rata-rata gaji keseluruhan</a:t>
            </a:r>
          </a:p>
        </p:txBody>
      </p:sp>
    </p:spTree>
    <p:extLst>
      <p:ext uri="{BB962C8B-B14F-4D97-AF65-F5344CB8AC3E}">
        <p14:creationId xmlns:p14="http://schemas.microsoft.com/office/powerpoint/2010/main" val="144720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/>
          <p:nvPr/>
        </p:nvSpPr>
        <p:spPr>
          <a:xfrm rot="-4376525" flipH="1">
            <a:off x="786002" y="4461624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312149" y="155953"/>
            <a:ext cx="5192576" cy="936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Jika ingin menampilkan NoCab dengan total gaji lebih dari 100,0000. Query mana yang benar?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8A87457F-3D70-4853-A49A-5E21A6E2119B}"/>
              </a:ext>
            </a:extLst>
          </p:cNvPr>
          <p:cNvSpPr txBox="1"/>
          <p:nvPr/>
        </p:nvSpPr>
        <p:spPr>
          <a:xfrm>
            <a:off x="248151" y="4504768"/>
            <a:ext cx="147904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5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E8DED974-98F8-4DA3-AE8C-D9E1F9D0D1EC}"/>
              </a:ext>
            </a:extLst>
          </p:cNvPr>
          <p:cNvSpPr txBox="1"/>
          <p:nvPr/>
        </p:nvSpPr>
        <p:spPr>
          <a:xfrm>
            <a:off x="6898702" y="45047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" name="Google Shape;1367;p104">
            <a:extLst>
              <a:ext uri="{FF2B5EF4-FFF2-40B4-BE49-F238E27FC236}">
                <a16:creationId xmlns:a16="http://schemas.microsoft.com/office/drawing/2014/main" id="{B662B961-814F-4545-8B0C-1E6F07CEFAB9}"/>
              </a:ext>
            </a:extLst>
          </p:cNvPr>
          <p:cNvSpPr txBox="1"/>
          <p:nvPr/>
        </p:nvSpPr>
        <p:spPr>
          <a:xfrm>
            <a:off x="974096" y="1828224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" name="Google Shape;1367;p104">
            <a:extLst>
              <a:ext uri="{FF2B5EF4-FFF2-40B4-BE49-F238E27FC236}">
                <a16:creationId xmlns:a16="http://schemas.microsoft.com/office/drawing/2014/main" id="{9953E8C0-EE78-411D-89C5-35303C9DD9D4}"/>
              </a:ext>
            </a:extLst>
          </p:cNvPr>
          <p:cNvSpPr txBox="1"/>
          <p:nvPr/>
        </p:nvSpPr>
        <p:spPr>
          <a:xfrm>
            <a:off x="4542305" y="2934896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E.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" name="Google Shape;1367;p104">
            <a:extLst>
              <a:ext uri="{FF2B5EF4-FFF2-40B4-BE49-F238E27FC236}">
                <a16:creationId xmlns:a16="http://schemas.microsoft.com/office/drawing/2014/main" id="{38934E69-1CC6-4553-961E-7D92CBB9C0C2}"/>
              </a:ext>
            </a:extLst>
          </p:cNvPr>
          <p:cNvSpPr txBox="1"/>
          <p:nvPr/>
        </p:nvSpPr>
        <p:spPr>
          <a:xfrm>
            <a:off x="4542305" y="1752799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D.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2" name="Google Shape;1367;p104">
            <a:extLst>
              <a:ext uri="{FF2B5EF4-FFF2-40B4-BE49-F238E27FC236}">
                <a16:creationId xmlns:a16="http://schemas.microsoft.com/office/drawing/2014/main" id="{73F6667F-F776-4EB3-AFFD-74FB974EC356}"/>
              </a:ext>
            </a:extLst>
          </p:cNvPr>
          <p:cNvSpPr txBox="1"/>
          <p:nvPr/>
        </p:nvSpPr>
        <p:spPr>
          <a:xfrm>
            <a:off x="250743" y="1562584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A.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4" name="Google Shape;1367;p104">
            <a:extLst>
              <a:ext uri="{FF2B5EF4-FFF2-40B4-BE49-F238E27FC236}">
                <a16:creationId xmlns:a16="http://schemas.microsoft.com/office/drawing/2014/main" id="{E9A696FB-9E19-4E96-92E0-FB853EC888AD}"/>
              </a:ext>
            </a:extLst>
          </p:cNvPr>
          <p:cNvSpPr txBox="1"/>
          <p:nvPr/>
        </p:nvSpPr>
        <p:spPr>
          <a:xfrm>
            <a:off x="250743" y="2517903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B.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5" name="Google Shape;1367;p104">
            <a:extLst>
              <a:ext uri="{FF2B5EF4-FFF2-40B4-BE49-F238E27FC236}">
                <a16:creationId xmlns:a16="http://schemas.microsoft.com/office/drawing/2014/main" id="{E4A1AB15-F86F-45DB-8F17-201E0DC15768}"/>
              </a:ext>
            </a:extLst>
          </p:cNvPr>
          <p:cNvSpPr txBox="1"/>
          <p:nvPr/>
        </p:nvSpPr>
        <p:spPr>
          <a:xfrm>
            <a:off x="250743" y="3432348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D0D3F-5805-4A90-9352-9DF39565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68" y="1583448"/>
            <a:ext cx="3686305" cy="7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90E2F-DB45-4746-8061-97C66E35A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17" y="2495828"/>
            <a:ext cx="3820058" cy="77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34CD7-2772-413D-B5A7-B8130F4EC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17" y="3486069"/>
            <a:ext cx="3858163" cy="685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622183-AD89-439F-899B-FB3E549DB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5737" y="1598600"/>
            <a:ext cx="3801005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317122-BC6F-43A3-B336-26B774F95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7073" y="2932138"/>
            <a:ext cx="3820058" cy="7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4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4" name="Google Shape;1367;p104">
            <a:extLst>
              <a:ext uri="{FF2B5EF4-FFF2-40B4-BE49-F238E27FC236}">
                <a16:creationId xmlns:a16="http://schemas.microsoft.com/office/drawing/2014/main" id="{52078270-6C35-4370-805C-9BD4E96BDAEE}"/>
              </a:ext>
            </a:extLst>
          </p:cNvPr>
          <p:cNvSpPr txBox="1"/>
          <p:nvPr/>
        </p:nvSpPr>
        <p:spPr>
          <a:xfrm>
            <a:off x="1569129" y="2874500"/>
            <a:ext cx="898422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C. </a:t>
            </a:r>
            <a:endParaRPr sz="25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AE4A0-1ECA-440C-AC89-945820B1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97" y="2874500"/>
            <a:ext cx="3915321" cy="1905266"/>
          </a:xfrm>
          <a:prstGeom prst="rect">
            <a:avLst/>
          </a:prstGeom>
        </p:spPr>
      </p:pic>
      <p:sp>
        <p:nvSpPr>
          <p:cNvPr id="7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6D7E61D0-3490-4CD0-AA61-B285EDB31014}"/>
              </a:ext>
            </a:extLst>
          </p:cNvPr>
          <p:cNvSpPr txBox="1"/>
          <p:nvPr/>
        </p:nvSpPr>
        <p:spPr>
          <a:xfrm>
            <a:off x="17140" y="4486925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325143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502111" y="377234"/>
            <a:ext cx="4788346" cy="124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/>
              <a:t>Manakah dari pernyataan berikut ini yang benar tentang penggunaan GROUP BY?</a:t>
            </a:r>
            <a:endParaRPr sz="2400"/>
          </a:p>
        </p:txBody>
      </p:sp>
      <p:sp>
        <p:nvSpPr>
          <p:cNvPr id="850" name="Google Shape;850;p79"/>
          <p:cNvSpPr/>
          <p:nvPr/>
        </p:nvSpPr>
        <p:spPr>
          <a:xfrm>
            <a:off x="3783463" y="-4560466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08ACB2CA-0072-450D-BBFF-DFCB0E8E60E3}"/>
              </a:ext>
            </a:extLst>
          </p:cNvPr>
          <p:cNvSpPr txBox="1">
            <a:spLocks/>
          </p:cNvSpPr>
          <p:nvPr/>
        </p:nvSpPr>
        <p:spPr>
          <a:xfrm flipH="1">
            <a:off x="248151" y="1693431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</a:t>
            </a:r>
            <a:r>
              <a:rPr lang="en-US" sz="1600"/>
              <a:t>GROUP BY harus selalu digunakan dengan ORDER BY.</a:t>
            </a:r>
            <a:endParaRPr lang="en-ID" sz="1600"/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4782CBD3-8B70-46C1-8C75-95EB4E3B8037}"/>
              </a:ext>
            </a:extLst>
          </p:cNvPr>
          <p:cNvSpPr txBox="1">
            <a:spLocks/>
          </p:cNvSpPr>
          <p:nvPr/>
        </p:nvSpPr>
        <p:spPr>
          <a:xfrm flipH="1">
            <a:off x="286249" y="2601710"/>
            <a:ext cx="4323849" cy="6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GROUP BY digunakan untuk mengelompokkan baris yang memiliki nilai yang sama pada satu atau lebih kolom.</a:t>
            </a:r>
            <a:endParaRPr lang="en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3470-8403-4C6B-8CF5-48DB12E535A2}"/>
              </a:ext>
            </a:extLst>
          </p:cNvPr>
          <p:cNvSpPr txBox="1"/>
          <p:nvPr/>
        </p:nvSpPr>
        <p:spPr>
          <a:xfrm>
            <a:off x="335602" y="3505906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GROUP BY hanya bisa digunakan dengan fungsi agregat.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F36CC-B779-4483-B23C-3972FD034A0E}"/>
              </a:ext>
            </a:extLst>
          </p:cNvPr>
          <p:cNvSpPr txBox="1"/>
          <p:nvPr/>
        </p:nvSpPr>
        <p:spPr>
          <a:xfrm>
            <a:off x="4653642" y="1824477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GROUP BY akan menghasilkan duplikasi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213BD-5D04-450C-B50C-F70038C44902}"/>
              </a:ext>
            </a:extLst>
          </p:cNvPr>
          <p:cNvSpPr txBox="1"/>
          <p:nvPr/>
        </p:nvSpPr>
        <p:spPr>
          <a:xfrm>
            <a:off x="4648200" y="2829429"/>
            <a:ext cx="4403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GROUP BY akan memfilter data </a:t>
            </a:r>
          </a:p>
        </p:txBody>
      </p:sp>
      <p:sp>
        <p:nvSpPr>
          <p:cNvPr id="15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14FE45C7-9D28-4B74-8F18-40F25B76B7A9}"/>
              </a:ext>
            </a:extLst>
          </p:cNvPr>
          <p:cNvSpPr txBox="1"/>
          <p:nvPr/>
        </p:nvSpPr>
        <p:spPr>
          <a:xfrm>
            <a:off x="24815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6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7FC4EDF3-E5E0-4442-8473-591DFF4B4C11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3" name="Google Shape;1508;p113">
            <a:extLst>
              <a:ext uri="{FF2B5EF4-FFF2-40B4-BE49-F238E27FC236}">
                <a16:creationId xmlns:a16="http://schemas.microsoft.com/office/drawing/2014/main" id="{FC88DD8D-75DD-4C58-B96C-01EA7142E053}"/>
              </a:ext>
            </a:extLst>
          </p:cNvPr>
          <p:cNvSpPr/>
          <p:nvPr/>
        </p:nvSpPr>
        <p:spPr>
          <a:xfrm rot="9405665">
            <a:off x="1390413" y="2501108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21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1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/>
              <a:t>B. GROUP BY digunakan untuk mengelompokkan baris yang memiliki nilai yang sama pada satu atau lebih kolom.</a:t>
            </a:r>
            <a:endParaRPr lang="en-ID" sz="1800"/>
          </a:p>
          <a:p>
            <a:pPr marL="0" indent="0"/>
            <a:r>
              <a:rPr lang="en-ID" sz="2400">
                <a:latin typeface="Kulim Park" panose="020B0604020202020204" charset="0"/>
              </a:rPr>
              <a:t> </a:t>
            </a:r>
            <a:endParaRPr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61842127-BA17-45F9-94BC-5D770440264D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1081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1148301" y="379269"/>
            <a:ext cx="6464746" cy="124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Jika klausa HAVING di hapus dari query, apa yang akan terjadi pada hasil query?</a:t>
            </a:r>
            <a:endParaRPr sz="2000"/>
          </a:p>
        </p:txBody>
      </p:sp>
      <p:sp>
        <p:nvSpPr>
          <p:cNvPr id="850" name="Google Shape;850;p79"/>
          <p:cNvSpPr/>
          <p:nvPr/>
        </p:nvSpPr>
        <p:spPr>
          <a:xfrm>
            <a:off x="3783463" y="-4560466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08ACB2CA-0072-450D-BBFF-DFCB0E8E60E3}"/>
              </a:ext>
            </a:extLst>
          </p:cNvPr>
          <p:cNvSpPr txBox="1">
            <a:spLocks/>
          </p:cNvSpPr>
          <p:nvPr/>
        </p:nvSpPr>
        <p:spPr>
          <a:xfrm flipH="1">
            <a:off x="380756" y="1716607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SQL akan memberikan error</a:t>
            </a:r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4782CBD3-8B70-46C1-8C75-95EB4E3B8037}"/>
              </a:ext>
            </a:extLst>
          </p:cNvPr>
          <p:cNvSpPr txBox="1">
            <a:spLocks/>
          </p:cNvSpPr>
          <p:nvPr/>
        </p:nvSpPr>
        <p:spPr>
          <a:xfrm flipH="1">
            <a:off x="380755" y="2396661"/>
            <a:ext cx="3581644" cy="6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Kelompok dengan kondisi HAVING tidak akan di hitung</a:t>
            </a:r>
            <a:endParaRPr lang="en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3470-8403-4C6B-8CF5-48DB12E535A2}"/>
              </a:ext>
            </a:extLst>
          </p:cNvPr>
          <p:cNvSpPr txBox="1"/>
          <p:nvPr/>
        </p:nvSpPr>
        <p:spPr>
          <a:xfrm>
            <a:off x="380755" y="3299198"/>
            <a:ext cx="3402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Hanya kelompok pertama yang di tampilkan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F36CC-B779-4483-B23C-3972FD034A0E}"/>
              </a:ext>
            </a:extLst>
          </p:cNvPr>
          <p:cNvSpPr txBox="1"/>
          <p:nvPr/>
        </p:nvSpPr>
        <p:spPr>
          <a:xfrm>
            <a:off x="5555502" y="1914901"/>
            <a:ext cx="3063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Semua kelompok akan di tampilkan tanpa penyaringan tambahan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213BD-5D04-450C-B50C-F70038C44902}"/>
              </a:ext>
            </a:extLst>
          </p:cNvPr>
          <p:cNvSpPr txBox="1"/>
          <p:nvPr/>
        </p:nvSpPr>
        <p:spPr>
          <a:xfrm>
            <a:off x="5555502" y="2981104"/>
            <a:ext cx="3063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Semua kolom di tampilkan </a:t>
            </a:r>
          </a:p>
        </p:txBody>
      </p:sp>
      <p:sp>
        <p:nvSpPr>
          <p:cNvPr id="15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14FE45C7-9D28-4B74-8F18-40F25B76B7A9}"/>
              </a:ext>
            </a:extLst>
          </p:cNvPr>
          <p:cNvSpPr txBox="1"/>
          <p:nvPr/>
        </p:nvSpPr>
        <p:spPr>
          <a:xfrm>
            <a:off x="24815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6" name="Google Shape;1375;p104">
            <a:extLst>
              <a:ext uri="{FF2B5EF4-FFF2-40B4-BE49-F238E27FC236}">
                <a16:creationId xmlns:a16="http://schemas.microsoft.com/office/drawing/2014/main" id="{7FC4EDF3-E5E0-4442-8473-591DFF4B4C11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  <a:hlinkClick r:id="rId4" action="ppaction://hlinksldjump"/>
              </a:rPr>
              <a:t>KEMBALI</a:t>
            </a: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3" name="Google Shape;1508;p113">
            <a:extLst>
              <a:ext uri="{FF2B5EF4-FFF2-40B4-BE49-F238E27FC236}">
                <a16:creationId xmlns:a16="http://schemas.microsoft.com/office/drawing/2014/main" id="{FC88DD8D-75DD-4C58-B96C-01EA7142E053}"/>
              </a:ext>
            </a:extLst>
          </p:cNvPr>
          <p:cNvSpPr/>
          <p:nvPr/>
        </p:nvSpPr>
        <p:spPr>
          <a:xfrm rot="9405665">
            <a:off x="5626812" y="-1798445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21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8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2651699" y="2935000"/>
            <a:ext cx="4184529" cy="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800">
                <a:latin typeface="Kulim Park" panose="020B0604020202020204" charset="0"/>
              </a:rPr>
              <a:t>D. Semua kelompok akan di tampilkan tanpa penyaringan tambahan</a:t>
            </a:r>
          </a:p>
          <a:p>
            <a:pPr marL="0" indent="0"/>
            <a:endParaRPr lang="en-US"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BDA80B0D-BF31-4659-8403-2DB0AE03DAEB}"/>
              </a:ext>
            </a:extLst>
          </p:cNvPr>
          <p:cNvSpPr txBox="1"/>
          <p:nvPr/>
        </p:nvSpPr>
        <p:spPr>
          <a:xfrm>
            <a:off x="3465436" y="4409500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335485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 flipH="1">
            <a:off x="1400298" y="451818"/>
            <a:ext cx="6014226" cy="1069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Kapan sebaiknya klausa Having digunakan dalam query SQL?</a:t>
            </a:r>
            <a:endParaRPr sz="2800"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9223A78-BA50-4CD2-9DF4-59D561D27E60}"/>
              </a:ext>
            </a:extLst>
          </p:cNvPr>
          <p:cNvSpPr txBox="1"/>
          <p:nvPr/>
        </p:nvSpPr>
        <p:spPr>
          <a:xfrm>
            <a:off x="344696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" name="Google Shape;1039;p92">
            <a:extLst>
              <a:ext uri="{FF2B5EF4-FFF2-40B4-BE49-F238E27FC236}">
                <a16:creationId xmlns:a16="http://schemas.microsoft.com/office/drawing/2014/main" id="{FE76EDA5-4954-4E64-A569-E35825D28CD9}"/>
              </a:ext>
            </a:extLst>
          </p:cNvPr>
          <p:cNvSpPr/>
          <p:nvPr/>
        </p:nvSpPr>
        <p:spPr>
          <a:xfrm rot="578269" flipH="1">
            <a:off x="-3430302" y="158096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8F8C6901-0AAA-4E5D-B530-84261E14E92A}"/>
              </a:ext>
            </a:extLst>
          </p:cNvPr>
          <p:cNvSpPr txBox="1"/>
          <p:nvPr/>
        </p:nvSpPr>
        <p:spPr>
          <a:xfrm>
            <a:off x="6856192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1" name="Google Shape;1505;p113">
            <a:extLst>
              <a:ext uri="{FF2B5EF4-FFF2-40B4-BE49-F238E27FC236}">
                <a16:creationId xmlns:a16="http://schemas.microsoft.com/office/drawing/2014/main" id="{7696F2F1-D654-4832-BA91-82D86C99E0A2}"/>
              </a:ext>
            </a:extLst>
          </p:cNvPr>
          <p:cNvSpPr/>
          <p:nvPr/>
        </p:nvSpPr>
        <p:spPr>
          <a:xfrm rot="9843270" flipH="1">
            <a:off x="-3307708" y="-57481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846;p119">
            <a:extLst>
              <a:ext uri="{FF2B5EF4-FFF2-40B4-BE49-F238E27FC236}">
                <a16:creationId xmlns:a16="http://schemas.microsoft.com/office/drawing/2014/main" id="{AFD813B3-F307-431E-9A18-28C1738C1BAA}"/>
              </a:ext>
            </a:extLst>
          </p:cNvPr>
          <p:cNvGrpSpPr/>
          <p:nvPr/>
        </p:nvGrpSpPr>
        <p:grpSpPr>
          <a:xfrm>
            <a:off x="7581860" y="-661251"/>
            <a:ext cx="2535236" cy="2617993"/>
            <a:chOff x="1358848" y="2127088"/>
            <a:chExt cx="2224867" cy="2297493"/>
          </a:xfrm>
        </p:grpSpPr>
        <p:sp>
          <p:nvSpPr>
            <p:cNvPr id="13" name="Google Shape;1847;p119">
              <a:extLst>
                <a:ext uri="{FF2B5EF4-FFF2-40B4-BE49-F238E27FC236}">
                  <a16:creationId xmlns:a16="http://schemas.microsoft.com/office/drawing/2014/main" id="{5F905DB0-7428-4427-80BA-D202F497B3F4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8;p119">
              <a:extLst>
                <a:ext uri="{FF2B5EF4-FFF2-40B4-BE49-F238E27FC236}">
                  <a16:creationId xmlns:a16="http://schemas.microsoft.com/office/drawing/2014/main" id="{5F83F95D-34A0-4ABE-8454-4F2C4A902E40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9;p119">
              <a:extLst>
                <a:ext uri="{FF2B5EF4-FFF2-40B4-BE49-F238E27FC236}">
                  <a16:creationId xmlns:a16="http://schemas.microsoft.com/office/drawing/2014/main" id="{9927B037-3E69-44C5-8AB1-6279C91C1958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0;p119">
              <a:extLst>
                <a:ext uri="{FF2B5EF4-FFF2-40B4-BE49-F238E27FC236}">
                  <a16:creationId xmlns:a16="http://schemas.microsoft.com/office/drawing/2014/main" id="{A71620F4-B1DC-44F6-B8DA-DFBF6EFCB132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1;p119">
              <a:extLst>
                <a:ext uri="{FF2B5EF4-FFF2-40B4-BE49-F238E27FC236}">
                  <a16:creationId xmlns:a16="http://schemas.microsoft.com/office/drawing/2014/main" id="{93314AED-E2B6-4186-A731-0D1F16119DBD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2;p119">
              <a:extLst>
                <a:ext uri="{FF2B5EF4-FFF2-40B4-BE49-F238E27FC236}">
                  <a16:creationId xmlns:a16="http://schemas.microsoft.com/office/drawing/2014/main" id="{62B20283-0F5A-42B9-9D68-3DD15CEEA550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3;p119">
              <a:extLst>
                <a:ext uri="{FF2B5EF4-FFF2-40B4-BE49-F238E27FC236}">
                  <a16:creationId xmlns:a16="http://schemas.microsoft.com/office/drawing/2014/main" id="{29B09817-3B3F-441C-A2BB-0A49E8E4D36C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4;p119">
              <a:extLst>
                <a:ext uri="{FF2B5EF4-FFF2-40B4-BE49-F238E27FC236}">
                  <a16:creationId xmlns:a16="http://schemas.microsoft.com/office/drawing/2014/main" id="{2E9D9141-C6F2-4CE0-884E-EC7C99172A2D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5;p119">
              <a:extLst>
                <a:ext uri="{FF2B5EF4-FFF2-40B4-BE49-F238E27FC236}">
                  <a16:creationId xmlns:a16="http://schemas.microsoft.com/office/drawing/2014/main" id="{5BD03D41-585B-425C-824F-6A177CA467A6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6;p119">
              <a:extLst>
                <a:ext uri="{FF2B5EF4-FFF2-40B4-BE49-F238E27FC236}">
                  <a16:creationId xmlns:a16="http://schemas.microsoft.com/office/drawing/2014/main" id="{F83637C4-11D7-4B74-9785-178A5F832312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57;p119">
              <a:extLst>
                <a:ext uri="{FF2B5EF4-FFF2-40B4-BE49-F238E27FC236}">
                  <a16:creationId xmlns:a16="http://schemas.microsoft.com/office/drawing/2014/main" id="{F2DB1500-3E6D-47D3-91AF-B25F2B2594D1}"/>
                </a:ext>
              </a:extLst>
            </p:cNvPr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859;p119">
            <a:extLst>
              <a:ext uri="{FF2B5EF4-FFF2-40B4-BE49-F238E27FC236}">
                <a16:creationId xmlns:a16="http://schemas.microsoft.com/office/drawing/2014/main" id="{0425C730-36B0-4DF3-A082-F4D41238715D}"/>
              </a:ext>
            </a:extLst>
          </p:cNvPr>
          <p:cNvGrpSpPr/>
          <p:nvPr/>
        </p:nvGrpSpPr>
        <p:grpSpPr>
          <a:xfrm>
            <a:off x="24664" y="3235472"/>
            <a:ext cx="704980" cy="2041081"/>
            <a:chOff x="5070075" y="2571775"/>
            <a:chExt cx="618675" cy="1791207"/>
          </a:xfrm>
        </p:grpSpPr>
        <p:sp>
          <p:nvSpPr>
            <p:cNvPr id="25" name="Google Shape;1860;p119">
              <a:extLst>
                <a:ext uri="{FF2B5EF4-FFF2-40B4-BE49-F238E27FC236}">
                  <a16:creationId xmlns:a16="http://schemas.microsoft.com/office/drawing/2014/main" id="{15BDE04E-C545-4023-A270-C190BEFD8A4D}"/>
                </a:ext>
              </a:extLst>
            </p:cNvPr>
            <p:cNvSpPr/>
            <p:nvPr/>
          </p:nvSpPr>
          <p:spPr>
            <a:xfrm>
              <a:off x="5070075" y="2788511"/>
              <a:ext cx="132022" cy="224769"/>
            </a:xfrm>
            <a:custGeom>
              <a:avLst/>
              <a:gdLst/>
              <a:ahLst/>
              <a:cxnLst/>
              <a:rect l="l" t="t" r="r" b="b"/>
              <a:pathLst>
                <a:path w="2269" h="3863" extrusionOk="0">
                  <a:moveTo>
                    <a:pt x="462" y="1"/>
                  </a:moveTo>
                  <a:cubicBezTo>
                    <a:pt x="439" y="1"/>
                    <a:pt x="415" y="3"/>
                    <a:pt x="391" y="7"/>
                  </a:cubicBezTo>
                  <a:cubicBezTo>
                    <a:pt x="199" y="43"/>
                    <a:pt x="65" y="232"/>
                    <a:pt x="33" y="424"/>
                  </a:cubicBezTo>
                  <a:cubicBezTo>
                    <a:pt x="0" y="616"/>
                    <a:pt x="49" y="811"/>
                    <a:pt x="104" y="1000"/>
                  </a:cubicBezTo>
                  <a:cubicBezTo>
                    <a:pt x="365" y="1859"/>
                    <a:pt x="794" y="2919"/>
                    <a:pt x="1448" y="3557"/>
                  </a:cubicBezTo>
                  <a:cubicBezTo>
                    <a:pt x="1669" y="3773"/>
                    <a:pt x="1814" y="3862"/>
                    <a:pt x="1902" y="3862"/>
                  </a:cubicBezTo>
                  <a:cubicBezTo>
                    <a:pt x="2269" y="3862"/>
                    <a:pt x="1681" y="2340"/>
                    <a:pt x="1552" y="1895"/>
                  </a:cubicBezTo>
                  <a:cubicBezTo>
                    <a:pt x="1412" y="1403"/>
                    <a:pt x="1269" y="905"/>
                    <a:pt x="1025" y="456"/>
                  </a:cubicBezTo>
                  <a:cubicBezTo>
                    <a:pt x="904" y="234"/>
                    <a:pt x="704" y="1"/>
                    <a:pt x="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1;p119">
              <a:extLst>
                <a:ext uri="{FF2B5EF4-FFF2-40B4-BE49-F238E27FC236}">
                  <a16:creationId xmlns:a16="http://schemas.microsoft.com/office/drawing/2014/main" id="{EF344CC7-C435-4525-9C8D-0F8370497199}"/>
                </a:ext>
              </a:extLst>
            </p:cNvPr>
            <p:cNvSpPr/>
            <p:nvPr/>
          </p:nvSpPr>
          <p:spPr>
            <a:xfrm>
              <a:off x="5137103" y="2571775"/>
              <a:ext cx="76921" cy="288365"/>
            </a:xfrm>
            <a:custGeom>
              <a:avLst/>
              <a:gdLst/>
              <a:ahLst/>
              <a:cxnLst/>
              <a:rect l="l" t="t" r="r" b="b"/>
              <a:pathLst>
                <a:path w="1322" h="4956" extrusionOk="0">
                  <a:moveTo>
                    <a:pt x="731" y="0"/>
                  </a:moveTo>
                  <a:cubicBezTo>
                    <a:pt x="726" y="0"/>
                    <a:pt x="721" y="0"/>
                    <a:pt x="716" y="1"/>
                  </a:cubicBezTo>
                  <a:cubicBezTo>
                    <a:pt x="576" y="7"/>
                    <a:pt x="462" y="108"/>
                    <a:pt x="378" y="219"/>
                  </a:cubicBezTo>
                  <a:cubicBezTo>
                    <a:pt x="0" y="723"/>
                    <a:pt x="42" y="1416"/>
                    <a:pt x="101" y="2044"/>
                  </a:cubicBezTo>
                  <a:cubicBezTo>
                    <a:pt x="192" y="2994"/>
                    <a:pt x="228" y="4071"/>
                    <a:pt x="605" y="4956"/>
                  </a:cubicBezTo>
                  <a:cubicBezTo>
                    <a:pt x="1236" y="4029"/>
                    <a:pt x="1321" y="1667"/>
                    <a:pt x="1155" y="567"/>
                  </a:cubicBezTo>
                  <a:cubicBezTo>
                    <a:pt x="1117" y="312"/>
                    <a:pt x="982" y="0"/>
                    <a:pt x="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62;p119">
              <a:extLst>
                <a:ext uri="{FF2B5EF4-FFF2-40B4-BE49-F238E27FC236}">
                  <a16:creationId xmlns:a16="http://schemas.microsoft.com/office/drawing/2014/main" id="{739AD056-03FF-4160-9C80-B7DBE7AB49B3}"/>
                </a:ext>
              </a:extLst>
            </p:cNvPr>
            <p:cNvSpPr/>
            <p:nvPr/>
          </p:nvSpPr>
          <p:spPr>
            <a:xfrm>
              <a:off x="5201455" y="2653058"/>
              <a:ext cx="100020" cy="320658"/>
            </a:xfrm>
            <a:custGeom>
              <a:avLst/>
              <a:gdLst/>
              <a:ahLst/>
              <a:cxnLst/>
              <a:rect l="l" t="t" r="r" b="b"/>
              <a:pathLst>
                <a:path w="1719" h="5511" extrusionOk="0">
                  <a:moveTo>
                    <a:pt x="1362" y="0"/>
                  </a:moveTo>
                  <a:cubicBezTo>
                    <a:pt x="1259" y="0"/>
                    <a:pt x="1148" y="99"/>
                    <a:pt x="1080" y="195"/>
                  </a:cubicBezTo>
                  <a:cubicBezTo>
                    <a:pt x="576" y="914"/>
                    <a:pt x="407" y="1805"/>
                    <a:pt x="283" y="2674"/>
                  </a:cubicBezTo>
                  <a:cubicBezTo>
                    <a:pt x="153" y="3601"/>
                    <a:pt x="0" y="4574"/>
                    <a:pt x="26" y="5511"/>
                  </a:cubicBezTo>
                  <a:cubicBezTo>
                    <a:pt x="710" y="4346"/>
                    <a:pt x="1071" y="2807"/>
                    <a:pt x="1461" y="1509"/>
                  </a:cubicBezTo>
                  <a:cubicBezTo>
                    <a:pt x="1595" y="1063"/>
                    <a:pt x="1718" y="575"/>
                    <a:pt x="1536" y="149"/>
                  </a:cubicBezTo>
                  <a:cubicBezTo>
                    <a:pt x="1516" y="104"/>
                    <a:pt x="1490" y="58"/>
                    <a:pt x="1451" y="29"/>
                  </a:cubicBezTo>
                  <a:cubicBezTo>
                    <a:pt x="1423" y="9"/>
                    <a:pt x="1393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63;p119">
              <a:extLst>
                <a:ext uri="{FF2B5EF4-FFF2-40B4-BE49-F238E27FC236}">
                  <a16:creationId xmlns:a16="http://schemas.microsoft.com/office/drawing/2014/main" id="{48934678-B2C1-472B-9B10-7AAC79D65B1A}"/>
                </a:ext>
              </a:extLst>
            </p:cNvPr>
            <p:cNvSpPr/>
            <p:nvPr/>
          </p:nvSpPr>
          <p:spPr>
            <a:xfrm>
              <a:off x="5242882" y="3025961"/>
              <a:ext cx="79946" cy="308962"/>
            </a:xfrm>
            <a:custGeom>
              <a:avLst/>
              <a:gdLst/>
              <a:ahLst/>
              <a:cxnLst/>
              <a:rect l="l" t="t" r="r" b="b"/>
              <a:pathLst>
                <a:path w="1374" h="5310" extrusionOk="0">
                  <a:moveTo>
                    <a:pt x="1058" y="0"/>
                  </a:moveTo>
                  <a:cubicBezTo>
                    <a:pt x="982" y="0"/>
                    <a:pt x="906" y="45"/>
                    <a:pt x="843" y="94"/>
                  </a:cubicBezTo>
                  <a:cubicBezTo>
                    <a:pt x="264" y="537"/>
                    <a:pt x="186" y="1363"/>
                    <a:pt x="157" y="2089"/>
                  </a:cubicBezTo>
                  <a:cubicBezTo>
                    <a:pt x="157" y="3159"/>
                    <a:pt x="1" y="4249"/>
                    <a:pt x="37" y="5310"/>
                  </a:cubicBezTo>
                  <a:cubicBezTo>
                    <a:pt x="398" y="4119"/>
                    <a:pt x="743" y="2925"/>
                    <a:pt x="1097" y="1731"/>
                  </a:cubicBezTo>
                  <a:cubicBezTo>
                    <a:pt x="1234" y="1262"/>
                    <a:pt x="1374" y="777"/>
                    <a:pt x="1299" y="296"/>
                  </a:cubicBezTo>
                  <a:cubicBezTo>
                    <a:pt x="1279" y="179"/>
                    <a:pt x="1231" y="45"/>
                    <a:pt x="1117" y="10"/>
                  </a:cubicBezTo>
                  <a:cubicBezTo>
                    <a:pt x="1097" y="3"/>
                    <a:pt x="1078" y="0"/>
                    <a:pt x="1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64;p119">
              <a:extLst>
                <a:ext uri="{FF2B5EF4-FFF2-40B4-BE49-F238E27FC236}">
                  <a16:creationId xmlns:a16="http://schemas.microsoft.com/office/drawing/2014/main" id="{ADDAA05C-F8AE-4919-AE59-E70B34F17325}"/>
                </a:ext>
              </a:extLst>
            </p:cNvPr>
            <p:cNvSpPr/>
            <p:nvPr/>
          </p:nvSpPr>
          <p:spPr>
            <a:xfrm>
              <a:off x="5118717" y="3247933"/>
              <a:ext cx="118581" cy="188461"/>
            </a:xfrm>
            <a:custGeom>
              <a:avLst/>
              <a:gdLst/>
              <a:ahLst/>
              <a:cxnLst/>
              <a:rect l="l" t="t" r="r" b="b"/>
              <a:pathLst>
                <a:path w="2038" h="3239" extrusionOk="0">
                  <a:moveTo>
                    <a:pt x="665" y="0"/>
                  </a:moveTo>
                  <a:cubicBezTo>
                    <a:pt x="597" y="0"/>
                    <a:pt x="530" y="14"/>
                    <a:pt x="466" y="44"/>
                  </a:cubicBezTo>
                  <a:cubicBezTo>
                    <a:pt x="1" y="258"/>
                    <a:pt x="1897" y="2959"/>
                    <a:pt x="2037" y="3238"/>
                  </a:cubicBezTo>
                  <a:cubicBezTo>
                    <a:pt x="1767" y="2588"/>
                    <a:pt x="1604" y="1888"/>
                    <a:pt x="1491" y="1195"/>
                  </a:cubicBezTo>
                  <a:cubicBezTo>
                    <a:pt x="1445" y="899"/>
                    <a:pt x="1403" y="587"/>
                    <a:pt x="1240" y="336"/>
                  </a:cubicBezTo>
                  <a:cubicBezTo>
                    <a:pt x="1113" y="145"/>
                    <a:pt x="887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65;p119">
              <a:extLst>
                <a:ext uri="{FF2B5EF4-FFF2-40B4-BE49-F238E27FC236}">
                  <a16:creationId xmlns:a16="http://schemas.microsoft.com/office/drawing/2014/main" id="{9267CB54-D889-4CC4-A743-D236783FB0BE}"/>
                </a:ext>
              </a:extLst>
            </p:cNvPr>
            <p:cNvSpPr/>
            <p:nvPr/>
          </p:nvSpPr>
          <p:spPr>
            <a:xfrm>
              <a:off x="5262199" y="3464495"/>
              <a:ext cx="125214" cy="434002"/>
            </a:xfrm>
            <a:custGeom>
              <a:avLst/>
              <a:gdLst/>
              <a:ahLst/>
              <a:cxnLst/>
              <a:rect l="l" t="t" r="r" b="b"/>
              <a:pathLst>
                <a:path w="2152" h="7459" extrusionOk="0">
                  <a:moveTo>
                    <a:pt x="1638" y="1"/>
                  </a:moveTo>
                  <a:cubicBezTo>
                    <a:pt x="1474" y="1"/>
                    <a:pt x="1305" y="151"/>
                    <a:pt x="1204" y="304"/>
                  </a:cubicBezTo>
                  <a:cubicBezTo>
                    <a:pt x="749" y="990"/>
                    <a:pt x="658" y="1846"/>
                    <a:pt x="583" y="2666"/>
                  </a:cubicBezTo>
                  <a:cubicBezTo>
                    <a:pt x="502" y="3531"/>
                    <a:pt x="420" y="4397"/>
                    <a:pt x="339" y="5265"/>
                  </a:cubicBezTo>
                  <a:cubicBezTo>
                    <a:pt x="280" y="5897"/>
                    <a:pt x="1" y="6873"/>
                    <a:pt x="248" y="7458"/>
                  </a:cubicBezTo>
                  <a:cubicBezTo>
                    <a:pt x="703" y="5936"/>
                    <a:pt x="1032" y="4384"/>
                    <a:pt x="1549" y="2877"/>
                  </a:cubicBezTo>
                  <a:cubicBezTo>
                    <a:pt x="1832" y="2057"/>
                    <a:pt x="2151" y="1189"/>
                    <a:pt x="1950" y="343"/>
                  </a:cubicBezTo>
                  <a:cubicBezTo>
                    <a:pt x="1920" y="222"/>
                    <a:pt x="1871" y="96"/>
                    <a:pt x="1764" y="34"/>
                  </a:cubicBezTo>
                  <a:cubicBezTo>
                    <a:pt x="1723" y="11"/>
                    <a:pt x="1681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66;p119">
              <a:extLst>
                <a:ext uri="{FF2B5EF4-FFF2-40B4-BE49-F238E27FC236}">
                  <a16:creationId xmlns:a16="http://schemas.microsoft.com/office/drawing/2014/main" id="{5BE62D2A-C30F-4557-A51F-97064ABE7CEF}"/>
                </a:ext>
              </a:extLst>
            </p:cNvPr>
            <p:cNvSpPr/>
            <p:nvPr/>
          </p:nvSpPr>
          <p:spPr>
            <a:xfrm>
              <a:off x="5133496" y="3599599"/>
              <a:ext cx="126320" cy="321821"/>
            </a:xfrm>
            <a:custGeom>
              <a:avLst/>
              <a:gdLst/>
              <a:ahLst/>
              <a:cxnLst/>
              <a:rect l="l" t="t" r="r" b="b"/>
              <a:pathLst>
                <a:path w="2171" h="5531" extrusionOk="0">
                  <a:moveTo>
                    <a:pt x="591" y="1"/>
                  </a:moveTo>
                  <a:cubicBezTo>
                    <a:pt x="389" y="1"/>
                    <a:pt x="189" y="153"/>
                    <a:pt x="104" y="347"/>
                  </a:cubicBezTo>
                  <a:cubicBezTo>
                    <a:pt x="0" y="581"/>
                    <a:pt x="26" y="855"/>
                    <a:pt x="65" y="1108"/>
                  </a:cubicBezTo>
                  <a:cubicBezTo>
                    <a:pt x="248" y="2224"/>
                    <a:pt x="680" y="3288"/>
                    <a:pt x="1217" y="4284"/>
                  </a:cubicBezTo>
                  <a:cubicBezTo>
                    <a:pt x="1404" y="4632"/>
                    <a:pt x="1743" y="5530"/>
                    <a:pt x="2157" y="5530"/>
                  </a:cubicBezTo>
                  <a:cubicBezTo>
                    <a:pt x="2162" y="5530"/>
                    <a:pt x="2166" y="5530"/>
                    <a:pt x="2170" y="5530"/>
                  </a:cubicBezTo>
                  <a:cubicBezTo>
                    <a:pt x="1812" y="3887"/>
                    <a:pt x="1734" y="2032"/>
                    <a:pt x="1087" y="471"/>
                  </a:cubicBezTo>
                  <a:cubicBezTo>
                    <a:pt x="1012" y="289"/>
                    <a:pt x="911" y="93"/>
                    <a:pt x="726" y="25"/>
                  </a:cubicBezTo>
                  <a:cubicBezTo>
                    <a:pt x="682" y="8"/>
                    <a:pt x="636" y="1"/>
                    <a:pt x="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67;p119">
              <a:extLst>
                <a:ext uri="{FF2B5EF4-FFF2-40B4-BE49-F238E27FC236}">
                  <a16:creationId xmlns:a16="http://schemas.microsoft.com/office/drawing/2014/main" id="{BF4C81B6-1F22-4543-BAA1-9CA759C2CBD1}"/>
                </a:ext>
              </a:extLst>
            </p:cNvPr>
            <p:cNvSpPr/>
            <p:nvPr/>
          </p:nvSpPr>
          <p:spPr>
            <a:xfrm>
              <a:off x="5386771" y="2670863"/>
              <a:ext cx="135396" cy="416255"/>
            </a:xfrm>
            <a:custGeom>
              <a:avLst/>
              <a:gdLst/>
              <a:ahLst/>
              <a:cxnLst/>
              <a:rect l="l" t="t" r="r" b="b"/>
              <a:pathLst>
                <a:path w="2327" h="7154" extrusionOk="0">
                  <a:moveTo>
                    <a:pt x="902" y="1"/>
                  </a:moveTo>
                  <a:cubicBezTo>
                    <a:pt x="587" y="1"/>
                    <a:pt x="295" y="239"/>
                    <a:pt x="157" y="526"/>
                  </a:cubicBezTo>
                  <a:cubicBezTo>
                    <a:pt x="7" y="842"/>
                    <a:pt x="0" y="1203"/>
                    <a:pt x="13" y="1551"/>
                  </a:cubicBezTo>
                  <a:cubicBezTo>
                    <a:pt x="27" y="1958"/>
                    <a:pt x="66" y="2365"/>
                    <a:pt x="176" y="2755"/>
                  </a:cubicBezTo>
                  <a:cubicBezTo>
                    <a:pt x="401" y="3555"/>
                    <a:pt x="908" y="4242"/>
                    <a:pt x="1328" y="4961"/>
                  </a:cubicBezTo>
                  <a:cubicBezTo>
                    <a:pt x="1715" y="5621"/>
                    <a:pt x="2044" y="6373"/>
                    <a:pt x="1966" y="7154"/>
                  </a:cubicBezTo>
                  <a:cubicBezTo>
                    <a:pt x="2327" y="5208"/>
                    <a:pt x="2079" y="3246"/>
                    <a:pt x="1809" y="1307"/>
                  </a:cubicBezTo>
                  <a:cubicBezTo>
                    <a:pt x="1770" y="1031"/>
                    <a:pt x="1731" y="751"/>
                    <a:pt x="1608" y="504"/>
                  </a:cubicBezTo>
                  <a:cubicBezTo>
                    <a:pt x="1484" y="253"/>
                    <a:pt x="1256" y="42"/>
                    <a:pt x="983" y="6"/>
                  </a:cubicBezTo>
                  <a:cubicBezTo>
                    <a:pt x="956" y="2"/>
                    <a:pt x="929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68;p119">
              <a:extLst>
                <a:ext uri="{FF2B5EF4-FFF2-40B4-BE49-F238E27FC236}">
                  <a16:creationId xmlns:a16="http://schemas.microsoft.com/office/drawing/2014/main" id="{61606F3C-A422-41DE-AF1E-C20F05949CCC}"/>
                </a:ext>
              </a:extLst>
            </p:cNvPr>
            <p:cNvSpPr/>
            <p:nvPr/>
          </p:nvSpPr>
          <p:spPr>
            <a:xfrm>
              <a:off x="5520246" y="2904298"/>
              <a:ext cx="153376" cy="314606"/>
            </a:xfrm>
            <a:custGeom>
              <a:avLst/>
              <a:gdLst/>
              <a:ahLst/>
              <a:cxnLst/>
              <a:rect l="l" t="t" r="r" b="b"/>
              <a:pathLst>
                <a:path w="2636" h="5407" extrusionOk="0">
                  <a:moveTo>
                    <a:pt x="2206" y="0"/>
                  </a:moveTo>
                  <a:cubicBezTo>
                    <a:pt x="2047" y="0"/>
                    <a:pt x="1913" y="128"/>
                    <a:pt x="1809" y="249"/>
                  </a:cubicBezTo>
                  <a:cubicBezTo>
                    <a:pt x="1110" y="1082"/>
                    <a:pt x="820" y="2172"/>
                    <a:pt x="547" y="3223"/>
                  </a:cubicBezTo>
                  <a:cubicBezTo>
                    <a:pt x="361" y="3936"/>
                    <a:pt x="98" y="4677"/>
                    <a:pt x="0" y="5406"/>
                  </a:cubicBezTo>
                  <a:cubicBezTo>
                    <a:pt x="1015" y="4551"/>
                    <a:pt x="1633" y="3012"/>
                    <a:pt x="2206" y="1837"/>
                  </a:cubicBezTo>
                  <a:cubicBezTo>
                    <a:pt x="2418" y="1401"/>
                    <a:pt x="2636" y="936"/>
                    <a:pt x="2577" y="454"/>
                  </a:cubicBezTo>
                  <a:cubicBezTo>
                    <a:pt x="2551" y="253"/>
                    <a:pt x="2440" y="28"/>
                    <a:pt x="2239" y="2"/>
                  </a:cubicBezTo>
                  <a:cubicBezTo>
                    <a:pt x="2227" y="1"/>
                    <a:pt x="2216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69;p119">
              <a:extLst>
                <a:ext uri="{FF2B5EF4-FFF2-40B4-BE49-F238E27FC236}">
                  <a16:creationId xmlns:a16="http://schemas.microsoft.com/office/drawing/2014/main" id="{C488B4A8-EAFD-4E52-8972-FEDC3BC03AD1}"/>
                </a:ext>
              </a:extLst>
            </p:cNvPr>
            <p:cNvSpPr/>
            <p:nvPr/>
          </p:nvSpPr>
          <p:spPr>
            <a:xfrm>
              <a:off x="5386190" y="3237344"/>
              <a:ext cx="108340" cy="304308"/>
            </a:xfrm>
            <a:custGeom>
              <a:avLst/>
              <a:gdLst/>
              <a:ahLst/>
              <a:cxnLst/>
              <a:rect l="l" t="t" r="r" b="b"/>
              <a:pathLst>
                <a:path w="1862" h="5230" extrusionOk="0">
                  <a:moveTo>
                    <a:pt x="227" y="0"/>
                  </a:moveTo>
                  <a:cubicBezTo>
                    <a:pt x="189" y="0"/>
                    <a:pt x="151" y="11"/>
                    <a:pt x="115" y="37"/>
                  </a:cubicBezTo>
                  <a:cubicBezTo>
                    <a:pt x="7" y="115"/>
                    <a:pt x="1" y="268"/>
                    <a:pt x="10" y="401"/>
                  </a:cubicBezTo>
                  <a:cubicBezTo>
                    <a:pt x="76" y="1276"/>
                    <a:pt x="303" y="2139"/>
                    <a:pt x="684" y="2929"/>
                  </a:cubicBezTo>
                  <a:cubicBezTo>
                    <a:pt x="1052" y="3700"/>
                    <a:pt x="1540" y="4406"/>
                    <a:pt x="1793" y="5229"/>
                  </a:cubicBezTo>
                  <a:cubicBezTo>
                    <a:pt x="1862" y="3658"/>
                    <a:pt x="1426" y="1673"/>
                    <a:pt x="606" y="294"/>
                  </a:cubicBezTo>
                  <a:cubicBezTo>
                    <a:pt x="521" y="153"/>
                    <a:pt x="370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70;p119">
              <a:extLst>
                <a:ext uri="{FF2B5EF4-FFF2-40B4-BE49-F238E27FC236}">
                  <a16:creationId xmlns:a16="http://schemas.microsoft.com/office/drawing/2014/main" id="{6C6AA361-B781-4EBB-A49C-6592EE3C356C}"/>
                </a:ext>
              </a:extLst>
            </p:cNvPr>
            <p:cNvSpPr/>
            <p:nvPr/>
          </p:nvSpPr>
          <p:spPr>
            <a:xfrm>
              <a:off x="5517570" y="3454313"/>
              <a:ext cx="171180" cy="341022"/>
            </a:xfrm>
            <a:custGeom>
              <a:avLst/>
              <a:gdLst/>
              <a:ahLst/>
              <a:cxnLst/>
              <a:rect l="l" t="t" r="r" b="b"/>
              <a:pathLst>
                <a:path w="2942" h="5861" extrusionOk="0">
                  <a:moveTo>
                    <a:pt x="2584" y="1"/>
                  </a:moveTo>
                  <a:cubicBezTo>
                    <a:pt x="2462" y="1"/>
                    <a:pt x="2324" y="94"/>
                    <a:pt x="2229" y="189"/>
                  </a:cubicBezTo>
                  <a:cubicBezTo>
                    <a:pt x="1230" y="1201"/>
                    <a:pt x="843" y="2652"/>
                    <a:pt x="492" y="4032"/>
                  </a:cubicBezTo>
                  <a:cubicBezTo>
                    <a:pt x="362" y="4552"/>
                    <a:pt x="1" y="5333"/>
                    <a:pt x="134" y="5860"/>
                  </a:cubicBezTo>
                  <a:cubicBezTo>
                    <a:pt x="674" y="4900"/>
                    <a:pt x="1146" y="3921"/>
                    <a:pt x="1784" y="3017"/>
                  </a:cubicBezTo>
                  <a:cubicBezTo>
                    <a:pt x="2076" y="2597"/>
                    <a:pt x="2392" y="2187"/>
                    <a:pt x="2610" y="1722"/>
                  </a:cubicBezTo>
                  <a:cubicBezTo>
                    <a:pt x="2828" y="1260"/>
                    <a:pt x="2942" y="726"/>
                    <a:pt x="2812" y="232"/>
                  </a:cubicBezTo>
                  <a:cubicBezTo>
                    <a:pt x="2795" y="166"/>
                    <a:pt x="2773" y="98"/>
                    <a:pt x="2721" y="53"/>
                  </a:cubicBezTo>
                  <a:cubicBezTo>
                    <a:pt x="2680" y="16"/>
                    <a:pt x="2634" y="1"/>
                    <a:pt x="2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71;p119">
              <a:extLst>
                <a:ext uri="{FF2B5EF4-FFF2-40B4-BE49-F238E27FC236}">
                  <a16:creationId xmlns:a16="http://schemas.microsoft.com/office/drawing/2014/main" id="{35F0D8E6-D5E5-49BF-AA49-86414084A20C}"/>
                </a:ext>
              </a:extLst>
            </p:cNvPr>
            <p:cNvSpPr/>
            <p:nvPr/>
          </p:nvSpPr>
          <p:spPr>
            <a:xfrm>
              <a:off x="5393404" y="3806152"/>
              <a:ext cx="97169" cy="304133"/>
            </a:xfrm>
            <a:custGeom>
              <a:avLst/>
              <a:gdLst/>
              <a:ahLst/>
              <a:cxnLst/>
              <a:rect l="l" t="t" r="r" b="b"/>
              <a:pathLst>
                <a:path w="1670" h="5227" extrusionOk="0">
                  <a:moveTo>
                    <a:pt x="481" y="0"/>
                  </a:moveTo>
                  <a:cubicBezTo>
                    <a:pt x="409" y="0"/>
                    <a:pt x="338" y="17"/>
                    <a:pt x="274" y="54"/>
                  </a:cubicBezTo>
                  <a:cubicBezTo>
                    <a:pt x="36" y="187"/>
                    <a:pt x="0" y="509"/>
                    <a:pt x="7" y="783"/>
                  </a:cubicBezTo>
                  <a:cubicBezTo>
                    <a:pt x="36" y="1882"/>
                    <a:pt x="361" y="2972"/>
                    <a:pt x="934" y="3913"/>
                  </a:cubicBezTo>
                  <a:cubicBezTo>
                    <a:pt x="1156" y="4275"/>
                    <a:pt x="1411" y="4618"/>
                    <a:pt x="1583" y="5006"/>
                  </a:cubicBezTo>
                  <a:lnTo>
                    <a:pt x="1583" y="5006"/>
                  </a:lnTo>
                  <a:cubicBezTo>
                    <a:pt x="1115" y="3667"/>
                    <a:pt x="1548" y="2132"/>
                    <a:pt x="1181" y="760"/>
                  </a:cubicBezTo>
                  <a:cubicBezTo>
                    <a:pt x="1123" y="542"/>
                    <a:pt x="1045" y="324"/>
                    <a:pt x="882" y="171"/>
                  </a:cubicBezTo>
                  <a:cubicBezTo>
                    <a:pt x="776" y="67"/>
                    <a:pt x="626" y="0"/>
                    <a:pt x="481" y="0"/>
                  </a:cubicBezTo>
                  <a:close/>
                  <a:moveTo>
                    <a:pt x="1583" y="5006"/>
                  </a:moveTo>
                  <a:cubicBezTo>
                    <a:pt x="1609" y="5080"/>
                    <a:pt x="1638" y="5154"/>
                    <a:pt x="1669" y="5227"/>
                  </a:cubicBezTo>
                  <a:cubicBezTo>
                    <a:pt x="1644" y="5152"/>
                    <a:pt x="1615" y="5078"/>
                    <a:pt x="1583" y="5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72;p119">
              <a:extLst>
                <a:ext uri="{FF2B5EF4-FFF2-40B4-BE49-F238E27FC236}">
                  <a16:creationId xmlns:a16="http://schemas.microsoft.com/office/drawing/2014/main" id="{E9E669A4-A291-4F3A-B453-7F2ADB06B84D}"/>
                </a:ext>
              </a:extLst>
            </p:cNvPr>
            <p:cNvSpPr/>
            <p:nvPr/>
          </p:nvSpPr>
          <p:spPr>
            <a:xfrm>
              <a:off x="5486557" y="3058835"/>
              <a:ext cx="34504" cy="1284259"/>
            </a:xfrm>
            <a:custGeom>
              <a:avLst/>
              <a:gdLst/>
              <a:ahLst/>
              <a:cxnLst/>
              <a:rect l="l" t="t" r="r" b="b"/>
              <a:pathLst>
                <a:path w="593" h="22072" extrusionOk="0">
                  <a:moveTo>
                    <a:pt x="342" y="0"/>
                  </a:moveTo>
                  <a:cubicBezTo>
                    <a:pt x="322" y="0"/>
                    <a:pt x="303" y="12"/>
                    <a:pt x="296" y="40"/>
                  </a:cubicBezTo>
                  <a:cubicBezTo>
                    <a:pt x="94" y="873"/>
                    <a:pt x="137" y="1810"/>
                    <a:pt x="101" y="2666"/>
                  </a:cubicBezTo>
                  <a:cubicBezTo>
                    <a:pt x="59" y="3603"/>
                    <a:pt x="33" y="4540"/>
                    <a:pt x="23" y="5480"/>
                  </a:cubicBezTo>
                  <a:cubicBezTo>
                    <a:pt x="0" y="7344"/>
                    <a:pt x="16" y="9212"/>
                    <a:pt x="33" y="11076"/>
                  </a:cubicBezTo>
                  <a:cubicBezTo>
                    <a:pt x="46" y="12921"/>
                    <a:pt x="55" y="14765"/>
                    <a:pt x="72" y="16610"/>
                  </a:cubicBezTo>
                  <a:cubicBezTo>
                    <a:pt x="81" y="17534"/>
                    <a:pt x="120" y="18455"/>
                    <a:pt x="137" y="19379"/>
                  </a:cubicBezTo>
                  <a:cubicBezTo>
                    <a:pt x="153" y="20241"/>
                    <a:pt x="107" y="21133"/>
                    <a:pt x="238" y="21985"/>
                  </a:cubicBezTo>
                  <a:cubicBezTo>
                    <a:pt x="247" y="22046"/>
                    <a:pt x="287" y="22072"/>
                    <a:pt x="331" y="22072"/>
                  </a:cubicBezTo>
                  <a:cubicBezTo>
                    <a:pt x="392" y="22072"/>
                    <a:pt x="462" y="22022"/>
                    <a:pt x="472" y="21952"/>
                  </a:cubicBezTo>
                  <a:cubicBezTo>
                    <a:pt x="592" y="21048"/>
                    <a:pt x="517" y="20095"/>
                    <a:pt x="514" y="19184"/>
                  </a:cubicBezTo>
                  <a:cubicBezTo>
                    <a:pt x="514" y="18256"/>
                    <a:pt x="534" y="17336"/>
                    <a:pt x="524" y="16412"/>
                  </a:cubicBezTo>
                  <a:cubicBezTo>
                    <a:pt x="501" y="14632"/>
                    <a:pt x="475" y="12852"/>
                    <a:pt x="456" y="11076"/>
                  </a:cubicBezTo>
                  <a:cubicBezTo>
                    <a:pt x="433" y="9277"/>
                    <a:pt x="397" y="7481"/>
                    <a:pt x="381" y="5682"/>
                  </a:cubicBezTo>
                  <a:cubicBezTo>
                    <a:pt x="371" y="4741"/>
                    <a:pt x="364" y="3804"/>
                    <a:pt x="371" y="2864"/>
                  </a:cubicBezTo>
                  <a:cubicBezTo>
                    <a:pt x="374" y="1943"/>
                    <a:pt x="508" y="967"/>
                    <a:pt x="400" y="53"/>
                  </a:cubicBezTo>
                  <a:cubicBezTo>
                    <a:pt x="397" y="21"/>
                    <a:pt x="368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73;p119">
              <a:extLst>
                <a:ext uri="{FF2B5EF4-FFF2-40B4-BE49-F238E27FC236}">
                  <a16:creationId xmlns:a16="http://schemas.microsoft.com/office/drawing/2014/main" id="{01AC3546-0E93-439E-A783-5F1483602A7E}"/>
                </a:ext>
              </a:extLst>
            </p:cNvPr>
            <p:cNvSpPr/>
            <p:nvPr/>
          </p:nvSpPr>
          <p:spPr>
            <a:xfrm>
              <a:off x="5499591" y="3190796"/>
              <a:ext cx="41777" cy="108515"/>
            </a:xfrm>
            <a:custGeom>
              <a:avLst/>
              <a:gdLst/>
              <a:ahLst/>
              <a:cxnLst/>
              <a:rect l="l" t="t" r="r" b="b"/>
              <a:pathLst>
                <a:path w="718" h="1865" extrusionOk="0">
                  <a:moveTo>
                    <a:pt x="624" y="1"/>
                  </a:moveTo>
                  <a:cubicBezTo>
                    <a:pt x="607" y="1"/>
                    <a:pt x="589" y="8"/>
                    <a:pt x="573" y="27"/>
                  </a:cubicBezTo>
                  <a:cubicBezTo>
                    <a:pt x="180" y="502"/>
                    <a:pt x="1" y="1218"/>
                    <a:pt x="36" y="1826"/>
                  </a:cubicBezTo>
                  <a:cubicBezTo>
                    <a:pt x="38" y="1850"/>
                    <a:pt x="61" y="1864"/>
                    <a:pt x="81" y="1864"/>
                  </a:cubicBezTo>
                  <a:cubicBezTo>
                    <a:pt x="97" y="1864"/>
                    <a:pt x="112" y="1856"/>
                    <a:pt x="114" y="1836"/>
                  </a:cubicBezTo>
                  <a:cubicBezTo>
                    <a:pt x="163" y="1553"/>
                    <a:pt x="215" y="1270"/>
                    <a:pt x="306" y="996"/>
                  </a:cubicBezTo>
                  <a:cubicBezTo>
                    <a:pt x="407" y="687"/>
                    <a:pt x="563" y="414"/>
                    <a:pt x="694" y="118"/>
                  </a:cubicBezTo>
                  <a:cubicBezTo>
                    <a:pt x="718" y="65"/>
                    <a:pt x="67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74;p119">
              <a:extLst>
                <a:ext uri="{FF2B5EF4-FFF2-40B4-BE49-F238E27FC236}">
                  <a16:creationId xmlns:a16="http://schemas.microsoft.com/office/drawing/2014/main" id="{1EC8EB9F-B042-413F-AF4C-35E9B684FD8F}"/>
                </a:ext>
              </a:extLst>
            </p:cNvPr>
            <p:cNvSpPr/>
            <p:nvPr/>
          </p:nvSpPr>
          <p:spPr>
            <a:xfrm>
              <a:off x="5493132" y="3757743"/>
              <a:ext cx="49225" cy="102056"/>
            </a:xfrm>
            <a:custGeom>
              <a:avLst/>
              <a:gdLst/>
              <a:ahLst/>
              <a:cxnLst/>
              <a:rect l="l" t="t" r="r" b="b"/>
              <a:pathLst>
                <a:path w="846" h="1754" extrusionOk="0">
                  <a:moveTo>
                    <a:pt x="727" y="1"/>
                  </a:moveTo>
                  <a:cubicBezTo>
                    <a:pt x="711" y="1"/>
                    <a:pt x="694" y="6"/>
                    <a:pt x="678" y="17"/>
                  </a:cubicBezTo>
                  <a:cubicBezTo>
                    <a:pt x="203" y="339"/>
                    <a:pt x="1" y="1140"/>
                    <a:pt x="99" y="1680"/>
                  </a:cubicBezTo>
                  <a:cubicBezTo>
                    <a:pt x="108" y="1731"/>
                    <a:pt x="148" y="1753"/>
                    <a:pt x="189" y="1753"/>
                  </a:cubicBezTo>
                  <a:cubicBezTo>
                    <a:pt x="244" y="1753"/>
                    <a:pt x="302" y="1715"/>
                    <a:pt x="304" y="1650"/>
                  </a:cubicBezTo>
                  <a:cubicBezTo>
                    <a:pt x="313" y="1374"/>
                    <a:pt x="320" y="1114"/>
                    <a:pt x="414" y="850"/>
                  </a:cubicBezTo>
                  <a:cubicBezTo>
                    <a:pt x="505" y="587"/>
                    <a:pt x="681" y="391"/>
                    <a:pt x="811" y="151"/>
                  </a:cubicBezTo>
                  <a:cubicBezTo>
                    <a:pt x="845" y="85"/>
                    <a:pt x="793" y="1"/>
                    <a:pt x="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75;p119">
              <a:extLst>
                <a:ext uri="{FF2B5EF4-FFF2-40B4-BE49-F238E27FC236}">
                  <a16:creationId xmlns:a16="http://schemas.microsoft.com/office/drawing/2014/main" id="{62DDD785-9F01-4188-95A8-D6277285E5BD}"/>
                </a:ext>
              </a:extLst>
            </p:cNvPr>
            <p:cNvSpPr/>
            <p:nvPr/>
          </p:nvSpPr>
          <p:spPr>
            <a:xfrm>
              <a:off x="5461015" y="4044475"/>
              <a:ext cx="49050" cy="123061"/>
            </a:xfrm>
            <a:custGeom>
              <a:avLst/>
              <a:gdLst/>
              <a:ahLst/>
              <a:cxnLst/>
              <a:rect l="l" t="t" r="r" b="b"/>
              <a:pathLst>
                <a:path w="843" h="2115" extrusionOk="0">
                  <a:moveTo>
                    <a:pt x="119" y="1"/>
                  </a:moveTo>
                  <a:cubicBezTo>
                    <a:pt x="57" y="1"/>
                    <a:pt x="0" y="49"/>
                    <a:pt x="19" y="129"/>
                  </a:cubicBezTo>
                  <a:cubicBezTo>
                    <a:pt x="110" y="477"/>
                    <a:pt x="286" y="806"/>
                    <a:pt x="387" y="1154"/>
                  </a:cubicBezTo>
                  <a:cubicBezTo>
                    <a:pt x="478" y="1460"/>
                    <a:pt x="501" y="1804"/>
                    <a:pt x="657" y="2084"/>
                  </a:cubicBezTo>
                  <a:cubicBezTo>
                    <a:pt x="669" y="2104"/>
                    <a:pt x="690" y="2114"/>
                    <a:pt x="712" y="2114"/>
                  </a:cubicBezTo>
                  <a:cubicBezTo>
                    <a:pt x="739" y="2114"/>
                    <a:pt x="766" y="2099"/>
                    <a:pt x="771" y="2068"/>
                  </a:cubicBezTo>
                  <a:cubicBezTo>
                    <a:pt x="843" y="1749"/>
                    <a:pt x="729" y="1391"/>
                    <a:pt x="641" y="1082"/>
                  </a:cubicBezTo>
                  <a:cubicBezTo>
                    <a:pt x="540" y="737"/>
                    <a:pt x="426" y="340"/>
                    <a:pt x="211" y="48"/>
                  </a:cubicBezTo>
                  <a:cubicBezTo>
                    <a:pt x="187" y="15"/>
                    <a:pt x="152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76;p119">
              <a:extLst>
                <a:ext uri="{FF2B5EF4-FFF2-40B4-BE49-F238E27FC236}">
                  <a16:creationId xmlns:a16="http://schemas.microsoft.com/office/drawing/2014/main" id="{D7C88ABF-8EC3-4194-9341-64D35CB51F43}"/>
                </a:ext>
              </a:extLst>
            </p:cNvPr>
            <p:cNvSpPr/>
            <p:nvPr/>
          </p:nvSpPr>
          <p:spPr>
            <a:xfrm>
              <a:off x="5389797" y="4249574"/>
              <a:ext cx="1222" cy="815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0" y="1"/>
                  </a:moveTo>
                  <a:cubicBezTo>
                    <a:pt x="1" y="1"/>
                    <a:pt x="1" y="14"/>
                    <a:pt x="10" y="14"/>
                  </a:cubicBezTo>
                  <a:cubicBezTo>
                    <a:pt x="20" y="14"/>
                    <a:pt x="20" y="1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77;p119">
              <a:extLst>
                <a:ext uri="{FF2B5EF4-FFF2-40B4-BE49-F238E27FC236}">
                  <a16:creationId xmlns:a16="http://schemas.microsoft.com/office/drawing/2014/main" id="{C34488AB-C764-419D-8346-2875CBA9F97B}"/>
                </a:ext>
              </a:extLst>
            </p:cNvPr>
            <p:cNvSpPr/>
            <p:nvPr/>
          </p:nvSpPr>
          <p:spPr>
            <a:xfrm>
              <a:off x="5372749" y="4181673"/>
              <a:ext cx="16117" cy="37937"/>
            </a:xfrm>
            <a:custGeom>
              <a:avLst/>
              <a:gdLst/>
              <a:ahLst/>
              <a:cxnLst/>
              <a:rect l="l" t="t" r="r" b="b"/>
              <a:pathLst>
                <a:path w="277" h="652" extrusionOk="0">
                  <a:moveTo>
                    <a:pt x="32" y="1"/>
                  </a:moveTo>
                  <a:cubicBezTo>
                    <a:pt x="18" y="1"/>
                    <a:pt x="4" y="13"/>
                    <a:pt x="4" y="29"/>
                  </a:cubicBezTo>
                  <a:cubicBezTo>
                    <a:pt x="1" y="117"/>
                    <a:pt x="59" y="198"/>
                    <a:pt x="92" y="279"/>
                  </a:cubicBezTo>
                  <a:cubicBezTo>
                    <a:pt x="144" y="396"/>
                    <a:pt x="183" y="517"/>
                    <a:pt x="225" y="637"/>
                  </a:cubicBezTo>
                  <a:cubicBezTo>
                    <a:pt x="229" y="647"/>
                    <a:pt x="238" y="651"/>
                    <a:pt x="247" y="651"/>
                  </a:cubicBezTo>
                  <a:cubicBezTo>
                    <a:pt x="262" y="651"/>
                    <a:pt x="277" y="640"/>
                    <a:pt x="271" y="624"/>
                  </a:cubicBezTo>
                  <a:cubicBezTo>
                    <a:pt x="228" y="510"/>
                    <a:pt x="183" y="396"/>
                    <a:pt x="147" y="279"/>
                  </a:cubicBezTo>
                  <a:cubicBezTo>
                    <a:pt x="121" y="188"/>
                    <a:pt x="115" y="81"/>
                    <a:pt x="50" y="9"/>
                  </a:cubicBezTo>
                  <a:cubicBezTo>
                    <a:pt x="44" y="3"/>
                    <a:pt x="38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78;p119">
              <a:extLst>
                <a:ext uri="{FF2B5EF4-FFF2-40B4-BE49-F238E27FC236}">
                  <a16:creationId xmlns:a16="http://schemas.microsoft.com/office/drawing/2014/main" id="{37EB4863-917E-4E8B-A6CC-43FC5A7079CB}"/>
                </a:ext>
              </a:extLst>
            </p:cNvPr>
            <p:cNvSpPr/>
            <p:nvPr/>
          </p:nvSpPr>
          <p:spPr>
            <a:xfrm>
              <a:off x="5245733" y="3845427"/>
              <a:ext cx="157216" cy="517556"/>
            </a:xfrm>
            <a:custGeom>
              <a:avLst/>
              <a:gdLst/>
              <a:ahLst/>
              <a:cxnLst/>
              <a:rect l="l" t="t" r="r" b="b"/>
              <a:pathLst>
                <a:path w="2702" h="8895" extrusionOk="0">
                  <a:moveTo>
                    <a:pt x="384" y="1"/>
                  </a:moveTo>
                  <a:cubicBezTo>
                    <a:pt x="352" y="1"/>
                    <a:pt x="321" y="19"/>
                    <a:pt x="313" y="56"/>
                  </a:cubicBezTo>
                  <a:cubicBezTo>
                    <a:pt x="1" y="1429"/>
                    <a:pt x="739" y="2974"/>
                    <a:pt x="1370" y="4152"/>
                  </a:cubicBezTo>
                  <a:cubicBezTo>
                    <a:pt x="1758" y="4874"/>
                    <a:pt x="2089" y="5596"/>
                    <a:pt x="2259" y="6406"/>
                  </a:cubicBezTo>
                  <a:cubicBezTo>
                    <a:pt x="2343" y="6797"/>
                    <a:pt x="2392" y="7200"/>
                    <a:pt x="2379" y="7604"/>
                  </a:cubicBezTo>
                  <a:cubicBezTo>
                    <a:pt x="2369" y="8010"/>
                    <a:pt x="2259" y="8420"/>
                    <a:pt x="2291" y="8827"/>
                  </a:cubicBezTo>
                  <a:cubicBezTo>
                    <a:pt x="2293" y="8864"/>
                    <a:pt x="2331" y="8895"/>
                    <a:pt x="2365" y="8895"/>
                  </a:cubicBezTo>
                  <a:cubicBezTo>
                    <a:pt x="2385" y="8895"/>
                    <a:pt x="2404" y="8885"/>
                    <a:pt x="2415" y="8860"/>
                  </a:cubicBezTo>
                  <a:cubicBezTo>
                    <a:pt x="2701" y="8232"/>
                    <a:pt x="2587" y="7392"/>
                    <a:pt x="2512" y="6725"/>
                  </a:cubicBezTo>
                  <a:cubicBezTo>
                    <a:pt x="2441" y="6058"/>
                    <a:pt x="2268" y="5421"/>
                    <a:pt x="2002" y="4802"/>
                  </a:cubicBezTo>
                  <a:cubicBezTo>
                    <a:pt x="1679" y="4051"/>
                    <a:pt x="1269" y="3338"/>
                    <a:pt x="993" y="2567"/>
                  </a:cubicBezTo>
                  <a:cubicBezTo>
                    <a:pt x="697" y="1744"/>
                    <a:pt x="677" y="892"/>
                    <a:pt x="459" y="56"/>
                  </a:cubicBezTo>
                  <a:cubicBezTo>
                    <a:pt x="449" y="19"/>
                    <a:pt x="416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9;p119">
              <a:extLst>
                <a:ext uri="{FF2B5EF4-FFF2-40B4-BE49-F238E27FC236}">
                  <a16:creationId xmlns:a16="http://schemas.microsoft.com/office/drawing/2014/main" id="{1E59A0B5-46F3-47FA-92BE-782287E7C0CC}"/>
                </a:ext>
              </a:extLst>
            </p:cNvPr>
            <p:cNvSpPr/>
            <p:nvPr/>
          </p:nvSpPr>
          <p:spPr>
            <a:xfrm>
              <a:off x="5174167" y="2885271"/>
              <a:ext cx="8960" cy="18968"/>
            </a:xfrm>
            <a:custGeom>
              <a:avLst/>
              <a:gdLst/>
              <a:ahLst/>
              <a:cxnLst/>
              <a:rect l="l" t="t" r="r" b="b"/>
              <a:pathLst>
                <a:path w="154" h="326" extrusionOk="0">
                  <a:moveTo>
                    <a:pt x="77" y="1"/>
                  </a:moveTo>
                  <a:cubicBezTo>
                    <a:pt x="42" y="1"/>
                    <a:pt x="7" y="23"/>
                    <a:pt x="7" y="69"/>
                  </a:cubicBezTo>
                  <a:cubicBezTo>
                    <a:pt x="7" y="140"/>
                    <a:pt x="1" y="215"/>
                    <a:pt x="24" y="284"/>
                  </a:cubicBezTo>
                  <a:cubicBezTo>
                    <a:pt x="32" y="311"/>
                    <a:pt x="54" y="325"/>
                    <a:pt x="77" y="325"/>
                  </a:cubicBezTo>
                  <a:cubicBezTo>
                    <a:pt x="100" y="325"/>
                    <a:pt x="123" y="311"/>
                    <a:pt x="131" y="284"/>
                  </a:cubicBezTo>
                  <a:cubicBezTo>
                    <a:pt x="154" y="215"/>
                    <a:pt x="144" y="140"/>
                    <a:pt x="144" y="69"/>
                  </a:cubicBezTo>
                  <a:cubicBezTo>
                    <a:pt x="146" y="23"/>
                    <a:pt x="111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80;p119">
              <a:extLst>
                <a:ext uri="{FF2B5EF4-FFF2-40B4-BE49-F238E27FC236}">
                  <a16:creationId xmlns:a16="http://schemas.microsoft.com/office/drawing/2014/main" id="{4EA144DF-2D0B-4283-97F0-2240B5F8546D}"/>
                </a:ext>
              </a:extLst>
            </p:cNvPr>
            <p:cNvSpPr/>
            <p:nvPr/>
          </p:nvSpPr>
          <p:spPr>
            <a:xfrm>
              <a:off x="5151824" y="2831626"/>
              <a:ext cx="120676" cy="1061760"/>
            </a:xfrm>
            <a:custGeom>
              <a:avLst/>
              <a:gdLst/>
              <a:ahLst/>
              <a:cxnLst/>
              <a:rect l="l" t="t" r="r" b="b"/>
              <a:pathLst>
                <a:path w="2074" h="18248" extrusionOk="0">
                  <a:moveTo>
                    <a:pt x="561" y="0"/>
                  </a:moveTo>
                  <a:cubicBezTo>
                    <a:pt x="544" y="0"/>
                    <a:pt x="528" y="10"/>
                    <a:pt x="525" y="31"/>
                  </a:cubicBezTo>
                  <a:cubicBezTo>
                    <a:pt x="1" y="3041"/>
                    <a:pt x="1247" y="5930"/>
                    <a:pt x="1387" y="8923"/>
                  </a:cubicBezTo>
                  <a:cubicBezTo>
                    <a:pt x="1462" y="10491"/>
                    <a:pt x="1507" y="12059"/>
                    <a:pt x="1579" y="13624"/>
                  </a:cubicBezTo>
                  <a:cubicBezTo>
                    <a:pt x="1650" y="15150"/>
                    <a:pt x="1647" y="16735"/>
                    <a:pt x="1911" y="18244"/>
                  </a:cubicBezTo>
                  <a:cubicBezTo>
                    <a:pt x="1912" y="18247"/>
                    <a:pt x="1914" y="18248"/>
                    <a:pt x="1916" y="18248"/>
                  </a:cubicBezTo>
                  <a:cubicBezTo>
                    <a:pt x="1920" y="18248"/>
                    <a:pt x="1924" y="18245"/>
                    <a:pt x="1924" y="18241"/>
                  </a:cubicBezTo>
                  <a:cubicBezTo>
                    <a:pt x="2073" y="16725"/>
                    <a:pt x="1946" y="15147"/>
                    <a:pt x="1901" y="13624"/>
                  </a:cubicBezTo>
                  <a:cubicBezTo>
                    <a:pt x="1852" y="12059"/>
                    <a:pt x="1836" y="10485"/>
                    <a:pt x="1702" y="8923"/>
                  </a:cubicBezTo>
                  <a:cubicBezTo>
                    <a:pt x="1449" y="5969"/>
                    <a:pt x="440" y="3021"/>
                    <a:pt x="606" y="41"/>
                  </a:cubicBezTo>
                  <a:cubicBezTo>
                    <a:pt x="606" y="15"/>
                    <a:pt x="583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849;p79">
            <a:extLst>
              <a:ext uri="{FF2B5EF4-FFF2-40B4-BE49-F238E27FC236}">
                <a16:creationId xmlns:a16="http://schemas.microsoft.com/office/drawing/2014/main" id="{54001277-C0B0-4C13-88A7-F028C668D355}"/>
              </a:ext>
            </a:extLst>
          </p:cNvPr>
          <p:cNvSpPr txBox="1">
            <a:spLocks/>
          </p:cNvSpPr>
          <p:nvPr/>
        </p:nvSpPr>
        <p:spPr>
          <a:xfrm flipH="1">
            <a:off x="369561" y="2262544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Ketika ingin mengurutkan  hasil query</a:t>
            </a:r>
            <a:endParaRPr lang="en-ID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AF821F-5E87-406B-8CC2-1E1BF4F09C85}"/>
              </a:ext>
            </a:extLst>
          </p:cNvPr>
          <p:cNvSpPr txBox="1"/>
          <p:nvPr/>
        </p:nvSpPr>
        <p:spPr>
          <a:xfrm>
            <a:off x="4566558" y="1776876"/>
            <a:ext cx="4387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NULL akan di anggap nol dalam perhitungan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E97E46-2A4A-45C9-A1F6-EF3FF788EAD4}"/>
              </a:ext>
            </a:extLst>
          </p:cNvPr>
          <p:cNvSpPr txBox="1"/>
          <p:nvPr/>
        </p:nvSpPr>
        <p:spPr>
          <a:xfrm>
            <a:off x="4591789" y="2646192"/>
            <a:ext cx="424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Ketika memfilter data keompok setelah agregasi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8E833-0B35-47F6-A52C-77CB5645EAC8}"/>
              </a:ext>
            </a:extLst>
          </p:cNvPr>
          <p:cNvSpPr txBox="1"/>
          <p:nvPr/>
        </p:nvSpPr>
        <p:spPr>
          <a:xfrm>
            <a:off x="405336" y="3230967"/>
            <a:ext cx="4247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Ketika memfilter baris tanpa pengelompokkan</a:t>
            </a:r>
          </a:p>
        </p:txBody>
      </p:sp>
      <p:sp>
        <p:nvSpPr>
          <p:cNvPr id="51" name="Google Shape;849;p79">
            <a:extLst>
              <a:ext uri="{FF2B5EF4-FFF2-40B4-BE49-F238E27FC236}">
                <a16:creationId xmlns:a16="http://schemas.microsoft.com/office/drawing/2014/main" id="{F35B1C68-788E-4C75-9A92-9F447FC48A38}"/>
              </a:ext>
            </a:extLst>
          </p:cNvPr>
          <p:cNvSpPr txBox="1">
            <a:spLocks/>
          </p:cNvSpPr>
          <p:nvPr/>
        </p:nvSpPr>
        <p:spPr>
          <a:xfrm flipH="1">
            <a:off x="403974" y="1778299"/>
            <a:ext cx="4187815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Ketika memfilter baris sebelum agregasi</a:t>
            </a:r>
          </a:p>
        </p:txBody>
      </p:sp>
    </p:spTree>
    <p:extLst>
      <p:ext uri="{BB962C8B-B14F-4D97-AF65-F5344CB8AC3E}">
        <p14:creationId xmlns:p14="http://schemas.microsoft.com/office/powerpoint/2010/main" val="7588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 KELOMPOK 4</a:t>
            </a:r>
            <a:endParaRPr/>
          </a:p>
        </p:txBody>
      </p:sp>
      <p:sp>
        <p:nvSpPr>
          <p:cNvPr id="585" name="Google Shape;585;p60"/>
          <p:cNvSpPr/>
          <p:nvPr/>
        </p:nvSpPr>
        <p:spPr>
          <a:xfrm>
            <a:off x="1027227" y="1401477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0"/>
          <p:cNvSpPr/>
          <p:nvPr/>
        </p:nvSpPr>
        <p:spPr>
          <a:xfrm flipH="1">
            <a:off x="2301495" y="141914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0"/>
          <p:cNvSpPr/>
          <p:nvPr/>
        </p:nvSpPr>
        <p:spPr>
          <a:xfrm flipH="1">
            <a:off x="2623595" y="2906561"/>
            <a:ext cx="1162249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1027227" y="2888895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0"/>
          <p:cNvSpPr txBox="1">
            <a:spLocks noGrp="1"/>
          </p:cNvSpPr>
          <p:nvPr>
            <p:ph type="title" idx="2"/>
          </p:nvPr>
        </p:nvSpPr>
        <p:spPr>
          <a:xfrm>
            <a:off x="1168426" y="1638096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3" action="ppaction://hlinksldjump"/>
              </a:rPr>
              <a:t>01 </a:t>
            </a:r>
            <a:endParaRPr>
              <a:hlinkClick r:id="rId3" action="ppaction://hlinksldjump"/>
            </a:endParaRPr>
          </a:p>
        </p:txBody>
      </p:sp>
      <p:sp>
        <p:nvSpPr>
          <p:cNvPr id="596" name="Google Shape;596;p60"/>
          <p:cNvSpPr txBox="1">
            <a:spLocks noGrp="1"/>
          </p:cNvSpPr>
          <p:nvPr>
            <p:ph type="title" idx="9"/>
          </p:nvPr>
        </p:nvSpPr>
        <p:spPr>
          <a:xfrm>
            <a:off x="1168426" y="3157678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599" name="Google Shape;599;p60"/>
          <p:cNvSpPr txBox="1">
            <a:spLocks noGrp="1"/>
          </p:cNvSpPr>
          <p:nvPr>
            <p:ph type="title" idx="13"/>
          </p:nvPr>
        </p:nvSpPr>
        <p:spPr>
          <a:xfrm>
            <a:off x="2672333" y="1681915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5" action="ppaction://hlinksldjump"/>
              </a:rPr>
              <a:t>03</a:t>
            </a:r>
            <a:endParaRPr>
              <a:hlinkClick r:id="rId5" action="ppaction://hlinksldjump"/>
            </a:endParaRPr>
          </a:p>
        </p:txBody>
      </p:sp>
      <p:sp>
        <p:nvSpPr>
          <p:cNvPr id="600" name="Google Shape;600;p60"/>
          <p:cNvSpPr txBox="1">
            <a:spLocks noGrp="1"/>
          </p:cNvSpPr>
          <p:nvPr>
            <p:ph type="title" idx="14"/>
          </p:nvPr>
        </p:nvSpPr>
        <p:spPr>
          <a:xfrm>
            <a:off x="2839632" y="3175344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linkClick r:id="rId6" action="ppaction://hlinksldjump"/>
              </a:rPr>
              <a:t>04</a:t>
            </a:r>
            <a:endParaRPr>
              <a:hlinkClick r:id="rId6" action="ppaction://hlinksldjump"/>
            </a:endParaRPr>
          </a:p>
        </p:txBody>
      </p:sp>
      <p:sp>
        <p:nvSpPr>
          <p:cNvPr id="35" name="Google Shape;587;p60">
            <a:extLst>
              <a:ext uri="{FF2B5EF4-FFF2-40B4-BE49-F238E27FC236}">
                <a16:creationId xmlns:a16="http://schemas.microsoft.com/office/drawing/2014/main" id="{3382FE7A-31DC-4D66-89E9-8E46AFCC9467}"/>
              </a:ext>
            </a:extLst>
          </p:cNvPr>
          <p:cNvSpPr/>
          <p:nvPr/>
        </p:nvSpPr>
        <p:spPr>
          <a:xfrm flipH="1">
            <a:off x="4130433" y="1419143"/>
            <a:ext cx="1162249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00;p60">
            <a:hlinkClick r:id="rId7" action="ppaction://hlinksldjump"/>
            <a:extLst>
              <a:ext uri="{FF2B5EF4-FFF2-40B4-BE49-F238E27FC236}">
                <a16:creationId xmlns:a16="http://schemas.microsoft.com/office/drawing/2014/main" id="{9CDD0C7F-C9B3-4FCF-A6EB-AB407CB4FEF8}"/>
              </a:ext>
            </a:extLst>
          </p:cNvPr>
          <p:cNvSpPr txBox="1">
            <a:spLocks/>
          </p:cNvSpPr>
          <p:nvPr/>
        </p:nvSpPr>
        <p:spPr>
          <a:xfrm>
            <a:off x="4305208" y="1687926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39" name="Google Shape;586;p60">
            <a:extLst>
              <a:ext uri="{FF2B5EF4-FFF2-40B4-BE49-F238E27FC236}">
                <a16:creationId xmlns:a16="http://schemas.microsoft.com/office/drawing/2014/main" id="{12A97002-F2F5-475C-B7E2-70595B0C0CCE}"/>
              </a:ext>
            </a:extLst>
          </p:cNvPr>
          <p:cNvSpPr/>
          <p:nvPr/>
        </p:nvSpPr>
        <p:spPr>
          <a:xfrm flipH="1">
            <a:off x="4066741" y="2966234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99;p60">
            <a:hlinkClick r:id="rId8" action="ppaction://hlinksldjump"/>
            <a:extLst>
              <a:ext uri="{FF2B5EF4-FFF2-40B4-BE49-F238E27FC236}">
                <a16:creationId xmlns:a16="http://schemas.microsoft.com/office/drawing/2014/main" id="{19BC2B18-E077-441D-B88B-4F7808344DE5}"/>
              </a:ext>
            </a:extLst>
          </p:cNvPr>
          <p:cNvSpPr txBox="1">
            <a:spLocks/>
          </p:cNvSpPr>
          <p:nvPr/>
        </p:nvSpPr>
        <p:spPr>
          <a:xfrm>
            <a:off x="4454390" y="3175344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41" name="Google Shape;588;p60">
            <a:extLst>
              <a:ext uri="{FF2B5EF4-FFF2-40B4-BE49-F238E27FC236}">
                <a16:creationId xmlns:a16="http://schemas.microsoft.com/office/drawing/2014/main" id="{B0DFABE5-146E-4698-87C9-7A1D6C7BA4F0}"/>
              </a:ext>
            </a:extLst>
          </p:cNvPr>
          <p:cNvSpPr/>
          <p:nvPr/>
        </p:nvSpPr>
        <p:spPr>
          <a:xfrm>
            <a:off x="5853391" y="1360698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96;p60">
            <a:hlinkClick r:id="rId9" action="ppaction://hlinksldjump"/>
            <a:extLst>
              <a:ext uri="{FF2B5EF4-FFF2-40B4-BE49-F238E27FC236}">
                <a16:creationId xmlns:a16="http://schemas.microsoft.com/office/drawing/2014/main" id="{2070E4FA-E427-405B-ADEA-6296CE728F8F}"/>
              </a:ext>
            </a:extLst>
          </p:cNvPr>
          <p:cNvSpPr txBox="1">
            <a:spLocks/>
          </p:cNvSpPr>
          <p:nvPr/>
        </p:nvSpPr>
        <p:spPr>
          <a:xfrm>
            <a:off x="5994825" y="1629481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43" name="Google Shape;585;p60">
            <a:extLst>
              <a:ext uri="{FF2B5EF4-FFF2-40B4-BE49-F238E27FC236}">
                <a16:creationId xmlns:a16="http://schemas.microsoft.com/office/drawing/2014/main" id="{4A941D98-7ABD-46FA-9E80-C7126A837AA9}"/>
              </a:ext>
            </a:extLst>
          </p:cNvPr>
          <p:cNvSpPr/>
          <p:nvPr/>
        </p:nvSpPr>
        <p:spPr>
          <a:xfrm>
            <a:off x="5853391" y="2888894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91;p60">
            <a:hlinkClick r:id="rId10" action="ppaction://hlinksldjump"/>
            <a:extLst>
              <a:ext uri="{FF2B5EF4-FFF2-40B4-BE49-F238E27FC236}">
                <a16:creationId xmlns:a16="http://schemas.microsoft.com/office/drawing/2014/main" id="{60BF73EE-0478-4BA3-80CC-3C6C0CE0C925}"/>
              </a:ext>
            </a:extLst>
          </p:cNvPr>
          <p:cNvSpPr txBox="1">
            <a:spLocks/>
          </p:cNvSpPr>
          <p:nvPr/>
        </p:nvSpPr>
        <p:spPr>
          <a:xfrm>
            <a:off x="5994825" y="3093694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45" name="Google Shape;1363;p104">
            <a:extLst>
              <a:ext uri="{FF2B5EF4-FFF2-40B4-BE49-F238E27FC236}">
                <a16:creationId xmlns:a16="http://schemas.microsoft.com/office/drawing/2014/main" id="{DA308C34-B614-4777-9DDC-74E1112ADB07}"/>
              </a:ext>
            </a:extLst>
          </p:cNvPr>
          <p:cNvSpPr/>
          <p:nvPr/>
        </p:nvSpPr>
        <p:spPr>
          <a:xfrm flipH="1">
            <a:off x="7073086" y="1847270"/>
            <a:ext cx="1350838" cy="973144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96;p60">
            <a:hlinkClick r:id="rId8" action="ppaction://hlinksldjump"/>
            <a:extLst>
              <a:ext uri="{FF2B5EF4-FFF2-40B4-BE49-F238E27FC236}">
                <a16:creationId xmlns:a16="http://schemas.microsoft.com/office/drawing/2014/main" id="{5C358C36-2D0B-4451-AD61-4388C6CC2011}"/>
              </a:ext>
            </a:extLst>
          </p:cNvPr>
          <p:cNvSpPr txBox="1">
            <a:spLocks/>
          </p:cNvSpPr>
          <p:nvPr/>
        </p:nvSpPr>
        <p:spPr>
          <a:xfrm>
            <a:off x="7464802" y="2077081"/>
            <a:ext cx="812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600" b="0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"/>
              <a:t>09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>
            <a:spLocks noGrp="1"/>
          </p:cNvSpPr>
          <p:nvPr>
            <p:ph type="title"/>
          </p:nvPr>
        </p:nvSpPr>
        <p:spPr>
          <a:xfrm>
            <a:off x="1364893" y="862475"/>
            <a:ext cx="5601964" cy="1205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Jawaban</a:t>
            </a:r>
            <a:endParaRPr sz="6000"/>
          </a:p>
        </p:txBody>
      </p:sp>
      <p:sp>
        <p:nvSpPr>
          <p:cNvPr id="11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F709846-6330-411F-8883-4C6B9EFB24A6}"/>
              </a:ext>
            </a:extLst>
          </p:cNvPr>
          <p:cNvSpPr txBox="1"/>
          <p:nvPr/>
        </p:nvSpPr>
        <p:spPr>
          <a:xfrm>
            <a:off x="352121" y="4482193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grpSp>
        <p:nvGrpSpPr>
          <p:cNvPr id="12" name="Google Shape;1881;p119">
            <a:extLst>
              <a:ext uri="{FF2B5EF4-FFF2-40B4-BE49-F238E27FC236}">
                <a16:creationId xmlns:a16="http://schemas.microsoft.com/office/drawing/2014/main" id="{8CDBC3DF-4F43-44E0-953D-50775924EA0E}"/>
              </a:ext>
            </a:extLst>
          </p:cNvPr>
          <p:cNvGrpSpPr/>
          <p:nvPr/>
        </p:nvGrpSpPr>
        <p:grpSpPr>
          <a:xfrm>
            <a:off x="-317152" y="-398482"/>
            <a:ext cx="1682045" cy="2018449"/>
            <a:chOff x="6207126" y="2571754"/>
            <a:chExt cx="1476125" cy="1771346"/>
          </a:xfrm>
        </p:grpSpPr>
        <p:sp>
          <p:nvSpPr>
            <p:cNvPr id="13" name="Google Shape;1882;p119">
              <a:extLst>
                <a:ext uri="{FF2B5EF4-FFF2-40B4-BE49-F238E27FC236}">
                  <a16:creationId xmlns:a16="http://schemas.microsoft.com/office/drawing/2014/main" id="{31EA65CF-96FB-4BB8-9483-B637EE823698}"/>
                </a:ext>
              </a:extLst>
            </p:cNvPr>
            <p:cNvSpPr/>
            <p:nvPr/>
          </p:nvSpPr>
          <p:spPr>
            <a:xfrm rot="-3078484">
              <a:off x="6452238" y="3695137"/>
              <a:ext cx="1471380" cy="90756"/>
            </a:xfrm>
            <a:custGeom>
              <a:avLst/>
              <a:gdLst/>
              <a:ahLst/>
              <a:cxnLst/>
              <a:rect l="l" t="t" r="r" b="b"/>
              <a:pathLst>
                <a:path w="25453" h="1570" extrusionOk="0">
                  <a:moveTo>
                    <a:pt x="301" y="0"/>
                  </a:moveTo>
                  <a:cubicBezTo>
                    <a:pt x="0" y="0"/>
                    <a:pt x="1" y="484"/>
                    <a:pt x="247" y="602"/>
                  </a:cubicBezTo>
                  <a:cubicBezTo>
                    <a:pt x="2063" y="1487"/>
                    <a:pt x="4087" y="1178"/>
                    <a:pt x="6026" y="1305"/>
                  </a:cubicBezTo>
                  <a:cubicBezTo>
                    <a:pt x="6661" y="1346"/>
                    <a:pt x="7303" y="1373"/>
                    <a:pt x="7944" y="1373"/>
                  </a:cubicBezTo>
                  <a:cubicBezTo>
                    <a:pt x="8426" y="1373"/>
                    <a:pt x="8907" y="1358"/>
                    <a:pt x="9383" y="1321"/>
                  </a:cubicBezTo>
                  <a:cubicBezTo>
                    <a:pt x="9685" y="1298"/>
                    <a:pt x="9981" y="1287"/>
                    <a:pt x="10275" y="1287"/>
                  </a:cubicBezTo>
                  <a:cubicBezTo>
                    <a:pt x="11101" y="1287"/>
                    <a:pt x="11905" y="1373"/>
                    <a:pt x="12747" y="1500"/>
                  </a:cubicBezTo>
                  <a:cubicBezTo>
                    <a:pt x="13074" y="1549"/>
                    <a:pt x="13398" y="1570"/>
                    <a:pt x="13720" y="1570"/>
                  </a:cubicBezTo>
                  <a:cubicBezTo>
                    <a:pt x="15243" y="1570"/>
                    <a:pt x="16720" y="1110"/>
                    <a:pt x="18246" y="1019"/>
                  </a:cubicBezTo>
                  <a:cubicBezTo>
                    <a:pt x="18864" y="981"/>
                    <a:pt x="19484" y="968"/>
                    <a:pt x="20104" y="968"/>
                  </a:cubicBezTo>
                  <a:cubicBezTo>
                    <a:pt x="21555" y="968"/>
                    <a:pt x="23008" y="1040"/>
                    <a:pt x="24457" y="1040"/>
                  </a:cubicBezTo>
                  <a:cubicBezTo>
                    <a:pt x="24672" y="1040"/>
                    <a:pt x="24886" y="1039"/>
                    <a:pt x="25101" y="1035"/>
                  </a:cubicBezTo>
                  <a:cubicBezTo>
                    <a:pt x="25452" y="1029"/>
                    <a:pt x="25452" y="394"/>
                    <a:pt x="25101" y="388"/>
                  </a:cubicBezTo>
                  <a:cubicBezTo>
                    <a:pt x="24152" y="371"/>
                    <a:pt x="23200" y="363"/>
                    <a:pt x="22247" y="363"/>
                  </a:cubicBezTo>
                  <a:cubicBezTo>
                    <a:pt x="20912" y="363"/>
                    <a:pt x="19575" y="379"/>
                    <a:pt x="18246" y="414"/>
                  </a:cubicBezTo>
                  <a:cubicBezTo>
                    <a:pt x="17075" y="445"/>
                    <a:pt x="15852" y="564"/>
                    <a:pt x="14645" y="564"/>
                  </a:cubicBezTo>
                  <a:cubicBezTo>
                    <a:pt x="13947" y="564"/>
                    <a:pt x="13255" y="524"/>
                    <a:pt x="12582" y="404"/>
                  </a:cubicBezTo>
                  <a:cubicBezTo>
                    <a:pt x="11784" y="263"/>
                    <a:pt x="10987" y="229"/>
                    <a:pt x="10189" y="229"/>
                  </a:cubicBezTo>
                  <a:cubicBezTo>
                    <a:pt x="9426" y="229"/>
                    <a:pt x="8662" y="260"/>
                    <a:pt x="7896" y="260"/>
                  </a:cubicBezTo>
                  <a:cubicBezTo>
                    <a:pt x="7372" y="260"/>
                    <a:pt x="6847" y="245"/>
                    <a:pt x="6322" y="196"/>
                  </a:cubicBezTo>
                  <a:cubicBezTo>
                    <a:pt x="4314" y="7"/>
                    <a:pt x="2320" y="114"/>
                    <a:pt x="316" y="0"/>
                  </a:cubicBezTo>
                  <a:cubicBezTo>
                    <a:pt x="311" y="0"/>
                    <a:pt x="30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3;p119">
              <a:extLst>
                <a:ext uri="{FF2B5EF4-FFF2-40B4-BE49-F238E27FC236}">
                  <a16:creationId xmlns:a16="http://schemas.microsoft.com/office/drawing/2014/main" id="{2DC2238E-579D-4E55-A2F0-8CAD49FC9A8A}"/>
                </a:ext>
              </a:extLst>
            </p:cNvPr>
            <p:cNvSpPr/>
            <p:nvPr/>
          </p:nvSpPr>
          <p:spPr>
            <a:xfrm rot="-3078484">
              <a:off x="6381960" y="3578104"/>
              <a:ext cx="1470744" cy="108733"/>
            </a:xfrm>
            <a:custGeom>
              <a:avLst/>
              <a:gdLst/>
              <a:ahLst/>
              <a:cxnLst/>
              <a:rect l="l" t="t" r="r" b="b"/>
              <a:pathLst>
                <a:path w="25442" h="1881" extrusionOk="0">
                  <a:moveTo>
                    <a:pt x="3069" y="1"/>
                  </a:moveTo>
                  <a:cubicBezTo>
                    <a:pt x="2044" y="1"/>
                    <a:pt x="1028" y="104"/>
                    <a:pt x="100" y="462"/>
                  </a:cubicBezTo>
                  <a:cubicBezTo>
                    <a:pt x="0" y="497"/>
                    <a:pt x="11" y="683"/>
                    <a:pt x="120" y="683"/>
                  </a:cubicBezTo>
                  <a:cubicBezTo>
                    <a:pt x="122" y="683"/>
                    <a:pt x="124" y="683"/>
                    <a:pt x="126" y="683"/>
                  </a:cubicBezTo>
                  <a:cubicBezTo>
                    <a:pt x="230" y="678"/>
                    <a:pt x="335" y="676"/>
                    <a:pt x="441" y="676"/>
                  </a:cubicBezTo>
                  <a:cubicBezTo>
                    <a:pt x="1411" y="676"/>
                    <a:pt x="2401" y="860"/>
                    <a:pt x="3376" y="865"/>
                  </a:cubicBezTo>
                  <a:cubicBezTo>
                    <a:pt x="4489" y="875"/>
                    <a:pt x="5591" y="986"/>
                    <a:pt x="6701" y="999"/>
                  </a:cubicBezTo>
                  <a:cubicBezTo>
                    <a:pt x="7257" y="1005"/>
                    <a:pt x="7814" y="1006"/>
                    <a:pt x="8370" y="1006"/>
                  </a:cubicBezTo>
                  <a:cubicBezTo>
                    <a:pt x="8555" y="1006"/>
                    <a:pt x="8741" y="1006"/>
                    <a:pt x="8926" y="1006"/>
                  </a:cubicBezTo>
                  <a:cubicBezTo>
                    <a:pt x="9297" y="1006"/>
                    <a:pt x="9668" y="1006"/>
                    <a:pt x="10039" y="1009"/>
                  </a:cubicBezTo>
                  <a:cubicBezTo>
                    <a:pt x="11155" y="1018"/>
                    <a:pt x="12232" y="1240"/>
                    <a:pt x="13345" y="1314"/>
                  </a:cubicBezTo>
                  <a:cubicBezTo>
                    <a:pt x="14168" y="1372"/>
                    <a:pt x="14997" y="1390"/>
                    <a:pt x="15827" y="1390"/>
                  </a:cubicBezTo>
                  <a:cubicBezTo>
                    <a:pt x="17166" y="1390"/>
                    <a:pt x="18509" y="1344"/>
                    <a:pt x="19840" y="1344"/>
                  </a:cubicBezTo>
                  <a:cubicBezTo>
                    <a:pt x="19868" y="1344"/>
                    <a:pt x="19895" y="1344"/>
                    <a:pt x="19923" y="1344"/>
                  </a:cubicBezTo>
                  <a:cubicBezTo>
                    <a:pt x="20308" y="1344"/>
                    <a:pt x="20720" y="1296"/>
                    <a:pt x="21116" y="1296"/>
                  </a:cubicBezTo>
                  <a:cubicBezTo>
                    <a:pt x="21256" y="1296"/>
                    <a:pt x="21393" y="1302"/>
                    <a:pt x="21527" y="1318"/>
                  </a:cubicBezTo>
                  <a:cubicBezTo>
                    <a:pt x="21927" y="1366"/>
                    <a:pt x="22328" y="1506"/>
                    <a:pt x="22728" y="1571"/>
                  </a:cubicBezTo>
                  <a:cubicBezTo>
                    <a:pt x="23171" y="1642"/>
                    <a:pt x="23772" y="1881"/>
                    <a:pt x="24306" y="1881"/>
                  </a:cubicBezTo>
                  <a:cubicBezTo>
                    <a:pt x="24556" y="1881"/>
                    <a:pt x="24792" y="1828"/>
                    <a:pt x="24989" y="1682"/>
                  </a:cubicBezTo>
                  <a:cubicBezTo>
                    <a:pt x="25442" y="1346"/>
                    <a:pt x="25151" y="564"/>
                    <a:pt x="24744" y="564"/>
                  </a:cubicBezTo>
                  <a:cubicBezTo>
                    <a:pt x="24662" y="564"/>
                    <a:pt x="24577" y="595"/>
                    <a:pt x="24491" y="667"/>
                  </a:cubicBezTo>
                  <a:cubicBezTo>
                    <a:pt x="24413" y="733"/>
                    <a:pt x="24305" y="757"/>
                    <a:pt x="24182" y="757"/>
                  </a:cubicBezTo>
                  <a:cubicBezTo>
                    <a:pt x="23860" y="757"/>
                    <a:pt x="23439" y="591"/>
                    <a:pt x="23206" y="569"/>
                  </a:cubicBezTo>
                  <a:cubicBezTo>
                    <a:pt x="22780" y="527"/>
                    <a:pt x="22360" y="511"/>
                    <a:pt x="21937" y="439"/>
                  </a:cubicBezTo>
                  <a:cubicBezTo>
                    <a:pt x="21570" y="376"/>
                    <a:pt x="21192" y="357"/>
                    <a:pt x="20811" y="357"/>
                  </a:cubicBezTo>
                  <a:cubicBezTo>
                    <a:pt x="20232" y="357"/>
                    <a:pt x="19645" y="401"/>
                    <a:pt x="19077" y="403"/>
                  </a:cubicBezTo>
                  <a:cubicBezTo>
                    <a:pt x="17842" y="405"/>
                    <a:pt x="16596" y="452"/>
                    <a:pt x="15353" y="452"/>
                  </a:cubicBezTo>
                  <a:cubicBezTo>
                    <a:pt x="14458" y="452"/>
                    <a:pt x="13564" y="428"/>
                    <a:pt x="12678" y="345"/>
                  </a:cubicBezTo>
                  <a:cubicBezTo>
                    <a:pt x="11677" y="250"/>
                    <a:pt x="10729" y="136"/>
                    <a:pt x="9725" y="136"/>
                  </a:cubicBezTo>
                  <a:cubicBezTo>
                    <a:pt x="9697" y="136"/>
                    <a:pt x="9670" y="136"/>
                    <a:pt x="9642" y="137"/>
                  </a:cubicBezTo>
                  <a:cubicBezTo>
                    <a:pt x="8795" y="139"/>
                    <a:pt x="7941" y="185"/>
                    <a:pt x="7091" y="185"/>
                  </a:cubicBezTo>
                  <a:cubicBezTo>
                    <a:pt x="6763" y="185"/>
                    <a:pt x="6435" y="178"/>
                    <a:pt x="6109" y="159"/>
                  </a:cubicBezTo>
                  <a:cubicBezTo>
                    <a:pt x="5142" y="106"/>
                    <a:pt x="4101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4;p119">
              <a:extLst>
                <a:ext uri="{FF2B5EF4-FFF2-40B4-BE49-F238E27FC236}">
                  <a16:creationId xmlns:a16="http://schemas.microsoft.com/office/drawing/2014/main" id="{2276D470-FB1B-4F7F-8702-35CFB4B7FBD6}"/>
                </a:ext>
              </a:extLst>
            </p:cNvPr>
            <p:cNvSpPr/>
            <p:nvPr/>
          </p:nvSpPr>
          <p:spPr>
            <a:xfrm rot="-3078484">
              <a:off x="6214998" y="3468644"/>
              <a:ext cx="1582949" cy="130469"/>
            </a:xfrm>
            <a:custGeom>
              <a:avLst/>
              <a:gdLst/>
              <a:ahLst/>
              <a:cxnLst/>
              <a:rect l="l" t="t" r="r" b="b"/>
              <a:pathLst>
                <a:path w="27383" h="2257" extrusionOk="0">
                  <a:moveTo>
                    <a:pt x="16574" y="0"/>
                  </a:moveTo>
                  <a:cubicBezTo>
                    <a:pt x="15840" y="0"/>
                    <a:pt x="15105" y="29"/>
                    <a:pt x="14375" y="31"/>
                  </a:cubicBezTo>
                  <a:cubicBezTo>
                    <a:pt x="11990" y="41"/>
                    <a:pt x="9657" y="382"/>
                    <a:pt x="7282" y="532"/>
                  </a:cubicBezTo>
                  <a:cubicBezTo>
                    <a:pt x="6926" y="554"/>
                    <a:pt x="6570" y="561"/>
                    <a:pt x="6214" y="561"/>
                  </a:cubicBezTo>
                  <a:cubicBezTo>
                    <a:pt x="5724" y="561"/>
                    <a:pt x="5233" y="549"/>
                    <a:pt x="4743" y="549"/>
                  </a:cubicBezTo>
                  <a:cubicBezTo>
                    <a:pt x="4492" y="549"/>
                    <a:pt x="4240" y="552"/>
                    <a:pt x="3989" y="561"/>
                  </a:cubicBezTo>
                  <a:cubicBezTo>
                    <a:pt x="2763" y="610"/>
                    <a:pt x="1578" y="984"/>
                    <a:pt x="368" y="1176"/>
                  </a:cubicBezTo>
                  <a:cubicBezTo>
                    <a:pt x="14" y="1232"/>
                    <a:pt x="1" y="1801"/>
                    <a:pt x="368" y="1840"/>
                  </a:cubicBezTo>
                  <a:cubicBezTo>
                    <a:pt x="575" y="1862"/>
                    <a:pt x="780" y="1872"/>
                    <a:pt x="985" y="1872"/>
                  </a:cubicBezTo>
                  <a:cubicBezTo>
                    <a:pt x="1944" y="1872"/>
                    <a:pt x="2884" y="1667"/>
                    <a:pt x="3849" y="1635"/>
                  </a:cubicBezTo>
                  <a:cubicBezTo>
                    <a:pt x="4066" y="1628"/>
                    <a:pt x="4283" y="1625"/>
                    <a:pt x="4500" y="1625"/>
                  </a:cubicBezTo>
                  <a:cubicBezTo>
                    <a:pt x="5107" y="1625"/>
                    <a:pt x="5714" y="1646"/>
                    <a:pt x="6321" y="1646"/>
                  </a:cubicBezTo>
                  <a:cubicBezTo>
                    <a:pt x="6641" y="1646"/>
                    <a:pt x="6962" y="1640"/>
                    <a:pt x="7282" y="1622"/>
                  </a:cubicBezTo>
                  <a:cubicBezTo>
                    <a:pt x="9622" y="1487"/>
                    <a:pt x="11921" y="1170"/>
                    <a:pt x="14269" y="1170"/>
                  </a:cubicBezTo>
                  <a:cubicBezTo>
                    <a:pt x="14304" y="1170"/>
                    <a:pt x="14339" y="1170"/>
                    <a:pt x="14375" y="1170"/>
                  </a:cubicBezTo>
                  <a:cubicBezTo>
                    <a:pt x="14404" y="1170"/>
                    <a:pt x="14434" y="1170"/>
                    <a:pt x="14464" y="1170"/>
                  </a:cubicBezTo>
                  <a:cubicBezTo>
                    <a:pt x="15097" y="1170"/>
                    <a:pt x="15735" y="1152"/>
                    <a:pt x="16371" y="1152"/>
                  </a:cubicBezTo>
                  <a:cubicBezTo>
                    <a:pt x="16853" y="1152"/>
                    <a:pt x="17335" y="1162"/>
                    <a:pt x="17814" y="1199"/>
                  </a:cubicBezTo>
                  <a:cubicBezTo>
                    <a:pt x="18796" y="1274"/>
                    <a:pt x="19756" y="1550"/>
                    <a:pt x="20738" y="1603"/>
                  </a:cubicBezTo>
                  <a:cubicBezTo>
                    <a:pt x="21688" y="1651"/>
                    <a:pt x="22625" y="1811"/>
                    <a:pt x="23569" y="1905"/>
                  </a:cubicBezTo>
                  <a:cubicBezTo>
                    <a:pt x="24579" y="2007"/>
                    <a:pt x="25594" y="2257"/>
                    <a:pt x="26607" y="2257"/>
                  </a:cubicBezTo>
                  <a:cubicBezTo>
                    <a:pt x="26632" y="2257"/>
                    <a:pt x="26657" y="2257"/>
                    <a:pt x="26683" y="2256"/>
                  </a:cubicBezTo>
                  <a:cubicBezTo>
                    <a:pt x="27373" y="2247"/>
                    <a:pt x="27382" y="960"/>
                    <a:pt x="26720" y="960"/>
                  </a:cubicBezTo>
                  <a:cubicBezTo>
                    <a:pt x="26708" y="960"/>
                    <a:pt x="26695" y="961"/>
                    <a:pt x="26683" y="962"/>
                  </a:cubicBezTo>
                  <a:cubicBezTo>
                    <a:pt x="26492" y="975"/>
                    <a:pt x="26300" y="980"/>
                    <a:pt x="26109" y="980"/>
                  </a:cubicBezTo>
                  <a:cubicBezTo>
                    <a:pt x="24326" y="980"/>
                    <a:pt x="22522" y="472"/>
                    <a:pt x="20738" y="425"/>
                  </a:cubicBezTo>
                  <a:cubicBezTo>
                    <a:pt x="19759" y="399"/>
                    <a:pt x="18796" y="106"/>
                    <a:pt x="17814" y="38"/>
                  </a:cubicBezTo>
                  <a:cubicBezTo>
                    <a:pt x="17402" y="9"/>
                    <a:pt x="16988" y="0"/>
                    <a:pt x="16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5;p119">
              <a:extLst>
                <a:ext uri="{FF2B5EF4-FFF2-40B4-BE49-F238E27FC236}">
                  <a16:creationId xmlns:a16="http://schemas.microsoft.com/office/drawing/2014/main" id="{1E5B27BA-8773-4F5F-9FB4-95026098EC15}"/>
                </a:ext>
              </a:extLst>
            </p:cNvPr>
            <p:cNvSpPr/>
            <p:nvPr/>
          </p:nvSpPr>
          <p:spPr>
            <a:xfrm rot="-3078484">
              <a:off x="6155504" y="3380770"/>
              <a:ext cx="1535547" cy="77576"/>
            </a:xfrm>
            <a:custGeom>
              <a:avLst/>
              <a:gdLst/>
              <a:ahLst/>
              <a:cxnLst/>
              <a:rect l="l" t="t" r="r" b="b"/>
              <a:pathLst>
                <a:path w="26563" h="1342" extrusionOk="0">
                  <a:moveTo>
                    <a:pt x="14004" y="0"/>
                  </a:moveTo>
                  <a:cubicBezTo>
                    <a:pt x="13784" y="0"/>
                    <a:pt x="13564" y="1"/>
                    <a:pt x="13343" y="4"/>
                  </a:cubicBezTo>
                  <a:cubicBezTo>
                    <a:pt x="11238" y="23"/>
                    <a:pt x="9130" y="14"/>
                    <a:pt x="7028" y="111"/>
                  </a:cubicBezTo>
                  <a:cubicBezTo>
                    <a:pt x="4735" y="215"/>
                    <a:pt x="2447" y="515"/>
                    <a:pt x="163" y="641"/>
                  </a:cubicBezTo>
                  <a:cubicBezTo>
                    <a:pt x="1" y="651"/>
                    <a:pt x="1" y="931"/>
                    <a:pt x="163" y="941"/>
                  </a:cubicBezTo>
                  <a:cubicBezTo>
                    <a:pt x="1236" y="992"/>
                    <a:pt x="2293" y="1095"/>
                    <a:pt x="3369" y="1095"/>
                  </a:cubicBezTo>
                  <a:cubicBezTo>
                    <a:pt x="3444" y="1095"/>
                    <a:pt x="3520" y="1095"/>
                    <a:pt x="3596" y="1094"/>
                  </a:cubicBezTo>
                  <a:cubicBezTo>
                    <a:pt x="4689" y="1081"/>
                    <a:pt x="5779" y="1009"/>
                    <a:pt x="6872" y="977"/>
                  </a:cubicBezTo>
                  <a:cubicBezTo>
                    <a:pt x="7715" y="951"/>
                    <a:pt x="8557" y="943"/>
                    <a:pt x="9400" y="943"/>
                  </a:cubicBezTo>
                  <a:cubicBezTo>
                    <a:pt x="10714" y="943"/>
                    <a:pt x="12029" y="963"/>
                    <a:pt x="13343" y="973"/>
                  </a:cubicBezTo>
                  <a:cubicBezTo>
                    <a:pt x="15400" y="990"/>
                    <a:pt x="17440" y="1100"/>
                    <a:pt x="19496" y="1100"/>
                  </a:cubicBezTo>
                  <a:cubicBezTo>
                    <a:pt x="20621" y="1100"/>
                    <a:pt x="21750" y="1103"/>
                    <a:pt x="22876" y="1103"/>
                  </a:cubicBezTo>
                  <a:cubicBezTo>
                    <a:pt x="23199" y="1103"/>
                    <a:pt x="23524" y="1093"/>
                    <a:pt x="23849" y="1093"/>
                  </a:cubicBezTo>
                  <a:cubicBezTo>
                    <a:pt x="24032" y="1093"/>
                    <a:pt x="24214" y="1096"/>
                    <a:pt x="24396" y="1107"/>
                  </a:cubicBezTo>
                  <a:cubicBezTo>
                    <a:pt x="24926" y="1136"/>
                    <a:pt x="25437" y="1308"/>
                    <a:pt x="25967" y="1341"/>
                  </a:cubicBezTo>
                  <a:cubicBezTo>
                    <a:pt x="25977" y="1342"/>
                    <a:pt x="25987" y="1342"/>
                    <a:pt x="25997" y="1342"/>
                  </a:cubicBezTo>
                  <a:cubicBezTo>
                    <a:pt x="26562" y="1342"/>
                    <a:pt x="26559" y="244"/>
                    <a:pt x="25967" y="238"/>
                  </a:cubicBezTo>
                  <a:cubicBezTo>
                    <a:pt x="24939" y="231"/>
                    <a:pt x="23914" y="75"/>
                    <a:pt x="22876" y="75"/>
                  </a:cubicBezTo>
                  <a:cubicBezTo>
                    <a:pt x="21799" y="75"/>
                    <a:pt x="20726" y="75"/>
                    <a:pt x="19652" y="79"/>
                  </a:cubicBezTo>
                  <a:cubicBezTo>
                    <a:pt x="17761" y="79"/>
                    <a:pt x="15888" y="0"/>
                    <a:pt x="14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6;p119">
              <a:extLst>
                <a:ext uri="{FF2B5EF4-FFF2-40B4-BE49-F238E27FC236}">
                  <a16:creationId xmlns:a16="http://schemas.microsoft.com/office/drawing/2014/main" id="{4679D83B-F80E-43A0-B982-A4A935A1BE2A}"/>
                </a:ext>
              </a:extLst>
            </p:cNvPr>
            <p:cNvSpPr/>
            <p:nvPr/>
          </p:nvSpPr>
          <p:spPr>
            <a:xfrm rot="-3078484">
              <a:off x="6035811" y="3287505"/>
              <a:ext cx="1556589" cy="81102"/>
            </a:xfrm>
            <a:custGeom>
              <a:avLst/>
              <a:gdLst/>
              <a:ahLst/>
              <a:cxnLst/>
              <a:rect l="l" t="t" r="r" b="b"/>
              <a:pathLst>
                <a:path w="26927" h="1403" extrusionOk="0">
                  <a:moveTo>
                    <a:pt x="22259" y="1"/>
                  </a:moveTo>
                  <a:cubicBezTo>
                    <a:pt x="22015" y="1"/>
                    <a:pt x="21769" y="14"/>
                    <a:pt x="21523" y="45"/>
                  </a:cubicBezTo>
                  <a:cubicBezTo>
                    <a:pt x="20433" y="185"/>
                    <a:pt x="19297" y="142"/>
                    <a:pt x="18194" y="158"/>
                  </a:cubicBezTo>
                  <a:cubicBezTo>
                    <a:pt x="18070" y="161"/>
                    <a:pt x="17945" y="161"/>
                    <a:pt x="17821" y="161"/>
                  </a:cubicBezTo>
                  <a:cubicBezTo>
                    <a:pt x="16754" y="161"/>
                    <a:pt x="15698" y="93"/>
                    <a:pt x="14632" y="58"/>
                  </a:cubicBezTo>
                  <a:cubicBezTo>
                    <a:pt x="14353" y="49"/>
                    <a:pt x="14074" y="45"/>
                    <a:pt x="13795" y="45"/>
                  </a:cubicBezTo>
                  <a:cubicBezTo>
                    <a:pt x="11651" y="45"/>
                    <a:pt x="9508" y="280"/>
                    <a:pt x="7360" y="292"/>
                  </a:cubicBezTo>
                  <a:cubicBezTo>
                    <a:pt x="7207" y="293"/>
                    <a:pt x="7054" y="293"/>
                    <a:pt x="6901" y="293"/>
                  </a:cubicBezTo>
                  <a:cubicBezTo>
                    <a:pt x="6582" y="293"/>
                    <a:pt x="6263" y="292"/>
                    <a:pt x="5944" y="292"/>
                  </a:cubicBezTo>
                  <a:cubicBezTo>
                    <a:pt x="5258" y="292"/>
                    <a:pt x="4571" y="298"/>
                    <a:pt x="3885" y="334"/>
                  </a:cubicBezTo>
                  <a:cubicBezTo>
                    <a:pt x="2633" y="402"/>
                    <a:pt x="1445" y="721"/>
                    <a:pt x="206" y="884"/>
                  </a:cubicBezTo>
                  <a:cubicBezTo>
                    <a:pt x="11" y="910"/>
                    <a:pt x="1" y="1239"/>
                    <a:pt x="206" y="1252"/>
                  </a:cubicBezTo>
                  <a:cubicBezTo>
                    <a:pt x="488" y="1271"/>
                    <a:pt x="770" y="1278"/>
                    <a:pt x="1052" y="1278"/>
                  </a:cubicBezTo>
                  <a:cubicBezTo>
                    <a:pt x="1917" y="1278"/>
                    <a:pt x="2782" y="1209"/>
                    <a:pt x="3649" y="1209"/>
                  </a:cubicBezTo>
                  <a:cubicBezTo>
                    <a:pt x="3678" y="1209"/>
                    <a:pt x="3707" y="1209"/>
                    <a:pt x="3736" y="1209"/>
                  </a:cubicBezTo>
                  <a:cubicBezTo>
                    <a:pt x="4943" y="1216"/>
                    <a:pt x="6153" y="1239"/>
                    <a:pt x="7360" y="1242"/>
                  </a:cubicBezTo>
                  <a:cubicBezTo>
                    <a:pt x="7389" y="1242"/>
                    <a:pt x="7418" y="1242"/>
                    <a:pt x="7447" y="1242"/>
                  </a:cubicBezTo>
                  <a:cubicBezTo>
                    <a:pt x="9505" y="1242"/>
                    <a:pt x="11558" y="1049"/>
                    <a:pt x="13613" y="1049"/>
                  </a:cubicBezTo>
                  <a:cubicBezTo>
                    <a:pt x="13953" y="1049"/>
                    <a:pt x="14292" y="1054"/>
                    <a:pt x="14632" y="1066"/>
                  </a:cubicBezTo>
                  <a:cubicBezTo>
                    <a:pt x="16010" y="1116"/>
                    <a:pt x="17388" y="1182"/>
                    <a:pt x="18767" y="1182"/>
                  </a:cubicBezTo>
                  <a:cubicBezTo>
                    <a:pt x="19659" y="1182"/>
                    <a:pt x="20552" y="1154"/>
                    <a:pt x="21445" y="1076"/>
                  </a:cubicBezTo>
                  <a:cubicBezTo>
                    <a:pt x="21832" y="1042"/>
                    <a:pt x="22207" y="1021"/>
                    <a:pt x="22582" y="1021"/>
                  </a:cubicBezTo>
                  <a:cubicBezTo>
                    <a:pt x="23029" y="1021"/>
                    <a:pt x="23476" y="1051"/>
                    <a:pt x="23940" y="1122"/>
                  </a:cubicBezTo>
                  <a:cubicBezTo>
                    <a:pt x="24687" y="1236"/>
                    <a:pt x="25464" y="1403"/>
                    <a:pt x="26225" y="1403"/>
                  </a:cubicBezTo>
                  <a:cubicBezTo>
                    <a:pt x="26266" y="1403"/>
                    <a:pt x="26307" y="1402"/>
                    <a:pt x="26348" y="1401"/>
                  </a:cubicBezTo>
                  <a:cubicBezTo>
                    <a:pt x="26918" y="1385"/>
                    <a:pt x="26927" y="330"/>
                    <a:pt x="26373" y="330"/>
                  </a:cubicBezTo>
                  <a:cubicBezTo>
                    <a:pt x="26365" y="330"/>
                    <a:pt x="26356" y="330"/>
                    <a:pt x="26348" y="331"/>
                  </a:cubicBezTo>
                  <a:cubicBezTo>
                    <a:pt x="26229" y="338"/>
                    <a:pt x="26111" y="341"/>
                    <a:pt x="25993" y="341"/>
                  </a:cubicBezTo>
                  <a:cubicBezTo>
                    <a:pt x="24747" y="341"/>
                    <a:pt x="23512" y="1"/>
                    <a:pt x="22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7;p119">
              <a:extLst>
                <a:ext uri="{FF2B5EF4-FFF2-40B4-BE49-F238E27FC236}">
                  <a16:creationId xmlns:a16="http://schemas.microsoft.com/office/drawing/2014/main" id="{50D9F6D4-F7CA-4515-AC55-EC49A7AE01B5}"/>
                </a:ext>
              </a:extLst>
            </p:cNvPr>
            <p:cNvSpPr/>
            <p:nvPr/>
          </p:nvSpPr>
          <p:spPr>
            <a:xfrm rot="-3078484">
              <a:off x="5949262" y="3168537"/>
              <a:ext cx="1575203" cy="95785"/>
            </a:xfrm>
            <a:custGeom>
              <a:avLst/>
              <a:gdLst/>
              <a:ahLst/>
              <a:cxnLst/>
              <a:rect l="l" t="t" r="r" b="b"/>
              <a:pathLst>
                <a:path w="27249" h="1657" extrusionOk="0">
                  <a:moveTo>
                    <a:pt x="17847" y="1"/>
                  </a:moveTo>
                  <a:cubicBezTo>
                    <a:pt x="17828" y="1"/>
                    <a:pt x="17809" y="1"/>
                    <a:pt x="17791" y="1"/>
                  </a:cubicBezTo>
                  <a:cubicBezTo>
                    <a:pt x="16649" y="4"/>
                    <a:pt x="15510" y="103"/>
                    <a:pt x="14371" y="103"/>
                  </a:cubicBezTo>
                  <a:cubicBezTo>
                    <a:pt x="14290" y="103"/>
                    <a:pt x="14209" y="103"/>
                    <a:pt x="14127" y="102"/>
                  </a:cubicBezTo>
                  <a:cubicBezTo>
                    <a:pt x="14058" y="101"/>
                    <a:pt x="13989" y="101"/>
                    <a:pt x="13919" y="101"/>
                  </a:cubicBezTo>
                  <a:cubicBezTo>
                    <a:pt x="11649" y="101"/>
                    <a:pt x="9415" y="503"/>
                    <a:pt x="7149" y="538"/>
                  </a:cubicBezTo>
                  <a:cubicBezTo>
                    <a:pt x="5964" y="557"/>
                    <a:pt x="4777" y="531"/>
                    <a:pt x="3592" y="577"/>
                  </a:cubicBezTo>
                  <a:cubicBezTo>
                    <a:pt x="3017" y="600"/>
                    <a:pt x="2431" y="590"/>
                    <a:pt x="1858" y="652"/>
                  </a:cubicBezTo>
                  <a:cubicBezTo>
                    <a:pt x="1302" y="717"/>
                    <a:pt x="765" y="889"/>
                    <a:pt x="202" y="945"/>
                  </a:cubicBezTo>
                  <a:cubicBezTo>
                    <a:pt x="1" y="964"/>
                    <a:pt x="7" y="1283"/>
                    <a:pt x="202" y="1312"/>
                  </a:cubicBezTo>
                  <a:cubicBezTo>
                    <a:pt x="1495" y="1497"/>
                    <a:pt x="2823" y="1538"/>
                    <a:pt x="4149" y="1538"/>
                  </a:cubicBezTo>
                  <a:cubicBezTo>
                    <a:pt x="5106" y="1538"/>
                    <a:pt x="6062" y="1517"/>
                    <a:pt x="7002" y="1514"/>
                  </a:cubicBezTo>
                  <a:cubicBezTo>
                    <a:pt x="9246" y="1508"/>
                    <a:pt x="11460" y="1142"/>
                    <a:pt x="13703" y="1142"/>
                  </a:cubicBezTo>
                  <a:cubicBezTo>
                    <a:pt x="13845" y="1142"/>
                    <a:pt x="13986" y="1143"/>
                    <a:pt x="14127" y="1146"/>
                  </a:cubicBezTo>
                  <a:cubicBezTo>
                    <a:pt x="14239" y="1149"/>
                    <a:pt x="14350" y="1150"/>
                    <a:pt x="14461" y="1150"/>
                  </a:cubicBezTo>
                  <a:cubicBezTo>
                    <a:pt x="15521" y="1150"/>
                    <a:pt x="16578" y="1048"/>
                    <a:pt x="17638" y="1045"/>
                  </a:cubicBezTo>
                  <a:cubicBezTo>
                    <a:pt x="18728" y="1045"/>
                    <a:pt x="19808" y="1234"/>
                    <a:pt x="20895" y="1244"/>
                  </a:cubicBezTo>
                  <a:cubicBezTo>
                    <a:pt x="21916" y="1254"/>
                    <a:pt x="22922" y="1478"/>
                    <a:pt x="23937" y="1566"/>
                  </a:cubicBezTo>
                  <a:cubicBezTo>
                    <a:pt x="24031" y="1574"/>
                    <a:pt x="24123" y="1577"/>
                    <a:pt x="24213" y="1577"/>
                  </a:cubicBezTo>
                  <a:cubicBezTo>
                    <a:pt x="24429" y="1577"/>
                    <a:pt x="24636" y="1561"/>
                    <a:pt x="24847" y="1561"/>
                  </a:cubicBezTo>
                  <a:cubicBezTo>
                    <a:pt x="25011" y="1561"/>
                    <a:pt x="25176" y="1570"/>
                    <a:pt x="25349" y="1605"/>
                  </a:cubicBezTo>
                  <a:cubicBezTo>
                    <a:pt x="25560" y="1646"/>
                    <a:pt x="25775" y="1656"/>
                    <a:pt x="25991" y="1656"/>
                  </a:cubicBezTo>
                  <a:cubicBezTo>
                    <a:pt x="26224" y="1656"/>
                    <a:pt x="26456" y="1644"/>
                    <a:pt x="26686" y="1644"/>
                  </a:cubicBezTo>
                  <a:cubicBezTo>
                    <a:pt x="27246" y="1644"/>
                    <a:pt x="27249" y="613"/>
                    <a:pt x="26686" y="613"/>
                  </a:cubicBezTo>
                  <a:cubicBezTo>
                    <a:pt x="26227" y="609"/>
                    <a:pt x="25807" y="613"/>
                    <a:pt x="25358" y="522"/>
                  </a:cubicBezTo>
                  <a:cubicBezTo>
                    <a:pt x="25237" y="498"/>
                    <a:pt x="25117" y="489"/>
                    <a:pt x="24996" y="489"/>
                  </a:cubicBezTo>
                  <a:cubicBezTo>
                    <a:pt x="24712" y="489"/>
                    <a:pt x="24430" y="536"/>
                    <a:pt x="24146" y="536"/>
                  </a:cubicBezTo>
                  <a:cubicBezTo>
                    <a:pt x="24054" y="536"/>
                    <a:pt x="23963" y="531"/>
                    <a:pt x="23872" y="518"/>
                  </a:cubicBezTo>
                  <a:cubicBezTo>
                    <a:pt x="22918" y="388"/>
                    <a:pt x="21975" y="219"/>
                    <a:pt x="21012" y="199"/>
                  </a:cubicBezTo>
                  <a:cubicBezTo>
                    <a:pt x="19953" y="180"/>
                    <a:pt x="18908" y="1"/>
                    <a:pt x="17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113493-D1D5-485D-9A12-8B83532DE0B9}"/>
              </a:ext>
            </a:extLst>
          </p:cNvPr>
          <p:cNvSpPr txBox="1"/>
          <p:nvPr/>
        </p:nvSpPr>
        <p:spPr>
          <a:xfrm>
            <a:off x="2371103" y="2428884"/>
            <a:ext cx="424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>
                <a:latin typeface="Kulim Park" panose="020B0604020202020204" charset="0"/>
              </a:rPr>
              <a:t>E. Ketika memfilter data keompok setelah agregasi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29"/>
          <a:stretch/>
        </p:blipFill>
        <p:spPr>
          <a:xfrm>
            <a:off x="0" y="0"/>
            <a:ext cx="9144002" cy="5143500"/>
          </a:xfrm>
          <a:prstGeom prst="rect">
            <a:avLst/>
          </a:prstGeom>
        </p:spPr>
      </p:pic>
      <p:sp>
        <p:nvSpPr>
          <p:cNvPr id="1503" name="Google Shape;1503;p113"/>
          <p:cNvSpPr/>
          <p:nvPr/>
        </p:nvSpPr>
        <p:spPr>
          <a:xfrm rot="2839443">
            <a:off x="-336718" y="275298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1">
              <a:alpha val="3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13"/>
          <p:cNvSpPr/>
          <p:nvPr/>
        </p:nvSpPr>
        <p:spPr>
          <a:xfrm rot="-10285629">
            <a:off x="4072449" y="-37420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3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13"/>
          <p:cNvSpPr/>
          <p:nvPr/>
        </p:nvSpPr>
        <p:spPr>
          <a:xfrm flipH="1">
            <a:off x="74848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13"/>
          <p:cNvSpPr/>
          <p:nvPr/>
        </p:nvSpPr>
        <p:spPr>
          <a:xfrm rot="9555841" flipH="1">
            <a:off x="61417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13"/>
          <p:cNvSpPr/>
          <p:nvPr/>
        </p:nvSpPr>
        <p:spPr>
          <a:xfrm rot="-1478505">
            <a:off x="-4010126" y="-5581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1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21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13"/>
          <p:cNvSpPr txBox="1">
            <a:spLocks noGrp="1"/>
          </p:cNvSpPr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Terimah Kasih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19"/>
          <p:cNvSpPr txBox="1">
            <a:spLocks noGrp="1"/>
          </p:cNvSpPr>
          <p:nvPr>
            <p:ph type="body" idx="4294967295"/>
          </p:nvPr>
        </p:nvSpPr>
        <p:spPr>
          <a:xfrm>
            <a:off x="2139775" y="1315575"/>
            <a:ext cx="48645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that of this template: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45" name="Google Shape;1845;p119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846" name="Google Shape;1846;p119"/>
          <p:cNvGrpSpPr/>
          <p:nvPr/>
        </p:nvGrpSpPr>
        <p:grpSpPr>
          <a:xfrm>
            <a:off x="1155660" y="1966751"/>
            <a:ext cx="2535236" cy="2617993"/>
            <a:chOff x="1358848" y="2127088"/>
            <a:chExt cx="2224867" cy="2297493"/>
          </a:xfrm>
        </p:grpSpPr>
        <p:sp>
          <p:nvSpPr>
            <p:cNvPr id="1847" name="Google Shape;1847;p119"/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19"/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19"/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19"/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19"/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19"/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19"/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19"/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19"/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19"/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19"/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119"/>
          <p:cNvSpPr/>
          <p:nvPr/>
        </p:nvSpPr>
        <p:spPr>
          <a:xfrm rot="-9485847">
            <a:off x="3481221" y="2700330"/>
            <a:ext cx="1530411" cy="1623363"/>
          </a:xfrm>
          <a:custGeom>
            <a:avLst/>
            <a:gdLst/>
            <a:ahLst/>
            <a:cxnLst/>
            <a:rect l="l" t="t" r="r" b="b"/>
            <a:pathLst>
              <a:path w="18358" h="19473" extrusionOk="0">
                <a:moveTo>
                  <a:pt x="8261" y="191"/>
                </a:moveTo>
                <a:cubicBezTo>
                  <a:pt x="8488" y="191"/>
                  <a:pt x="8711" y="204"/>
                  <a:pt x="8915" y="244"/>
                </a:cubicBezTo>
                <a:cubicBezTo>
                  <a:pt x="8996" y="264"/>
                  <a:pt x="9185" y="228"/>
                  <a:pt x="9094" y="394"/>
                </a:cubicBezTo>
                <a:cubicBezTo>
                  <a:pt x="9068" y="446"/>
                  <a:pt x="8671" y="446"/>
                  <a:pt x="8616" y="452"/>
                </a:cubicBezTo>
                <a:cubicBezTo>
                  <a:pt x="8329" y="492"/>
                  <a:pt x="8043" y="527"/>
                  <a:pt x="7757" y="566"/>
                </a:cubicBezTo>
                <a:cubicBezTo>
                  <a:pt x="7184" y="638"/>
                  <a:pt x="6611" y="713"/>
                  <a:pt x="6039" y="781"/>
                </a:cubicBezTo>
                <a:cubicBezTo>
                  <a:pt x="5460" y="849"/>
                  <a:pt x="4877" y="927"/>
                  <a:pt x="4295" y="941"/>
                </a:cubicBezTo>
                <a:cubicBezTo>
                  <a:pt x="4037" y="946"/>
                  <a:pt x="3708" y="979"/>
                  <a:pt x="3396" y="979"/>
                </a:cubicBezTo>
                <a:cubicBezTo>
                  <a:pt x="3208" y="979"/>
                  <a:pt x="3025" y="967"/>
                  <a:pt x="2867" y="930"/>
                </a:cubicBezTo>
                <a:lnTo>
                  <a:pt x="2867" y="930"/>
                </a:lnTo>
                <a:cubicBezTo>
                  <a:pt x="3737" y="486"/>
                  <a:pt x="4796" y="374"/>
                  <a:pt x="5759" y="293"/>
                </a:cubicBezTo>
                <a:cubicBezTo>
                  <a:pt x="6263" y="251"/>
                  <a:pt x="6764" y="231"/>
                  <a:pt x="7269" y="225"/>
                </a:cubicBezTo>
                <a:cubicBezTo>
                  <a:pt x="7578" y="219"/>
                  <a:pt x="7924" y="191"/>
                  <a:pt x="8261" y="191"/>
                </a:cubicBezTo>
                <a:close/>
                <a:moveTo>
                  <a:pt x="6138" y="2642"/>
                </a:moveTo>
                <a:cubicBezTo>
                  <a:pt x="8181" y="2642"/>
                  <a:pt x="10207" y="3074"/>
                  <a:pt x="12194" y="3192"/>
                </a:cubicBezTo>
                <a:cubicBezTo>
                  <a:pt x="11813" y="3278"/>
                  <a:pt x="11423" y="3309"/>
                  <a:pt x="11030" y="3309"/>
                </a:cubicBezTo>
                <a:cubicBezTo>
                  <a:pt x="10246" y="3309"/>
                  <a:pt x="9449" y="3184"/>
                  <a:pt x="8677" y="3117"/>
                </a:cubicBezTo>
                <a:cubicBezTo>
                  <a:pt x="7435" y="3010"/>
                  <a:pt x="6198" y="2919"/>
                  <a:pt x="4972" y="2694"/>
                </a:cubicBezTo>
                <a:cubicBezTo>
                  <a:pt x="5361" y="2658"/>
                  <a:pt x="5750" y="2642"/>
                  <a:pt x="6138" y="2642"/>
                </a:cubicBezTo>
                <a:close/>
                <a:moveTo>
                  <a:pt x="7997" y="4278"/>
                </a:moveTo>
                <a:cubicBezTo>
                  <a:pt x="8724" y="4278"/>
                  <a:pt x="9471" y="4460"/>
                  <a:pt x="10128" y="4708"/>
                </a:cubicBezTo>
                <a:cubicBezTo>
                  <a:pt x="10587" y="4880"/>
                  <a:pt x="11030" y="5098"/>
                  <a:pt x="11449" y="5349"/>
                </a:cubicBezTo>
                <a:cubicBezTo>
                  <a:pt x="11710" y="5505"/>
                  <a:pt x="11957" y="5678"/>
                  <a:pt x="12204" y="5860"/>
                </a:cubicBezTo>
                <a:cubicBezTo>
                  <a:pt x="12326" y="5947"/>
                  <a:pt x="12535" y="6155"/>
                  <a:pt x="12669" y="6171"/>
                </a:cubicBezTo>
                <a:lnTo>
                  <a:pt x="12669" y="6171"/>
                </a:lnTo>
                <a:cubicBezTo>
                  <a:pt x="12266" y="6143"/>
                  <a:pt x="11769" y="5900"/>
                  <a:pt x="11371" y="5775"/>
                </a:cubicBezTo>
                <a:cubicBezTo>
                  <a:pt x="10844" y="5606"/>
                  <a:pt x="10317" y="5440"/>
                  <a:pt x="9793" y="5271"/>
                </a:cubicBezTo>
                <a:cubicBezTo>
                  <a:pt x="9296" y="5115"/>
                  <a:pt x="8801" y="4955"/>
                  <a:pt x="8306" y="4799"/>
                </a:cubicBezTo>
                <a:cubicBezTo>
                  <a:pt x="8072" y="4721"/>
                  <a:pt x="7825" y="4659"/>
                  <a:pt x="7597" y="4565"/>
                </a:cubicBezTo>
                <a:cubicBezTo>
                  <a:pt x="7462" y="4509"/>
                  <a:pt x="7336" y="4408"/>
                  <a:pt x="7197" y="4360"/>
                </a:cubicBezTo>
                <a:lnTo>
                  <a:pt x="7197" y="4360"/>
                </a:lnTo>
                <a:cubicBezTo>
                  <a:pt x="7457" y="4303"/>
                  <a:pt x="7725" y="4278"/>
                  <a:pt x="7997" y="4278"/>
                </a:cubicBezTo>
                <a:close/>
                <a:moveTo>
                  <a:pt x="1438" y="1796"/>
                </a:moveTo>
                <a:lnTo>
                  <a:pt x="1438" y="1796"/>
                </a:lnTo>
                <a:cubicBezTo>
                  <a:pt x="3208" y="3455"/>
                  <a:pt x="3999" y="5411"/>
                  <a:pt x="4223" y="7636"/>
                </a:cubicBezTo>
                <a:cubicBezTo>
                  <a:pt x="3101" y="5831"/>
                  <a:pt x="2206" y="3924"/>
                  <a:pt x="1438" y="1796"/>
                </a:cubicBezTo>
                <a:close/>
                <a:moveTo>
                  <a:pt x="4657" y="4488"/>
                </a:moveTo>
                <a:cubicBezTo>
                  <a:pt x="4804" y="4684"/>
                  <a:pt x="5011" y="4904"/>
                  <a:pt x="5099" y="5030"/>
                </a:cubicBezTo>
                <a:cubicBezTo>
                  <a:pt x="5375" y="5427"/>
                  <a:pt x="5652" y="5824"/>
                  <a:pt x="5918" y="6224"/>
                </a:cubicBezTo>
                <a:cubicBezTo>
                  <a:pt x="6393" y="6930"/>
                  <a:pt x="6894" y="7656"/>
                  <a:pt x="7021" y="8518"/>
                </a:cubicBezTo>
                <a:cubicBezTo>
                  <a:pt x="6543" y="7835"/>
                  <a:pt x="6078" y="7145"/>
                  <a:pt x="5642" y="6436"/>
                </a:cubicBezTo>
                <a:cubicBezTo>
                  <a:pt x="5249" y="5803"/>
                  <a:pt x="4957" y="5158"/>
                  <a:pt x="4657" y="4488"/>
                </a:cubicBezTo>
                <a:close/>
                <a:moveTo>
                  <a:pt x="9416" y="6676"/>
                </a:moveTo>
                <a:lnTo>
                  <a:pt x="9416" y="6676"/>
                </a:lnTo>
                <a:cubicBezTo>
                  <a:pt x="10499" y="6969"/>
                  <a:pt x="11583" y="7269"/>
                  <a:pt x="12624" y="7692"/>
                </a:cubicBezTo>
                <a:cubicBezTo>
                  <a:pt x="13161" y="7910"/>
                  <a:pt x="13681" y="8154"/>
                  <a:pt x="14186" y="8437"/>
                </a:cubicBezTo>
                <a:cubicBezTo>
                  <a:pt x="14534" y="8632"/>
                  <a:pt x="14970" y="9019"/>
                  <a:pt x="15214" y="9169"/>
                </a:cubicBezTo>
                <a:cubicBezTo>
                  <a:pt x="13232" y="8531"/>
                  <a:pt x="11043" y="8046"/>
                  <a:pt x="9416" y="6676"/>
                </a:cubicBezTo>
                <a:close/>
                <a:moveTo>
                  <a:pt x="7184" y="5707"/>
                </a:moveTo>
                <a:lnTo>
                  <a:pt x="7184" y="5707"/>
                </a:lnTo>
                <a:cubicBezTo>
                  <a:pt x="8648" y="7438"/>
                  <a:pt x="9679" y="9370"/>
                  <a:pt x="9709" y="10451"/>
                </a:cubicBezTo>
                <a:cubicBezTo>
                  <a:pt x="8817" y="8847"/>
                  <a:pt x="7799" y="7386"/>
                  <a:pt x="7184" y="5707"/>
                </a:cubicBezTo>
                <a:close/>
                <a:moveTo>
                  <a:pt x="12887" y="10812"/>
                </a:moveTo>
                <a:lnTo>
                  <a:pt x="12887" y="10812"/>
                </a:lnTo>
                <a:cubicBezTo>
                  <a:pt x="14921" y="11088"/>
                  <a:pt x="16606" y="12178"/>
                  <a:pt x="17810" y="13824"/>
                </a:cubicBezTo>
                <a:cubicBezTo>
                  <a:pt x="16928" y="13333"/>
                  <a:pt x="16043" y="12845"/>
                  <a:pt x="15165" y="12351"/>
                </a:cubicBezTo>
                <a:cubicBezTo>
                  <a:pt x="14449" y="11950"/>
                  <a:pt x="13317" y="11550"/>
                  <a:pt x="12887" y="10812"/>
                </a:cubicBezTo>
                <a:close/>
                <a:moveTo>
                  <a:pt x="13532" y="12438"/>
                </a:moveTo>
                <a:cubicBezTo>
                  <a:pt x="13782" y="13606"/>
                  <a:pt x="13629" y="14784"/>
                  <a:pt x="13636" y="15959"/>
                </a:cubicBezTo>
                <a:cubicBezTo>
                  <a:pt x="13128" y="14807"/>
                  <a:pt x="12848" y="13645"/>
                  <a:pt x="13532" y="12438"/>
                </a:cubicBezTo>
                <a:close/>
                <a:moveTo>
                  <a:pt x="14931" y="14817"/>
                </a:moveTo>
                <a:lnTo>
                  <a:pt x="14931" y="14817"/>
                </a:lnTo>
                <a:cubicBezTo>
                  <a:pt x="15406" y="15279"/>
                  <a:pt x="15861" y="15786"/>
                  <a:pt x="16095" y="16414"/>
                </a:cubicBezTo>
                <a:cubicBezTo>
                  <a:pt x="16353" y="17101"/>
                  <a:pt x="16388" y="17883"/>
                  <a:pt x="16496" y="18606"/>
                </a:cubicBezTo>
                <a:lnTo>
                  <a:pt x="16496" y="18606"/>
                </a:lnTo>
                <a:cubicBezTo>
                  <a:pt x="16034" y="18243"/>
                  <a:pt x="15814" y="17295"/>
                  <a:pt x="15581" y="16756"/>
                </a:cubicBezTo>
                <a:cubicBezTo>
                  <a:pt x="15305" y="16108"/>
                  <a:pt x="15019" y="15516"/>
                  <a:pt x="14931" y="14817"/>
                </a:cubicBezTo>
                <a:close/>
                <a:moveTo>
                  <a:pt x="16498" y="18619"/>
                </a:moveTo>
                <a:cubicBezTo>
                  <a:pt x="16498" y="18622"/>
                  <a:pt x="16498" y="18624"/>
                  <a:pt x="16499" y="18627"/>
                </a:cubicBezTo>
                <a:cubicBezTo>
                  <a:pt x="16480" y="18632"/>
                  <a:pt x="16472" y="18635"/>
                  <a:pt x="16470" y="18635"/>
                </a:cubicBezTo>
                <a:cubicBezTo>
                  <a:pt x="16468" y="18635"/>
                  <a:pt x="16486" y="18627"/>
                  <a:pt x="16498" y="18619"/>
                </a:cubicBezTo>
                <a:close/>
                <a:moveTo>
                  <a:pt x="7620" y="1"/>
                </a:moveTo>
                <a:cubicBezTo>
                  <a:pt x="6436" y="1"/>
                  <a:pt x="5253" y="81"/>
                  <a:pt x="4093" y="329"/>
                </a:cubicBezTo>
                <a:cubicBezTo>
                  <a:pt x="3400" y="479"/>
                  <a:pt x="2717" y="804"/>
                  <a:pt x="2008" y="866"/>
                </a:cubicBezTo>
                <a:cubicBezTo>
                  <a:pt x="1939" y="871"/>
                  <a:pt x="1870" y="874"/>
                  <a:pt x="1801" y="874"/>
                </a:cubicBezTo>
                <a:cubicBezTo>
                  <a:pt x="1555" y="874"/>
                  <a:pt x="1311" y="837"/>
                  <a:pt x="1077" y="758"/>
                </a:cubicBezTo>
                <a:cubicBezTo>
                  <a:pt x="797" y="664"/>
                  <a:pt x="409" y="459"/>
                  <a:pt x="116" y="459"/>
                </a:cubicBezTo>
                <a:cubicBezTo>
                  <a:pt x="76" y="459"/>
                  <a:pt x="37" y="463"/>
                  <a:pt x="0" y="472"/>
                </a:cubicBezTo>
                <a:cubicBezTo>
                  <a:pt x="283" y="599"/>
                  <a:pt x="781" y="716"/>
                  <a:pt x="996" y="954"/>
                </a:cubicBezTo>
                <a:cubicBezTo>
                  <a:pt x="1224" y="1204"/>
                  <a:pt x="1243" y="1747"/>
                  <a:pt x="1337" y="2060"/>
                </a:cubicBezTo>
                <a:cubicBezTo>
                  <a:pt x="1562" y="2798"/>
                  <a:pt x="1861" y="3508"/>
                  <a:pt x="2180" y="4207"/>
                </a:cubicBezTo>
                <a:cubicBezTo>
                  <a:pt x="2502" y="4913"/>
                  <a:pt x="2818" y="5626"/>
                  <a:pt x="3172" y="6312"/>
                </a:cubicBezTo>
                <a:cubicBezTo>
                  <a:pt x="3446" y="6839"/>
                  <a:pt x="3784" y="7870"/>
                  <a:pt x="4415" y="8056"/>
                </a:cubicBezTo>
                <a:cubicBezTo>
                  <a:pt x="4568" y="6696"/>
                  <a:pt x="3963" y="5033"/>
                  <a:pt x="3309" y="3852"/>
                </a:cubicBezTo>
                <a:cubicBezTo>
                  <a:pt x="2948" y="3195"/>
                  <a:pt x="2470" y="2658"/>
                  <a:pt x="2004" y="2082"/>
                </a:cubicBezTo>
                <a:cubicBezTo>
                  <a:pt x="1897" y="1952"/>
                  <a:pt x="1311" y="1367"/>
                  <a:pt x="1341" y="1230"/>
                </a:cubicBezTo>
                <a:cubicBezTo>
                  <a:pt x="1350" y="1190"/>
                  <a:pt x="1381" y="1172"/>
                  <a:pt x="1427" y="1172"/>
                </a:cubicBezTo>
                <a:cubicBezTo>
                  <a:pt x="1654" y="1172"/>
                  <a:pt x="2247" y="1591"/>
                  <a:pt x="2385" y="1669"/>
                </a:cubicBezTo>
                <a:cubicBezTo>
                  <a:pt x="3081" y="2073"/>
                  <a:pt x="3677" y="2349"/>
                  <a:pt x="3947" y="3163"/>
                </a:cubicBezTo>
                <a:cubicBezTo>
                  <a:pt x="4188" y="3885"/>
                  <a:pt x="4396" y="4591"/>
                  <a:pt x="4737" y="5281"/>
                </a:cubicBezTo>
                <a:cubicBezTo>
                  <a:pt x="5072" y="5954"/>
                  <a:pt x="5466" y="6595"/>
                  <a:pt x="5870" y="7230"/>
                </a:cubicBezTo>
                <a:cubicBezTo>
                  <a:pt x="6286" y="7880"/>
                  <a:pt x="6748" y="8905"/>
                  <a:pt x="7418" y="9296"/>
                </a:cubicBezTo>
                <a:cubicBezTo>
                  <a:pt x="7545" y="8765"/>
                  <a:pt x="7200" y="8199"/>
                  <a:pt x="6992" y="7698"/>
                </a:cubicBezTo>
                <a:cubicBezTo>
                  <a:pt x="6745" y="7106"/>
                  <a:pt x="6445" y="6553"/>
                  <a:pt x="6078" y="6029"/>
                </a:cubicBezTo>
                <a:cubicBezTo>
                  <a:pt x="5343" y="4975"/>
                  <a:pt x="4620" y="3979"/>
                  <a:pt x="4135" y="2775"/>
                </a:cubicBezTo>
                <a:lnTo>
                  <a:pt x="4135" y="2775"/>
                </a:lnTo>
                <a:cubicBezTo>
                  <a:pt x="4900" y="3332"/>
                  <a:pt x="5700" y="3865"/>
                  <a:pt x="6416" y="4487"/>
                </a:cubicBezTo>
                <a:cubicBezTo>
                  <a:pt x="6784" y="4806"/>
                  <a:pt x="6774" y="5115"/>
                  <a:pt x="6891" y="5564"/>
                </a:cubicBezTo>
                <a:cubicBezTo>
                  <a:pt x="7012" y="6029"/>
                  <a:pt x="7200" y="6471"/>
                  <a:pt x="7415" y="6898"/>
                </a:cubicBezTo>
                <a:cubicBezTo>
                  <a:pt x="7841" y="7757"/>
                  <a:pt x="8323" y="8589"/>
                  <a:pt x="8801" y="9419"/>
                </a:cubicBezTo>
                <a:cubicBezTo>
                  <a:pt x="9270" y="10233"/>
                  <a:pt x="9699" y="11088"/>
                  <a:pt x="10304" y="11807"/>
                </a:cubicBezTo>
                <a:cubicBezTo>
                  <a:pt x="10301" y="10685"/>
                  <a:pt x="9855" y="9559"/>
                  <a:pt x="9377" y="8547"/>
                </a:cubicBezTo>
                <a:cubicBezTo>
                  <a:pt x="8847" y="7425"/>
                  <a:pt x="7926" y="6504"/>
                  <a:pt x="7480" y="5352"/>
                </a:cubicBezTo>
                <a:lnTo>
                  <a:pt x="7480" y="5352"/>
                </a:lnTo>
                <a:cubicBezTo>
                  <a:pt x="8173" y="5987"/>
                  <a:pt x="8856" y="6624"/>
                  <a:pt x="9514" y="7298"/>
                </a:cubicBezTo>
                <a:cubicBezTo>
                  <a:pt x="9800" y="7594"/>
                  <a:pt x="10168" y="7874"/>
                  <a:pt x="10385" y="8225"/>
                </a:cubicBezTo>
                <a:cubicBezTo>
                  <a:pt x="10473" y="8362"/>
                  <a:pt x="10480" y="8547"/>
                  <a:pt x="10564" y="8677"/>
                </a:cubicBezTo>
                <a:cubicBezTo>
                  <a:pt x="10678" y="8860"/>
                  <a:pt x="10870" y="8990"/>
                  <a:pt x="10984" y="9191"/>
                </a:cubicBezTo>
                <a:cubicBezTo>
                  <a:pt x="11352" y="9836"/>
                  <a:pt x="11680" y="10506"/>
                  <a:pt x="11889" y="11218"/>
                </a:cubicBezTo>
                <a:cubicBezTo>
                  <a:pt x="12126" y="12028"/>
                  <a:pt x="12142" y="12858"/>
                  <a:pt x="12194" y="13694"/>
                </a:cubicBezTo>
                <a:cubicBezTo>
                  <a:pt x="11609" y="13125"/>
                  <a:pt x="11378" y="12022"/>
                  <a:pt x="11163" y="11261"/>
                </a:cubicBezTo>
                <a:cubicBezTo>
                  <a:pt x="10926" y="10411"/>
                  <a:pt x="10867" y="9491"/>
                  <a:pt x="10558" y="8668"/>
                </a:cubicBezTo>
                <a:lnTo>
                  <a:pt x="10558" y="8668"/>
                </a:lnTo>
                <a:cubicBezTo>
                  <a:pt x="10490" y="9650"/>
                  <a:pt x="10747" y="10688"/>
                  <a:pt x="11026" y="11632"/>
                </a:cubicBezTo>
                <a:cubicBezTo>
                  <a:pt x="11163" y="12094"/>
                  <a:pt x="11329" y="12546"/>
                  <a:pt x="11521" y="12988"/>
                </a:cubicBezTo>
                <a:cubicBezTo>
                  <a:pt x="11732" y="13480"/>
                  <a:pt x="11866" y="13974"/>
                  <a:pt x="12279" y="14319"/>
                </a:cubicBezTo>
                <a:cubicBezTo>
                  <a:pt x="12582" y="13678"/>
                  <a:pt x="12383" y="12627"/>
                  <a:pt x="12282" y="11924"/>
                </a:cubicBezTo>
                <a:cubicBezTo>
                  <a:pt x="12165" y="11108"/>
                  <a:pt x="11889" y="10324"/>
                  <a:pt x="11576" y="9566"/>
                </a:cubicBezTo>
                <a:lnTo>
                  <a:pt x="11576" y="9566"/>
                </a:lnTo>
                <a:cubicBezTo>
                  <a:pt x="12090" y="10288"/>
                  <a:pt x="12621" y="10997"/>
                  <a:pt x="13118" y="11729"/>
                </a:cubicBezTo>
                <a:cubicBezTo>
                  <a:pt x="13297" y="11993"/>
                  <a:pt x="13362" y="12139"/>
                  <a:pt x="13252" y="12445"/>
                </a:cubicBezTo>
                <a:cubicBezTo>
                  <a:pt x="13131" y="12770"/>
                  <a:pt x="13005" y="13070"/>
                  <a:pt x="12949" y="13414"/>
                </a:cubicBezTo>
                <a:cubicBezTo>
                  <a:pt x="12861" y="14000"/>
                  <a:pt x="12930" y="14592"/>
                  <a:pt x="13083" y="15158"/>
                </a:cubicBezTo>
                <a:cubicBezTo>
                  <a:pt x="13239" y="15728"/>
                  <a:pt x="13428" y="16417"/>
                  <a:pt x="13870" y="16818"/>
                </a:cubicBezTo>
                <a:cubicBezTo>
                  <a:pt x="13984" y="16222"/>
                  <a:pt x="13867" y="15627"/>
                  <a:pt x="13877" y="15028"/>
                </a:cubicBezTo>
                <a:cubicBezTo>
                  <a:pt x="13886" y="14404"/>
                  <a:pt x="13890" y="13759"/>
                  <a:pt x="13994" y="13144"/>
                </a:cubicBezTo>
                <a:cubicBezTo>
                  <a:pt x="14293" y="13662"/>
                  <a:pt x="14644" y="14114"/>
                  <a:pt x="14680" y="14722"/>
                </a:cubicBezTo>
                <a:cubicBezTo>
                  <a:pt x="14709" y="15272"/>
                  <a:pt x="14862" y="15806"/>
                  <a:pt x="15061" y="16317"/>
                </a:cubicBezTo>
                <a:cubicBezTo>
                  <a:pt x="15263" y="16847"/>
                  <a:pt x="15513" y="17358"/>
                  <a:pt x="15760" y="17865"/>
                </a:cubicBezTo>
                <a:cubicBezTo>
                  <a:pt x="16030" y="18415"/>
                  <a:pt x="16268" y="19004"/>
                  <a:pt x="16665" y="19472"/>
                </a:cubicBezTo>
                <a:cubicBezTo>
                  <a:pt x="16860" y="18864"/>
                  <a:pt x="16632" y="18047"/>
                  <a:pt x="16541" y="17420"/>
                </a:cubicBezTo>
                <a:cubicBezTo>
                  <a:pt x="16440" y="16707"/>
                  <a:pt x="16291" y="16053"/>
                  <a:pt x="15864" y="15458"/>
                </a:cubicBezTo>
                <a:cubicBezTo>
                  <a:pt x="15441" y="14869"/>
                  <a:pt x="14905" y="14420"/>
                  <a:pt x="14550" y="13769"/>
                </a:cubicBezTo>
                <a:cubicBezTo>
                  <a:pt x="14186" y="13096"/>
                  <a:pt x="13837" y="12412"/>
                  <a:pt x="13476" y="11736"/>
                </a:cubicBezTo>
                <a:lnTo>
                  <a:pt x="13476" y="11736"/>
                </a:lnTo>
                <a:cubicBezTo>
                  <a:pt x="14124" y="11986"/>
                  <a:pt x="14719" y="12380"/>
                  <a:pt x="15321" y="12721"/>
                </a:cubicBezTo>
                <a:cubicBezTo>
                  <a:pt x="15995" y="13102"/>
                  <a:pt x="16665" y="13483"/>
                  <a:pt x="17338" y="13863"/>
                </a:cubicBezTo>
                <a:cubicBezTo>
                  <a:pt x="17487" y="13947"/>
                  <a:pt x="17990" y="14216"/>
                  <a:pt x="18206" y="14216"/>
                </a:cubicBezTo>
                <a:cubicBezTo>
                  <a:pt x="18327" y="14216"/>
                  <a:pt x="18358" y="14132"/>
                  <a:pt x="18187" y="13886"/>
                </a:cubicBezTo>
                <a:cubicBezTo>
                  <a:pt x="17771" y="13288"/>
                  <a:pt x="17250" y="12725"/>
                  <a:pt x="16701" y="12243"/>
                </a:cubicBezTo>
                <a:cubicBezTo>
                  <a:pt x="16164" y="11771"/>
                  <a:pt x="15562" y="11384"/>
                  <a:pt x="14901" y="11114"/>
                </a:cubicBezTo>
                <a:cubicBezTo>
                  <a:pt x="14267" y="10860"/>
                  <a:pt x="13603" y="10786"/>
                  <a:pt x="12959" y="10581"/>
                </a:cubicBezTo>
                <a:cubicBezTo>
                  <a:pt x="12341" y="10382"/>
                  <a:pt x="11970" y="9728"/>
                  <a:pt x="11576" y="9247"/>
                </a:cubicBezTo>
                <a:cubicBezTo>
                  <a:pt x="11088" y="8645"/>
                  <a:pt x="10600" y="8046"/>
                  <a:pt x="10109" y="7444"/>
                </a:cubicBezTo>
                <a:lnTo>
                  <a:pt x="10109" y="7444"/>
                </a:lnTo>
                <a:cubicBezTo>
                  <a:pt x="11365" y="8199"/>
                  <a:pt x="12764" y="8651"/>
                  <a:pt x="14153" y="9094"/>
                </a:cubicBezTo>
                <a:cubicBezTo>
                  <a:pt x="14501" y="9204"/>
                  <a:pt x="14849" y="9315"/>
                  <a:pt x="15197" y="9432"/>
                </a:cubicBezTo>
                <a:cubicBezTo>
                  <a:pt x="15386" y="9496"/>
                  <a:pt x="15770" y="9720"/>
                  <a:pt x="15997" y="9720"/>
                </a:cubicBezTo>
                <a:cubicBezTo>
                  <a:pt x="16025" y="9720"/>
                  <a:pt x="16050" y="9716"/>
                  <a:pt x="16073" y="9709"/>
                </a:cubicBezTo>
                <a:cubicBezTo>
                  <a:pt x="16424" y="9595"/>
                  <a:pt x="15903" y="9227"/>
                  <a:pt x="15796" y="9146"/>
                </a:cubicBezTo>
                <a:cubicBezTo>
                  <a:pt x="15481" y="8912"/>
                  <a:pt x="15162" y="8690"/>
                  <a:pt x="14827" y="8489"/>
                </a:cubicBezTo>
                <a:cubicBezTo>
                  <a:pt x="13509" y="7685"/>
                  <a:pt x="12064" y="7184"/>
                  <a:pt x="10594" y="6748"/>
                </a:cubicBezTo>
                <a:cubicBezTo>
                  <a:pt x="9884" y="6537"/>
                  <a:pt x="9091" y="6406"/>
                  <a:pt x="8489" y="5948"/>
                </a:cubicBezTo>
                <a:cubicBezTo>
                  <a:pt x="7945" y="5534"/>
                  <a:pt x="7444" y="5024"/>
                  <a:pt x="6930" y="4571"/>
                </a:cubicBezTo>
                <a:lnTo>
                  <a:pt x="6930" y="4571"/>
                </a:lnTo>
                <a:cubicBezTo>
                  <a:pt x="8388" y="5037"/>
                  <a:pt x="9852" y="5482"/>
                  <a:pt x="11296" y="5987"/>
                </a:cubicBezTo>
                <a:cubicBezTo>
                  <a:pt x="11667" y="6117"/>
                  <a:pt x="12042" y="6250"/>
                  <a:pt x="12412" y="6384"/>
                </a:cubicBezTo>
                <a:cubicBezTo>
                  <a:pt x="12689" y="6481"/>
                  <a:pt x="13001" y="6660"/>
                  <a:pt x="13288" y="6696"/>
                </a:cubicBezTo>
                <a:cubicBezTo>
                  <a:pt x="13329" y="6701"/>
                  <a:pt x="13369" y="6704"/>
                  <a:pt x="13406" y="6704"/>
                </a:cubicBezTo>
                <a:cubicBezTo>
                  <a:pt x="13659" y="6704"/>
                  <a:pt x="13771" y="6577"/>
                  <a:pt x="13515" y="6338"/>
                </a:cubicBezTo>
                <a:cubicBezTo>
                  <a:pt x="13245" y="6084"/>
                  <a:pt x="12839" y="5899"/>
                  <a:pt x="12520" y="5707"/>
                </a:cubicBezTo>
                <a:cubicBezTo>
                  <a:pt x="11303" y="4959"/>
                  <a:pt x="10154" y="4256"/>
                  <a:pt x="8707" y="4087"/>
                </a:cubicBezTo>
                <a:cubicBezTo>
                  <a:pt x="8445" y="4056"/>
                  <a:pt x="8184" y="4050"/>
                  <a:pt x="7922" y="4050"/>
                </a:cubicBezTo>
                <a:cubicBezTo>
                  <a:pt x="7709" y="4050"/>
                  <a:pt x="7496" y="4054"/>
                  <a:pt x="7284" y="4054"/>
                </a:cubicBezTo>
                <a:cubicBezTo>
                  <a:pt x="7083" y="4054"/>
                  <a:pt x="6883" y="4050"/>
                  <a:pt x="6683" y="4035"/>
                </a:cubicBezTo>
                <a:cubicBezTo>
                  <a:pt x="5970" y="3979"/>
                  <a:pt x="5447" y="3439"/>
                  <a:pt x="4907" y="3023"/>
                </a:cubicBezTo>
                <a:lnTo>
                  <a:pt x="4907" y="3023"/>
                </a:lnTo>
                <a:cubicBezTo>
                  <a:pt x="6410" y="3156"/>
                  <a:pt x="7913" y="3293"/>
                  <a:pt x="9416" y="3410"/>
                </a:cubicBezTo>
                <a:cubicBezTo>
                  <a:pt x="10141" y="3466"/>
                  <a:pt x="10927" y="3590"/>
                  <a:pt x="11691" y="3590"/>
                </a:cubicBezTo>
                <a:cubicBezTo>
                  <a:pt x="12305" y="3590"/>
                  <a:pt x="12905" y="3510"/>
                  <a:pt x="13450" y="3250"/>
                </a:cubicBezTo>
                <a:cubicBezTo>
                  <a:pt x="12591" y="2847"/>
                  <a:pt x="11466" y="2880"/>
                  <a:pt x="10525" y="2769"/>
                </a:cubicBezTo>
                <a:cubicBezTo>
                  <a:pt x="9445" y="2642"/>
                  <a:pt x="8362" y="2502"/>
                  <a:pt x="7275" y="2444"/>
                </a:cubicBezTo>
                <a:cubicBezTo>
                  <a:pt x="7038" y="2431"/>
                  <a:pt x="6798" y="2427"/>
                  <a:pt x="6557" y="2427"/>
                </a:cubicBezTo>
                <a:cubicBezTo>
                  <a:pt x="6284" y="2427"/>
                  <a:pt x="6010" y="2432"/>
                  <a:pt x="5737" y="2432"/>
                </a:cubicBezTo>
                <a:cubicBezTo>
                  <a:pt x="5287" y="2432"/>
                  <a:pt x="4838" y="2420"/>
                  <a:pt x="4399" y="2356"/>
                </a:cubicBezTo>
                <a:cubicBezTo>
                  <a:pt x="3482" y="2226"/>
                  <a:pt x="2730" y="1614"/>
                  <a:pt x="1956" y="1145"/>
                </a:cubicBezTo>
                <a:lnTo>
                  <a:pt x="1956" y="1145"/>
                </a:lnTo>
                <a:cubicBezTo>
                  <a:pt x="2406" y="1171"/>
                  <a:pt x="2858" y="1184"/>
                  <a:pt x="3309" y="1184"/>
                </a:cubicBezTo>
                <a:cubicBezTo>
                  <a:pt x="4519" y="1184"/>
                  <a:pt x="5728" y="1094"/>
                  <a:pt x="6927" y="931"/>
                </a:cubicBezTo>
                <a:cubicBezTo>
                  <a:pt x="7714" y="823"/>
                  <a:pt x="8498" y="683"/>
                  <a:pt x="9276" y="518"/>
                </a:cubicBezTo>
                <a:cubicBezTo>
                  <a:pt x="9468" y="475"/>
                  <a:pt x="10350" y="339"/>
                  <a:pt x="9774" y="95"/>
                </a:cubicBezTo>
                <a:cubicBezTo>
                  <a:pt x="9614" y="27"/>
                  <a:pt x="9406" y="13"/>
                  <a:pt x="9198" y="13"/>
                </a:cubicBezTo>
                <a:cubicBezTo>
                  <a:pt x="9046" y="13"/>
                  <a:pt x="8893" y="21"/>
                  <a:pt x="8760" y="21"/>
                </a:cubicBezTo>
                <a:cubicBezTo>
                  <a:pt x="8732" y="21"/>
                  <a:pt x="8706" y="21"/>
                  <a:pt x="8681" y="20"/>
                </a:cubicBezTo>
                <a:cubicBezTo>
                  <a:pt x="8327" y="8"/>
                  <a:pt x="7974" y="1"/>
                  <a:pt x="76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9" name="Google Shape;1859;p119"/>
          <p:cNvGrpSpPr/>
          <p:nvPr/>
        </p:nvGrpSpPr>
        <p:grpSpPr>
          <a:xfrm>
            <a:off x="5131372" y="2473472"/>
            <a:ext cx="704980" cy="2041081"/>
            <a:chOff x="5070075" y="2571775"/>
            <a:chExt cx="618675" cy="1791207"/>
          </a:xfrm>
        </p:grpSpPr>
        <p:sp>
          <p:nvSpPr>
            <p:cNvPr id="1860" name="Google Shape;1860;p119"/>
            <p:cNvSpPr/>
            <p:nvPr/>
          </p:nvSpPr>
          <p:spPr>
            <a:xfrm>
              <a:off x="5070075" y="2788511"/>
              <a:ext cx="132022" cy="224769"/>
            </a:xfrm>
            <a:custGeom>
              <a:avLst/>
              <a:gdLst/>
              <a:ahLst/>
              <a:cxnLst/>
              <a:rect l="l" t="t" r="r" b="b"/>
              <a:pathLst>
                <a:path w="2269" h="3863" extrusionOk="0">
                  <a:moveTo>
                    <a:pt x="462" y="1"/>
                  </a:moveTo>
                  <a:cubicBezTo>
                    <a:pt x="439" y="1"/>
                    <a:pt x="415" y="3"/>
                    <a:pt x="391" y="7"/>
                  </a:cubicBezTo>
                  <a:cubicBezTo>
                    <a:pt x="199" y="43"/>
                    <a:pt x="65" y="232"/>
                    <a:pt x="33" y="424"/>
                  </a:cubicBezTo>
                  <a:cubicBezTo>
                    <a:pt x="0" y="616"/>
                    <a:pt x="49" y="811"/>
                    <a:pt x="104" y="1000"/>
                  </a:cubicBezTo>
                  <a:cubicBezTo>
                    <a:pt x="365" y="1859"/>
                    <a:pt x="794" y="2919"/>
                    <a:pt x="1448" y="3557"/>
                  </a:cubicBezTo>
                  <a:cubicBezTo>
                    <a:pt x="1669" y="3773"/>
                    <a:pt x="1814" y="3862"/>
                    <a:pt x="1902" y="3862"/>
                  </a:cubicBezTo>
                  <a:cubicBezTo>
                    <a:pt x="2269" y="3862"/>
                    <a:pt x="1681" y="2340"/>
                    <a:pt x="1552" y="1895"/>
                  </a:cubicBezTo>
                  <a:cubicBezTo>
                    <a:pt x="1412" y="1403"/>
                    <a:pt x="1269" y="905"/>
                    <a:pt x="1025" y="456"/>
                  </a:cubicBezTo>
                  <a:cubicBezTo>
                    <a:pt x="904" y="234"/>
                    <a:pt x="704" y="1"/>
                    <a:pt x="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19"/>
            <p:cNvSpPr/>
            <p:nvPr/>
          </p:nvSpPr>
          <p:spPr>
            <a:xfrm>
              <a:off x="5137103" y="2571775"/>
              <a:ext cx="76921" cy="288365"/>
            </a:xfrm>
            <a:custGeom>
              <a:avLst/>
              <a:gdLst/>
              <a:ahLst/>
              <a:cxnLst/>
              <a:rect l="l" t="t" r="r" b="b"/>
              <a:pathLst>
                <a:path w="1322" h="4956" extrusionOk="0">
                  <a:moveTo>
                    <a:pt x="731" y="0"/>
                  </a:moveTo>
                  <a:cubicBezTo>
                    <a:pt x="726" y="0"/>
                    <a:pt x="721" y="0"/>
                    <a:pt x="716" y="1"/>
                  </a:cubicBezTo>
                  <a:cubicBezTo>
                    <a:pt x="576" y="7"/>
                    <a:pt x="462" y="108"/>
                    <a:pt x="378" y="219"/>
                  </a:cubicBezTo>
                  <a:cubicBezTo>
                    <a:pt x="0" y="723"/>
                    <a:pt x="42" y="1416"/>
                    <a:pt x="101" y="2044"/>
                  </a:cubicBezTo>
                  <a:cubicBezTo>
                    <a:pt x="192" y="2994"/>
                    <a:pt x="228" y="4071"/>
                    <a:pt x="605" y="4956"/>
                  </a:cubicBezTo>
                  <a:cubicBezTo>
                    <a:pt x="1236" y="4029"/>
                    <a:pt x="1321" y="1667"/>
                    <a:pt x="1155" y="567"/>
                  </a:cubicBezTo>
                  <a:cubicBezTo>
                    <a:pt x="1117" y="312"/>
                    <a:pt x="982" y="0"/>
                    <a:pt x="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19"/>
            <p:cNvSpPr/>
            <p:nvPr/>
          </p:nvSpPr>
          <p:spPr>
            <a:xfrm>
              <a:off x="5201455" y="2653058"/>
              <a:ext cx="100020" cy="320658"/>
            </a:xfrm>
            <a:custGeom>
              <a:avLst/>
              <a:gdLst/>
              <a:ahLst/>
              <a:cxnLst/>
              <a:rect l="l" t="t" r="r" b="b"/>
              <a:pathLst>
                <a:path w="1719" h="5511" extrusionOk="0">
                  <a:moveTo>
                    <a:pt x="1362" y="0"/>
                  </a:moveTo>
                  <a:cubicBezTo>
                    <a:pt x="1259" y="0"/>
                    <a:pt x="1148" y="99"/>
                    <a:pt x="1080" y="195"/>
                  </a:cubicBezTo>
                  <a:cubicBezTo>
                    <a:pt x="576" y="914"/>
                    <a:pt x="407" y="1805"/>
                    <a:pt x="283" y="2674"/>
                  </a:cubicBezTo>
                  <a:cubicBezTo>
                    <a:pt x="153" y="3601"/>
                    <a:pt x="0" y="4574"/>
                    <a:pt x="26" y="5511"/>
                  </a:cubicBezTo>
                  <a:cubicBezTo>
                    <a:pt x="710" y="4346"/>
                    <a:pt x="1071" y="2807"/>
                    <a:pt x="1461" y="1509"/>
                  </a:cubicBezTo>
                  <a:cubicBezTo>
                    <a:pt x="1595" y="1063"/>
                    <a:pt x="1718" y="575"/>
                    <a:pt x="1536" y="149"/>
                  </a:cubicBezTo>
                  <a:cubicBezTo>
                    <a:pt x="1516" y="104"/>
                    <a:pt x="1490" y="58"/>
                    <a:pt x="1451" y="29"/>
                  </a:cubicBezTo>
                  <a:cubicBezTo>
                    <a:pt x="1423" y="9"/>
                    <a:pt x="1393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19"/>
            <p:cNvSpPr/>
            <p:nvPr/>
          </p:nvSpPr>
          <p:spPr>
            <a:xfrm>
              <a:off x="5242882" y="3025961"/>
              <a:ext cx="79946" cy="308962"/>
            </a:xfrm>
            <a:custGeom>
              <a:avLst/>
              <a:gdLst/>
              <a:ahLst/>
              <a:cxnLst/>
              <a:rect l="l" t="t" r="r" b="b"/>
              <a:pathLst>
                <a:path w="1374" h="5310" extrusionOk="0">
                  <a:moveTo>
                    <a:pt x="1058" y="0"/>
                  </a:moveTo>
                  <a:cubicBezTo>
                    <a:pt x="982" y="0"/>
                    <a:pt x="906" y="45"/>
                    <a:pt x="843" y="94"/>
                  </a:cubicBezTo>
                  <a:cubicBezTo>
                    <a:pt x="264" y="537"/>
                    <a:pt x="186" y="1363"/>
                    <a:pt x="157" y="2089"/>
                  </a:cubicBezTo>
                  <a:cubicBezTo>
                    <a:pt x="157" y="3159"/>
                    <a:pt x="1" y="4249"/>
                    <a:pt x="37" y="5310"/>
                  </a:cubicBezTo>
                  <a:cubicBezTo>
                    <a:pt x="398" y="4119"/>
                    <a:pt x="743" y="2925"/>
                    <a:pt x="1097" y="1731"/>
                  </a:cubicBezTo>
                  <a:cubicBezTo>
                    <a:pt x="1234" y="1262"/>
                    <a:pt x="1374" y="777"/>
                    <a:pt x="1299" y="296"/>
                  </a:cubicBezTo>
                  <a:cubicBezTo>
                    <a:pt x="1279" y="179"/>
                    <a:pt x="1231" y="45"/>
                    <a:pt x="1117" y="10"/>
                  </a:cubicBezTo>
                  <a:cubicBezTo>
                    <a:pt x="1097" y="3"/>
                    <a:pt x="1078" y="0"/>
                    <a:pt x="1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19"/>
            <p:cNvSpPr/>
            <p:nvPr/>
          </p:nvSpPr>
          <p:spPr>
            <a:xfrm>
              <a:off x="5118717" y="3247933"/>
              <a:ext cx="118581" cy="188461"/>
            </a:xfrm>
            <a:custGeom>
              <a:avLst/>
              <a:gdLst/>
              <a:ahLst/>
              <a:cxnLst/>
              <a:rect l="l" t="t" r="r" b="b"/>
              <a:pathLst>
                <a:path w="2038" h="3239" extrusionOk="0">
                  <a:moveTo>
                    <a:pt x="665" y="0"/>
                  </a:moveTo>
                  <a:cubicBezTo>
                    <a:pt x="597" y="0"/>
                    <a:pt x="530" y="14"/>
                    <a:pt x="466" y="44"/>
                  </a:cubicBezTo>
                  <a:cubicBezTo>
                    <a:pt x="1" y="258"/>
                    <a:pt x="1897" y="2959"/>
                    <a:pt x="2037" y="3238"/>
                  </a:cubicBezTo>
                  <a:cubicBezTo>
                    <a:pt x="1767" y="2588"/>
                    <a:pt x="1604" y="1888"/>
                    <a:pt x="1491" y="1195"/>
                  </a:cubicBezTo>
                  <a:cubicBezTo>
                    <a:pt x="1445" y="899"/>
                    <a:pt x="1403" y="587"/>
                    <a:pt x="1240" y="336"/>
                  </a:cubicBezTo>
                  <a:cubicBezTo>
                    <a:pt x="1113" y="145"/>
                    <a:pt x="887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19"/>
            <p:cNvSpPr/>
            <p:nvPr/>
          </p:nvSpPr>
          <p:spPr>
            <a:xfrm>
              <a:off x="5262199" y="3464495"/>
              <a:ext cx="125214" cy="434002"/>
            </a:xfrm>
            <a:custGeom>
              <a:avLst/>
              <a:gdLst/>
              <a:ahLst/>
              <a:cxnLst/>
              <a:rect l="l" t="t" r="r" b="b"/>
              <a:pathLst>
                <a:path w="2152" h="7459" extrusionOk="0">
                  <a:moveTo>
                    <a:pt x="1638" y="1"/>
                  </a:moveTo>
                  <a:cubicBezTo>
                    <a:pt x="1474" y="1"/>
                    <a:pt x="1305" y="151"/>
                    <a:pt x="1204" y="304"/>
                  </a:cubicBezTo>
                  <a:cubicBezTo>
                    <a:pt x="749" y="990"/>
                    <a:pt x="658" y="1846"/>
                    <a:pt x="583" y="2666"/>
                  </a:cubicBezTo>
                  <a:cubicBezTo>
                    <a:pt x="502" y="3531"/>
                    <a:pt x="420" y="4397"/>
                    <a:pt x="339" y="5265"/>
                  </a:cubicBezTo>
                  <a:cubicBezTo>
                    <a:pt x="280" y="5897"/>
                    <a:pt x="1" y="6873"/>
                    <a:pt x="248" y="7458"/>
                  </a:cubicBezTo>
                  <a:cubicBezTo>
                    <a:pt x="703" y="5936"/>
                    <a:pt x="1032" y="4384"/>
                    <a:pt x="1549" y="2877"/>
                  </a:cubicBezTo>
                  <a:cubicBezTo>
                    <a:pt x="1832" y="2057"/>
                    <a:pt x="2151" y="1189"/>
                    <a:pt x="1950" y="343"/>
                  </a:cubicBezTo>
                  <a:cubicBezTo>
                    <a:pt x="1920" y="222"/>
                    <a:pt x="1871" y="96"/>
                    <a:pt x="1764" y="34"/>
                  </a:cubicBezTo>
                  <a:cubicBezTo>
                    <a:pt x="1723" y="11"/>
                    <a:pt x="1681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19"/>
            <p:cNvSpPr/>
            <p:nvPr/>
          </p:nvSpPr>
          <p:spPr>
            <a:xfrm>
              <a:off x="5133496" y="3599599"/>
              <a:ext cx="126320" cy="321821"/>
            </a:xfrm>
            <a:custGeom>
              <a:avLst/>
              <a:gdLst/>
              <a:ahLst/>
              <a:cxnLst/>
              <a:rect l="l" t="t" r="r" b="b"/>
              <a:pathLst>
                <a:path w="2171" h="5531" extrusionOk="0">
                  <a:moveTo>
                    <a:pt x="591" y="1"/>
                  </a:moveTo>
                  <a:cubicBezTo>
                    <a:pt x="389" y="1"/>
                    <a:pt x="189" y="153"/>
                    <a:pt x="104" y="347"/>
                  </a:cubicBezTo>
                  <a:cubicBezTo>
                    <a:pt x="0" y="581"/>
                    <a:pt x="26" y="855"/>
                    <a:pt x="65" y="1108"/>
                  </a:cubicBezTo>
                  <a:cubicBezTo>
                    <a:pt x="248" y="2224"/>
                    <a:pt x="680" y="3288"/>
                    <a:pt x="1217" y="4284"/>
                  </a:cubicBezTo>
                  <a:cubicBezTo>
                    <a:pt x="1404" y="4632"/>
                    <a:pt x="1743" y="5530"/>
                    <a:pt x="2157" y="5530"/>
                  </a:cubicBezTo>
                  <a:cubicBezTo>
                    <a:pt x="2162" y="5530"/>
                    <a:pt x="2166" y="5530"/>
                    <a:pt x="2170" y="5530"/>
                  </a:cubicBezTo>
                  <a:cubicBezTo>
                    <a:pt x="1812" y="3887"/>
                    <a:pt x="1734" y="2032"/>
                    <a:pt x="1087" y="471"/>
                  </a:cubicBezTo>
                  <a:cubicBezTo>
                    <a:pt x="1012" y="289"/>
                    <a:pt x="911" y="93"/>
                    <a:pt x="726" y="25"/>
                  </a:cubicBezTo>
                  <a:cubicBezTo>
                    <a:pt x="682" y="8"/>
                    <a:pt x="636" y="1"/>
                    <a:pt x="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19"/>
            <p:cNvSpPr/>
            <p:nvPr/>
          </p:nvSpPr>
          <p:spPr>
            <a:xfrm>
              <a:off x="5386771" y="2670863"/>
              <a:ext cx="135396" cy="416255"/>
            </a:xfrm>
            <a:custGeom>
              <a:avLst/>
              <a:gdLst/>
              <a:ahLst/>
              <a:cxnLst/>
              <a:rect l="l" t="t" r="r" b="b"/>
              <a:pathLst>
                <a:path w="2327" h="7154" extrusionOk="0">
                  <a:moveTo>
                    <a:pt x="902" y="1"/>
                  </a:moveTo>
                  <a:cubicBezTo>
                    <a:pt x="587" y="1"/>
                    <a:pt x="295" y="239"/>
                    <a:pt x="157" y="526"/>
                  </a:cubicBezTo>
                  <a:cubicBezTo>
                    <a:pt x="7" y="842"/>
                    <a:pt x="0" y="1203"/>
                    <a:pt x="13" y="1551"/>
                  </a:cubicBezTo>
                  <a:cubicBezTo>
                    <a:pt x="27" y="1958"/>
                    <a:pt x="66" y="2365"/>
                    <a:pt x="176" y="2755"/>
                  </a:cubicBezTo>
                  <a:cubicBezTo>
                    <a:pt x="401" y="3555"/>
                    <a:pt x="908" y="4242"/>
                    <a:pt x="1328" y="4961"/>
                  </a:cubicBezTo>
                  <a:cubicBezTo>
                    <a:pt x="1715" y="5621"/>
                    <a:pt x="2044" y="6373"/>
                    <a:pt x="1966" y="7154"/>
                  </a:cubicBezTo>
                  <a:cubicBezTo>
                    <a:pt x="2327" y="5208"/>
                    <a:pt x="2079" y="3246"/>
                    <a:pt x="1809" y="1307"/>
                  </a:cubicBezTo>
                  <a:cubicBezTo>
                    <a:pt x="1770" y="1031"/>
                    <a:pt x="1731" y="751"/>
                    <a:pt x="1608" y="504"/>
                  </a:cubicBezTo>
                  <a:cubicBezTo>
                    <a:pt x="1484" y="253"/>
                    <a:pt x="1256" y="42"/>
                    <a:pt x="983" y="6"/>
                  </a:cubicBezTo>
                  <a:cubicBezTo>
                    <a:pt x="956" y="2"/>
                    <a:pt x="929" y="1"/>
                    <a:pt x="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19"/>
            <p:cNvSpPr/>
            <p:nvPr/>
          </p:nvSpPr>
          <p:spPr>
            <a:xfrm>
              <a:off x="5520246" y="2904298"/>
              <a:ext cx="153376" cy="314606"/>
            </a:xfrm>
            <a:custGeom>
              <a:avLst/>
              <a:gdLst/>
              <a:ahLst/>
              <a:cxnLst/>
              <a:rect l="l" t="t" r="r" b="b"/>
              <a:pathLst>
                <a:path w="2636" h="5407" extrusionOk="0">
                  <a:moveTo>
                    <a:pt x="2206" y="0"/>
                  </a:moveTo>
                  <a:cubicBezTo>
                    <a:pt x="2047" y="0"/>
                    <a:pt x="1913" y="128"/>
                    <a:pt x="1809" y="249"/>
                  </a:cubicBezTo>
                  <a:cubicBezTo>
                    <a:pt x="1110" y="1082"/>
                    <a:pt x="820" y="2172"/>
                    <a:pt x="547" y="3223"/>
                  </a:cubicBezTo>
                  <a:cubicBezTo>
                    <a:pt x="361" y="3936"/>
                    <a:pt x="98" y="4677"/>
                    <a:pt x="0" y="5406"/>
                  </a:cubicBezTo>
                  <a:cubicBezTo>
                    <a:pt x="1015" y="4551"/>
                    <a:pt x="1633" y="3012"/>
                    <a:pt x="2206" y="1837"/>
                  </a:cubicBezTo>
                  <a:cubicBezTo>
                    <a:pt x="2418" y="1401"/>
                    <a:pt x="2636" y="936"/>
                    <a:pt x="2577" y="454"/>
                  </a:cubicBezTo>
                  <a:cubicBezTo>
                    <a:pt x="2551" y="253"/>
                    <a:pt x="2440" y="28"/>
                    <a:pt x="2239" y="2"/>
                  </a:cubicBezTo>
                  <a:cubicBezTo>
                    <a:pt x="2227" y="1"/>
                    <a:pt x="2216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19"/>
            <p:cNvSpPr/>
            <p:nvPr/>
          </p:nvSpPr>
          <p:spPr>
            <a:xfrm>
              <a:off x="5386190" y="3237344"/>
              <a:ext cx="108340" cy="304308"/>
            </a:xfrm>
            <a:custGeom>
              <a:avLst/>
              <a:gdLst/>
              <a:ahLst/>
              <a:cxnLst/>
              <a:rect l="l" t="t" r="r" b="b"/>
              <a:pathLst>
                <a:path w="1862" h="5230" extrusionOk="0">
                  <a:moveTo>
                    <a:pt x="227" y="0"/>
                  </a:moveTo>
                  <a:cubicBezTo>
                    <a:pt x="189" y="0"/>
                    <a:pt x="151" y="11"/>
                    <a:pt x="115" y="37"/>
                  </a:cubicBezTo>
                  <a:cubicBezTo>
                    <a:pt x="7" y="115"/>
                    <a:pt x="1" y="268"/>
                    <a:pt x="10" y="401"/>
                  </a:cubicBezTo>
                  <a:cubicBezTo>
                    <a:pt x="76" y="1276"/>
                    <a:pt x="303" y="2139"/>
                    <a:pt x="684" y="2929"/>
                  </a:cubicBezTo>
                  <a:cubicBezTo>
                    <a:pt x="1052" y="3700"/>
                    <a:pt x="1540" y="4406"/>
                    <a:pt x="1793" y="5229"/>
                  </a:cubicBezTo>
                  <a:cubicBezTo>
                    <a:pt x="1862" y="3658"/>
                    <a:pt x="1426" y="1673"/>
                    <a:pt x="606" y="294"/>
                  </a:cubicBezTo>
                  <a:cubicBezTo>
                    <a:pt x="521" y="153"/>
                    <a:pt x="370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19"/>
            <p:cNvSpPr/>
            <p:nvPr/>
          </p:nvSpPr>
          <p:spPr>
            <a:xfrm>
              <a:off x="5517570" y="3454313"/>
              <a:ext cx="171180" cy="341022"/>
            </a:xfrm>
            <a:custGeom>
              <a:avLst/>
              <a:gdLst/>
              <a:ahLst/>
              <a:cxnLst/>
              <a:rect l="l" t="t" r="r" b="b"/>
              <a:pathLst>
                <a:path w="2942" h="5861" extrusionOk="0">
                  <a:moveTo>
                    <a:pt x="2584" y="1"/>
                  </a:moveTo>
                  <a:cubicBezTo>
                    <a:pt x="2462" y="1"/>
                    <a:pt x="2324" y="94"/>
                    <a:pt x="2229" y="189"/>
                  </a:cubicBezTo>
                  <a:cubicBezTo>
                    <a:pt x="1230" y="1201"/>
                    <a:pt x="843" y="2652"/>
                    <a:pt x="492" y="4032"/>
                  </a:cubicBezTo>
                  <a:cubicBezTo>
                    <a:pt x="362" y="4552"/>
                    <a:pt x="1" y="5333"/>
                    <a:pt x="134" y="5860"/>
                  </a:cubicBezTo>
                  <a:cubicBezTo>
                    <a:pt x="674" y="4900"/>
                    <a:pt x="1146" y="3921"/>
                    <a:pt x="1784" y="3017"/>
                  </a:cubicBezTo>
                  <a:cubicBezTo>
                    <a:pt x="2076" y="2597"/>
                    <a:pt x="2392" y="2187"/>
                    <a:pt x="2610" y="1722"/>
                  </a:cubicBezTo>
                  <a:cubicBezTo>
                    <a:pt x="2828" y="1260"/>
                    <a:pt x="2942" y="726"/>
                    <a:pt x="2812" y="232"/>
                  </a:cubicBezTo>
                  <a:cubicBezTo>
                    <a:pt x="2795" y="166"/>
                    <a:pt x="2773" y="98"/>
                    <a:pt x="2721" y="53"/>
                  </a:cubicBezTo>
                  <a:cubicBezTo>
                    <a:pt x="2680" y="16"/>
                    <a:pt x="2634" y="1"/>
                    <a:pt x="2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19"/>
            <p:cNvSpPr/>
            <p:nvPr/>
          </p:nvSpPr>
          <p:spPr>
            <a:xfrm>
              <a:off x="5393404" y="3806152"/>
              <a:ext cx="97169" cy="304133"/>
            </a:xfrm>
            <a:custGeom>
              <a:avLst/>
              <a:gdLst/>
              <a:ahLst/>
              <a:cxnLst/>
              <a:rect l="l" t="t" r="r" b="b"/>
              <a:pathLst>
                <a:path w="1670" h="5227" extrusionOk="0">
                  <a:moveTo>
                    <a:pt x="481" y="0"/>
                  </a:moveTo>
                  <a:cubicBezTo>
                    <a:pt x="409" y="0"/>
                    <a:pt x="338" y="17"/>
                    <a:pt x="274" y="54"/>
                  </a:cubicBezTo>
                  <a:cubicBezTo>
                    <a:pt x="36" y="187"/>
                    <a:pt x="0" y="509"/>
                    <a:pt x="7" y="783"/>
                  </a:cubicBezTo>
                  <a:cubicBezTo>
                    <a:pt x="36" y="1882"/>
                    <a:pt x="361" y="2972"/>
                    <a:pt x="934" y="3913"/>
                  </a:cubicBezTo>
                  <a:cubicBezTo>
                    <a:pt x="1156" y="4275"/>
                    <a:pt x="1411" y="4618"/>
                    <a:pt x="1583" y="5006"/>
                  </a:cubicBezTo>
                  <a:lnTo>
                    <a:pt x="1583" y="5006"/>
                  </a:lnTo>
                  <a:cubicBezTo>
                    <a:pt x="1115" y="3667"/>
                    <a:pt x="1548" y="2132"/>
                    <a:pt x="1181" y="760"/>
                  </a:cubicBezTo>
                  <a:cubicBezTo>
                    <a:pt x="1123" y="542"/>
                    <a:pt x="1045" y="324"/>
                    <a:pt x="882" y="171"/>
                  </a:cubicBezTo>
                  <a:cubicBezTo>
                    <a:pt x="776" y="67"/>
                    <a:pt x="626" y="0"/>
                    <a:pt x="481" y="0"/>
                  </a:cubicBezTo>
                  <a:close/>
                  <a:moveTo>
                    <a:pt x="1583" y="5006"/>
                  </a:moveTo>
                  <a:cubicBezTo>
                    <a:pt x="1609" y="5080"/>
                    <a:pt x="1638" y="5154"/>
                    <a:pt x="1669" y="5227"/>
                  </a:cubicBezTo>
                  <a:cubicBezTo>
                    <a:pt x="1644" y="5152"/>
                    <a:pt x="1615" y="5078"/>
                    <a:pt x="1583" y="5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19"/>
            <p:cNvSpPr/>
            <p:nvPr/>
          </p:nvSpPr>
          <p:spPr>
            <a:xfrm>
              <a:off x="5486557" y="3058835"/>
              <a:ext cx="34504" cy="1284259"/>
            </a:xfrm>
            <a:custGeom>
              <a:avLst/>
              <a:gdLst/>
              <a:ahLst/>
              <a:cxnLst/>
              <a:rect l="l" t="t" r="r" b="b"/>
              <a:pathLst>
                <a:path w="593" h="22072" extrusionOk="0">
                  <a:moveTo>
                    <a:pt x="342" y="0"/>
                  </a:moveTo>
                  <a:cubicBezTo>
                    <a:pt x="322" y="0"/>
                    <a:pt x="303" y="12"/>
                    <a:pt x="296" y="40"/>
                  </a:cubicBezTo>
                  <a:cubicBezTo>
                    <a:pt x="94" y="873"/>
                    <a:pt x="137" y="1810"/>
                    <a:pt x="101" y="2666"/>
                  </a:cubicBezTo>
                  <a:cubicBezTo>
                    <a:pt x="59" y="3603"/>
                    <a:pt x="33" y="4540"/>
                    <a:pt x="23" y="5480"/>
                  </a:cubicBezTo>
                  <a:cubicBezTo>
                    <a:pt x="0" y="7344"/>
                    <a:pt x="16" y="9212"/>
                    <a:pt x="33" y="11076"/>
                  </a:cubicBezTo>
                  <a:cubicBezTo>
                    <a:pt x="46" y="12921"/>
                    <a:pt x="55" y="14765"/>
                    <a:pt x="72" y="16610"/>
                  </a:cubicBezTo>
                  <a:cubicBezTo>
                    <a:pt x="81" y="17534"/>
                    <a:pt x="120" y="18455"/>
                    <a:pt x="137" y="19379"/>
                  </a:cubicBezTo>
                  <a:cubicBezTo>
                    <a:pt x="153" y="20241"/>
                    <a:pt x="107" y="21133"/>
                    <a:pt x="238" y="21985"/>
                  </a:cubicBezTo>
                  <a:cubicBezTo>
                    <a:pt x="247" y="22046"/>
                    <a:pt x="287" y="22072"/>
                    <a:pt x="331" y="22072"/>
                  </a:cubicBezTo>
                  <a:cubicBezTo>
                    <a:pt x="392" y="22072"/>
                    <a:pt x="462" y="22022"/>
                    <a:pt x="472" y="21952"/>
                  </a:cubicBezTo>
                  <a:cubicBezTo>
                    <a:pt x="592" y="21048"/>
                    <a:pt x="517" y="20095"/>
                    <a:pt x="514" y="19184"/>
                  </a:cubicBezTo>
                  <a:cubicBezTo>
                    <a:pt x="514" y="18256"/>
                    <a:pt x="534" y="17336"/>
                    <a:pt x="524" y="16412"/>
                  </a:cubicBezTo>
                  <a:cubicBezTo>
                    <a:pt x="501" y="14632"/>
                    <a:pt x="475" y="12852"/>
                    <a:pt x="456" y="11076"/>
                  </a:cubicBezTo>
                  <a:cubicBezTo>
                    <a:pt x="433" y="9277"/>
                    <a:pt x="397" y="7481"/>
                    <a:pt x="381" y="5682"/>
                  </a:cubicBezTo>
                  <a:cubicBezTo>
                    <a:pt x="371" y="4741"/>
                    <a:pt x="364" y="3804"/>
                    <a:pt x="371" y="2864"/>
                  </a:cubicBezTo>
                  <a:cubicBezTo>
                    <a:pt x="374" y="1943"/>
                    <a:pt x="508" y="967"/>
                    <a:pt x="400" y="53"/>
                  </a:cubicBezTo>
                  <a:cubicBezTo>
                    <a:pt x="397" y="21"/>
                    <a:pt x="368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19"/>
            <p:cNvSpPr/>
            <p:nvPr/>
          </p:nvSpPr>
          <p:spPr>
            <a:xfrm>
              <a:off x="5499591" y="3190796"/>
              <a:ext cx="41777" cy="108515"/>
            </a:xfrm>
            <a:custGeom>
              <a:avLst/>
              <a:gdLst/>
              <a:ahLst/>
              <a:cxnLst/>
              <a:rect l="l" t="t" r="r" b="b"/>
              <a:pathLst>
                <a:path w="718" h="1865" extrusionOk="0">
                  <a:moveTo>
                    <a:pt x="624" y="1"/>
                  </a:moveTo>
                  <a:cubicBezTo>
                    <a:pt x="607" y="1"/>
                    <a:pt x="589" y="8"/>
                    <a:pt x="573" y="27"/>
                  </a:cubicBezTo>
                  <a:cubicBezTo>
                    <a:pt x="180" y="502"/>
                    <a:pt x="1" y="1218"/>
                    <a:pt x="36" y="1826"/>
                  </a:cubicBezTo>
                  <a:cubicBezTo>
                    <a:pt x="38" y="1850"/>
                    <a:pt x="61" y="1864"/>
                    <a:pt x="81" y="1864"/>
                  </a:cubicBezTo>
                  <a:cubicBezTo>
                    <a:pt x="97" y="1864"/>
                    <a:pt x="112" y="1856"/>
                    <a:pt x="114" y="1836"/>
                  </a:cubicBezTo>
                  <a:cubicBezTo>
                    <a:pt x="163" y="1553"/>
                    <a:pt x="215" y="1270"/>
                    <a:pt x="306" y="996"/>
                  </a:cubicBezTo>
                  <a:cubicBezTo>
                    <a:pt x="407" y="687"/>
                    <a:pt x="563" y="414"/>
                    <a:pt x="694" y="118"/>
                  </a:cubicBezTo>
                  <a:cubicBezTo>
                    <a:pt x="718" y="65"/>
                    <a:pt x="674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19"/>
            <p:cNvSpPr/>
            <p:nvPr/>
          </p:nvSpPr>
          <p:spPr>
            <a:xfrm>
              <a:off x="5493132" y="3757743"/>
              <a:ext cx="49225" cy="102056"/>
            </a:xfrm>
            <a:custGeom>
              <a:avLst/>
              <a:gdLst/>
              <a:ahLst/>
              <a:cxnLst/>
              <a:rect l="l" t="t" r="r" b="b"/>
              <a:pathLst>
                <a:path w="846" h="1754" extrusionOk="0">
                  <a:moveTo>
                    <a:pt x="727" y="1"/>
                  </a:moveTo>
                  <a:cubicBezTo>
                    <a:pt x="711" y="1"/>
                    <a:pt x="694" y="6"/>
                    <a:pt x="678" y="17"/>
                  </a:cubicBezTo>
                  <a:cubicBezTo>
                    <a:pt x="203" y="339"/>
                    <a:pt x="1" y="1140"/>
                    <a:pt x="99" y="1680"/>
                  </a:cubicBezTo>
                  <a:cubicBezTo>
                    <a:pt x="108" y="1731"/>
                    <a:pt x="148" y="1753"/>
                    <a:pt x="189" y="1753"/>
                  </a:cubicBezTo>
                  <a:cubicBezTo>
                    <a:pt x="244" y="1753"/>
                    <a:pt x="302" y="1715"/>
                    <a:pt x="304" y="1650"/>
                  </a:cubicBezTo>
                  <a:cubicBezTo>
                    <a:pt x="313" y="1374"/>
                    <a:pt x="320" y="1114"/>
                    <a:pt x="414" y="850"/>
                  </a:cubicBezTo>
                  <a:cubicBezTo>
                    <a:pt x="505" y="587"/>
                    <a:pt x="681" y="391"/>
                    <a:pt x="811" y="151"/>
                  </a:cubicBezTo>
                  <a:cubicBezTo>
                    <a:pt x="845" y="85"/>
                    <a:pt x="793" y="1"/>
                    <a:pt x="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19"/>
            <p:cNvSpPr/>
            <p:nvPr/>
          </p:nvSpPr>
          <p:spPr>
            <a:xfrm>
              <a:off x="5461015" y="4044475"/>
              <a:ext cx="49050" cy="123061"/>
            </a:xfrm>
            <a:custGeom>
              <a:avLst/>
              <a:gdLst/>
              <a:ahLst/>
              <a:cxnLst/>
              <a:rect l="l" t="t" r="r" b="b"/>
              <a:pathLst>
                <a:path w="843" h="2115" extrusionOk="0">
                  <a:moveTo>
                    <a:pt x="119" y="1"/>
                  </a:moveTo>
                  <a:cubicBezTo>
                    <a:pt x="57" y="1"/>
                    <a:pt x="0" y="49"/>
                    <a:pt x="19" y="129"/>
                  </a:cubicBezTo>
                  <a:cubicBezTo>
                    <a:pt x="110" y="477"/>
                    <a:pt x="286" y="806"/>
                    <a:pt x="387" y="1154"/>
                  </a:cubicBezTo>
                  <a:cubicBezTo>
                    <a:pt x="478" y="1460"/>
                    <a:pt x="501" y="1804"/>
                    <a:pt x="657" y="2084"/>
                  </a:cubicBezTo>
                  <a:cubicBezTo>
                    <a:pt x="669" y="2104"/>
                    <a:pt x="690" y="2114"/>
                    <a:pt x="712" y="2114"/>
                  </a:cubicBezTo>
                  <a:cubicBezTo>
                    <a:pt x="739" y="2114"/>
                    <a:pt x="766" y="2099"/>
                    <a:pt x="771" y="2068"/>
                  </a:cubicBezTo>
                  <a:cubicBezTo>
                    <a:pt x="843" y="1749"/>
                    <a:pt x="729" y="1391"/>
                    <a:pt x="641" y="1082"/>
                  </a:cubicBezTo>
                  <a:cubicBezTo>
                    <a:pt x="540" y="737"/>
                    <a:pt x="426" y="340"/>
                    <a:pt x="211" y="48"/>
                  </a:cubicBezTo>
                  <a:cubicBezTo>
                    <a:pt x="187" y="15"/>
                    <a:pt x="152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19"/>
            <p:cNvSpPr/>
            <p:nvPr/>
          </p:nvSpPr>
          <p:spPr>
            <a:xfrm>
              <a:off x="5389797" y="4249574"/>
              <a:ext cx="1222" cy="815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0" y="1"/>
                  </a:moveTo>
                  <a:cubicBezTo>
                    <a:pt x="1" y="1"/>
                    <a:pt x="1" y="14"/>
                    <a:pt x="10" y="14"/>
                  </a:cubicBezTo>
                  <a:cubicBezTo>
                    <a:pt x="20" y="14"/>
                    <a:pt x="20" y="1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19"/>
            <p:cNvSpPr/>
            <p:nvPr/>
          </p:nvSpPr>
          <p:spPr>
            <a:xfrm>
              <a:off x="5372749" y="4181673"/>
              <a:ext cx="16117" cy="37937"/>
            </a:xfrm>
            <a:custGeom>
              <a:avLst/>
              <a:gdLst/>
              <a:ahLst/>
              <a:cxnLst/>
              <a:rect l="l" t="t" r="r" b="b"/>
              <a:pathLst>
                <a:path w="277" h="652" extrusionOk="0">
                  <a:moveTo>
                    <a:pt x="32" y="1"/>
                  </a:moveTo>
                  <a:cubicBezTo>
                    <a:pt x="18" y="1"/>
                    <a:pt x="4" y="13"/>
                    <a:pt x="4" y="29"/>
                  </a:cubicBezTo>
                  <a:cubicBezTo>
                    <a:pt x="1" y="117"/>
                    <a:pt x="59" y="198"/>
                    <a:pt x="92" y="279"/>
                  </a:cubicBezTo>
                  <a:cubicBezTo>
                    <a:pt x="144" y="396"/>
                    <a:pt x="183" y="517"/>
                    <a:pt x="225" y="637"/>
                  </a:cubicBezTo>
                  <a:cubicBezTo>
                    <a:pt x="229" y="647"/>
                    <a:pt x="238" y="651"/>
                    <a:pt x="247" y="651"/>
                  </a:cubicBezTo>
                  <a:cubicBezTo>
                    <a:pt x="262" y="651"/>
                    <a:pt x="277" y="640"/>
                    <a:pt x="271" y="624"/>
                  </a:cubicBezTo>
                  <a:cubicBezTo>
                    <a:pt x="228" y="510"/>
                    <a:pt x="183" y="396"/>
                    <a:pt x="147" y="279"/>
                  </a:cubicBezTo>
                  <a:cubicBezTo>
                    <a:pt x="121" y="188"/>
                    <a:pt x="115" y="81"/>
                    <a:pt x="50" y="9"/>
                  </a:cubicBezTo>
                  <a:cubicBezTo>
                    <a:pt x="44" y="3"/>
                    <a:pt x="38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19"/>
            <p:cNvSpPr/>
            <p:nvPr/>
          </p:nvSpPr>
          <p:spPr>
            <a:xfrm>
              <a:off x="5245733" y="3845427"/>
              <a:ext cx="157216" cy="517556"/>
            </a:xfrm>
            <a:custGeom>
              <a:avLst/>
              <a:gdLst/>
              <a:ahLst/>
              <a:cxnLst/>
              <a:rect l="l" t="t" r="r" b="b"/>
              <a:pathLst>
                <a:path w="2702" h="8895" extrusionOk="0">
                  <a:moveTo>
                    <a:pt x="384" y="1"/>
                  </a:moveTo>
                  <a:cubicBezTo>
                    <a:pt x="352" y="1"/>
                    <a:pt x="321" y="19"/>
                    <a:pt x="313" y="56"/>
                  </a:cubicBezTo>
                  <a:cubicBezTo>
                    <a:pt x="1" y="1429"/>
                    <a:pt x="739" y="2974"/>
                    <a:pt x="1370" y="4152"/>
                  </a:cubicBezTo>
                  <a:cubicBezTo>
                    <a:pt x="1758" y="4874"/>
                    <a:pt x="2089" y="5596"/>
                    <a:pt x="2259" y="6406"/>
                  </a:cubicBezTo>
                  <a:cubicBezTo>
                    <a:pt x="2343" y="6797"/>
                    <a:pt x="2392" y="7200"/>
                    <a:pt x="2379" y="7604"/>
                  </a:cubicBezTo>
                  <a:cubicBezTo>
                    <a:pt x="2369" y="8010"/>
                    <a:pt x="2259" y="8420"/>
                    <a:pt x="2291" y="8827"/>
                  </a:cubicBezTo>
                  <a:cubicBezTo>
                    <a:pt x="2293" y="8864"/>
                    <a:pt x="2331" y="8895"/>
                    <a:pt x="2365" y="8895"/>
                  </a:cubicBezTo>
                  <a:cubicBezTo>
                    <a:pt x="2385" y="8895"/>
                    <a:pt x="2404" y="8885"/>
                    <a:pt x="2415" y="8860"/>
                  </a:cubicBezTo>
                  <a:cubicBezTo>
                    <a:pt x="2701" y="8232"/>
                    <a:pt x="2587" y="7392"/>
                    <a:pt x="2512" y="6725"/>
                  </a:cubicBezTo>
                  <a:cubicBezTo>
                    <a:pt x="2441" y="6058"/>
                    <a:pt x="2268" y="5421"/>
                    <a:pt x="2002" y="4802"/>
                  </a:cubicBezTo>
                  <a:cubicBezTo>
                    <a:pt x="1679" y="4051"/>
                    <a:pt x="1269" y="3338"/>
                    <a:pt x="993" y="2567"/>
                  </a:cubicBezTo>
                  <a:cubicBezTo>
                    <a:pt x="697" y="1744"/>
                    <a:pt x="677" y="892"/>
                    <a:pt x="459" y="56"/>
                  </a:cubicBezTo>
                  <a:cubicBezTo>
                    <a:pt x="449" y="19"/>
                    <a:pt x="416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19"/>
            <p:cNvSpPr/>
            <p:nvPr/>
          </p:nvSpPr>
          <p:spPr>
            <a:xfrm>
              <a:off x="5174167" y="2885271"/>
              <a:ext cx="8960" cy="18968"/>
            </a:xfrm>
            <a:custGeom>
              <a:avLst/>
              <a:gdLst/>
              <a:ahLst/>
              <a:cxnLst/>
              <a:rect l="l" t="t" r="r" b="b"/>
              <a:pathLst>
                <a:path w="154" h="326" extrusionOk="0">
                  <a:moveTo>
                    <a:pt x="77" y="1"/>
                  </a:moveTo>
                  <a:cubicBezTo>
                    <a:pt x="42" y="1"/>
                    <a:pt x="7" y="23"/>
                    <a:pt x="7" y="69"/>
                  </a:cubicBezTo>
                  <a:cubicBezTo>
                    <a:pt x="7" y="140"/>
                    <a:pt x="1" y="215"/>
                    <a:pt x="24" y="284"/>
                  </a:cubicBezTo>
                  <a:cubicBezTo>
                    <a:pt x="32" y="311"/>
                    <a:pt x="54" y="325"/>
                    <a:pt x="77" y="325"/>
                  </a:cubicBezTo>
                  <a:cubicBezTo>
                    <a:pt x="100" y="325"/>
                    <a:pt x="123" y="311"/>
                    <a:pt x="131" y="284"/>
                  </a:cubicBezTo>
                  <a:cubicBezTo>
                    <a:pt x="154" y="215"/>
                    <a:pt x="144" y="140"/>
                    <a:pt x="144" y="69"/>
                  </a:cubicBezTo>
                  <a:cubicBezTo>
                    <a:pt x="146" y="23"/>
                    <a:pt x="111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19"/>
            <p:cNvSpPr/>
            <p:nvPr/>
          </p:nvSpPr>
          <p:spPr>
            <a:xfrm>
              <a:off x="5151824" y="2831626"/>
              <a:ext cx="120676" cy="1061760"/>
            </a:xfrm>
            <a:custGeom>
              <a:avLst/>
              <a:gdLst/>
              <a:ahLst/>
              <a:cxnLst/>
              <a:rect l="l" t="t" r="r" b="b"/>
              <a:pathLst>
                <a:path w="2074" h="18248" extrusionOk="0">
                  <a:moveTo>
                    <a:pt x="561" y="0"/>
                  </a:moveTo>
                  <a:cubicBezTo>
                    <a:pt x="544" y="0"/>
                    <a:pt x="528" y="10"/>
                    <a:pt x="525" y="31"/>
                  </a:cubicBezTo>
                  <a:cubicBezTo>
                    <a:pt x="1" y="3041"/>
                    <a:pt x="1247" y="5930"/>
                    <a:pt x="1387" y="8923"/>
                  </a:cubicBezTo>
                  <a:cubicBezTo>
                    <a:pt x="1462" y="10491"/>
                    <a:pt x="1507" y="12059"/>
                    <a:pt x="1579" y="13624"/>
                  </a:cubicBezTo>
                  <a:cubicBezTo>
                    <a:pt x="1650" y="15150"/>
                    <a:pt x="1647" y="16735"/>
                    <a:pt x="1911" y="18244"/>
                  </a:cubicBezTo>
                  <a:cubicBezTo>
                    <a:pt x="1912" y="18247"/>
                    <a:pt x="1914" y="18248"/>
                    <a:pt x="1916" y="18248"/>
                  </a:cubicBezTo>
                  <a:cubicBezTo>
                    <a:pt x="1920" y="18248"/>
                    <a:pt x="1924" y="18245"/>
                    <a:pt x="1924" y="18241"/>
                  </a:cubicBezTo>
                  <a:cubicBezTo>
                    <a:pt x="2073" y="16725"/>
                    <a:pt x="1946" y="15147"/>
                    <a:pt x="1901" y="13624"/>
                  </a:cubicBezTo>
                  <a:cubicBezTo>
                    <a:pt x="1852" y="12059"/>
                    <a:pt x="1836" y="10485"/>
                    <a:pt x="1702" y="8923"/>
                  </a:cubicBezTo>
                  <a:cubicBezTo>
                    <a:pt x="1449" y="5969"/>
                    <a:pt x="440" y="3021"/>
                    <a:pt x="606" y="41"/>
                  </a:cubicBezTo>
                  <a:cubicBezTo>
                    <a:pt x="606" y="15"/>
                    <a:pt x="583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119"/>
          <p:cNvGrpSpPr/>
          <p:nvPr/>
        </p:nvGrpSpPr>
        <p:grpSpPr>
          <a:xfrm>
            <a:off x="6305934" y="2473442"/>
            <a:ext cx="1682045" cy="2018449"/>
            <a:chOff x="6207126" y="2571754"/>
            <a:chExt cx="1476125" cy="1771346"/>
          </a:xfrm>
        </p:grpSpPr>
        <p:sp>
          <p:nvSpPr>
            <p:cNvPr id="1882" name="Google Shape;1882;p119"/>
            <p:cNvSpPr/>
            <p:nvPr/>
          </p:nvSpPr>
          <p:spPr>
            <a:xfrm rot="-3078484">
              <a:off x="6452238" y="3695137"/>
              <a:ext cx="1471380" cy="90756"/>
            </a:xfrm>
            <a:custGeom>
              <a:avLst/>
              <a:gdLst/>
              <a:ahLst/>
              <a:cxnLst/>
              <a:rect l="l" t="t" r="r" b="b"/>
              <a:pathLst>
                <a:path w="25453" h="1570" extrusionOk="0">
                  <a:moveTo>
                    <a:pt x="301" y="0"/>
                  </a:moveTo>
                  <a:cubicBezTo>
                    <a:pt x="0" y="0"/>
                    <a:pt x="1" y="484"/>
                    <a:pt x="247" y="602"/>
                  </a:cubicBezTo>
                  <a:cubicBezTo>
                    <a:pt x="2063" y="1487"/>
                    <a:pt x="4087" y="1178"/>
                    <a:pt x="6026" y="1305"/>
                  </a:cubicBezTo>
                  <a:cubicBezTo>
                    <a:pt x="6661" y="1346"/>
                    <a:pt x="7303" y="1373"/>
                    <a:pt x="7944" y="1373"/>
                  </a:cubicBezTo>
                  <a:cubicBezTo>
                    <a:pt x="8426" y="1373"/>
                    <a:pt x="8907" y="1358"/>
                    <a:pt x="9383" y="1321"/>
                  </a:cubicBezTo>
                  <a:cubicBezTo>
                    <a:pt x="9685" y="1298"/>
                    <a:pt x="9981" y="1287"/>
                    <a:pt x="10275" y="1287"/>
                  </a:cubicBezTo>
                  <a:cubicBezTo>
                    <a:pt x="11101" y="1287"/>
                    <a:pt x="11905" y="1373"/>
                    <a:pt x="12747" y="1500"/>
                  </a:cubicBezTo>
                  <a:cubicBezTo>
                    <a:pt x="13074" y="1549"/>
                    <a:pt x="13398" y="1570"/>
                    <a:pt x="13720" y="1570"/>
                  </a:cubicBezTo>
                  <a:cubicBezTo>
                    <a:pt x="15243" y="1570"/>
                    <a:pt x="16720" y="1110"/>
                    <a:pt x="18246" y="1019"/>
                  </a:cubicBezTo>
                  <a:cubicBezTo>
                    <a:pt x="18864" y="981"/>
                    <a:pt x="19484" y="968"/>
                    <a:pt x="20104" y="968"/>
                  </a:cubicBezTo>
                  <a:cubicBezTo>
                    <a:pt x="21555" y="968"/>
                    <a:pt x="23008" y="1040"/>
                    <a:pt x="24457" y="1040"/>
                  </a:cubicBezTo>
                  <a:cubicBezTo>
                    <a:pt x="24672" y="1040"/>
                    <a:pt x="24886" y="1039"/>
                    <a:pt x="25101" y="1035"/>
                  </a:cubicBezTo>
                  <a:cubicBezTo>
                    <a:pt x="25452" y="1029"/>
                    <a:pt x="25452" y="394"/>
                    <a:pt x="25101" y="388"/>
                  </a:cubicBezTo>
                  <a:cubicBezTo>
                    <a:pt x="24152" y="371"/>
                    <a:pt x="23200" y="363"/>
                    <a:pt x="22247" y="363"/>
                  </a:cubicBezTo>
                  <a:cubicBezTo>
                    <a:pt x="20912" y="363"/>
                    <a:pt x="19575" y="379"/>
                    <a:pt x="18246" y="414"/>
                  </a:cubicBezTo>
                  <a:cubicBezTo>
                    <a:pt x="17075" y="445"/>
                    <a:pt x="15852" y="564"/>
                    <a:pt x="14645" y="564"/>
                  </a:cubicBezTo>
                  <a:cubicBezTo>
                    <a:pt x="13947" y="564"/>
                    <a:pt x="13255" y="524"/>
                    <a:pt x="12582" y="404"/>
                  </a:cubicBezTo>
                  <a:cubicBezTo>
                    <a:pt x="11784" y="263"/>
                    <a:pt x="10987" y="229"/>
                    <a:pt x="10189" y="229"/>
                  </a:cubicBezTo>
                  <a:cubicBezTo>
                    <a:pt x="9426" y="229"/>
                    <a:pt x="8662" y="260"/>
                    <a:pt x="7896" y="260"/>
                  </a:cubicBezTo>
                  <a:cubicBezTo>
                    <a:pt x="7372" y="260"/>
                    <a:pt x="6847" y="245"/>
                    <a:pt x="6322" y="196"/>
                  </a:cubicBezTo>
                  <a:cubicBezTo>
                    <a:pt x="4314" y="7"/>
                    <a:pt x="2320" y="114"/>
                    <a:pt x="316" y="0"/>
                  </a:cubicBezTo>
                  <a:cubicBezTo>
                    <a:pt x="311" y="0"/>
                    <a:pt x="30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19"/>
            <p:cNvSpPr/>
            <p:nvPr/>
          </p:nvSpPr>
          <p:spPr>
            <a:xfrm rot="-3078484">
              <a:off x="6381960" y="3578104"/>
              <a:ext cx="1470744" cy="108733"/>
            </a:xfrm>
            <a:custGeom>
              <a:avLst/>
              <a:gdLst/>
              <a:ahLst/>
              <a:cxnLst/>
              <a:rect l="l" t="t" r="r" b="b"/>
              <a:pathLst>
                <a:path w="25442" h="1881" extrusionOk="0">
                  <a:moveTo>
                    <a:pt x="3069" y="1"/>
                  </a:moveTo>
                  <a:cubicBezTo>
                    <a:pt x="2044" y="1"/>
                    <a:pt x="1028" y="104"/>
                    <a:pt x="100" y="462"/>
                  </a:cubicBezTo>
                  <a:cubicBezTo>
                    <a:pt x="0" y="497"/>
                    <a:pt x="11" y="683"/>
                    <a:pt x="120" y="683"/>
                  </a:cubicBezTo>
                  <a:cubicBezTo>
                    <a:pt x="122" y="683"/>
                    <a:pt x="124" y="683"/>
                    <a:pt x="126" y="683"/>
                  </a:cubicBezTo>
                  <a:cubicBezTo>
                    <a:pt x="230" y="678"/>
                    <a:pt x="335" y="676"/>
                    <a:pt x="441" y="676"/>
                  </a:cubicBezTo>
                  <a:cubicBezTo>
                    <a:pt x="1411" y="676"/>
                    <a:pt x="2401" y="860"/>
                    <a:pt x="3376" y="865"/>
                  </a:cubicBezTo>
                  <a:cubicBezTo>
                    <a:pt x="4489" y="875"/>
                    <a:pt x="5591" y="986"/>
                    <a:pt x="6701" y="999"/>
                  </a:cubicBezTo>
                  <a:cubicBezTo>
                    <a:pt x="7257" y="1005"/>
                    <a:pt x="7814" y="1006"/>
                    <a:pt x="8370" y="1006"/>
                  </a:cubicBezTo>
                  <a:cubicBezTo>
                    <a:pt x="8555" y="1006"/>
                    <a:pt x="8741" y="1006"/>
                    <a:pt x="8926" y="1006"/>
                  </a:cubicBezTo>
                  <a:cubicBezTo>
                    <a:pt x="9297" y="1006"/>
                    <a:pt x="9668" y="1006"/>
                    <a:pt x="10039" y="1009"/>
                  </a:cubicBezTo>
                  <a:cubicBezTo>
                    <a:pt x="11155" y="1018"/>
                    <a:pt x="12232" y="1240"/>
                    <a:pt x="13345" y="1314"/>
                  </a:cubicBezTo>
                  <a:cubicBezTo>
                    <a:pt x="14168" y="1372"/>
                    <a:pt x="14997" y="1390"/>
                    <a:pt x="15827" y="1390"/>
                  </a:cubicBezTo>
                  <a:cubicBezTo>
                    <a:pt x="17166" y="1390"/>
                    <a:pt x="18509" y="1344"/>
                    <a:pt x="19840" y="1344"/>
                  </a:cubicBezTo>
                  <a:cubicBezTo>
                    <a:pt x="19868" y="1344"/>
                    <a:pt x="19895" y="1344"/>
                    <a:pt x="19923" y="1344"/>
                  </a:cubicBezTo>
                  <a:cubicBezTo>
                    <a:pt x="20308" y="1344"/>
                    <a:pt x="20720" y="1296"/>
                    <a:pt x="21116" y="1296"/>
                  </a:cubicBezTo>
                  <a:cubicBezTo>
                    <a:pt x="21256" y="1296"/>
                    <a:pt x="21393" y="1302"/>
                    <a:pt x="21527" y="1318"/>
                  </a:cubicBezTo>
                  <a:cubicBezTo>
                    <a:pt x="21927" y="1366"/>
                    <a:pt x="22328" y="1506"/>
                    <a:pt x="22728" y="1571"/>
                  </a:cubicBezTo>
                  <a:cubicBezTo>
                    <a:pt x="23171" y="1642"/>
                    <a:pt x="23772" y="1881"/>
                    <a:pt x="24306" y="1881"/>
                  </a:cubicBezTo>
                  <a:cubicBezTo>
                    <a:pt x="24556" y="1881"/>
                    <a:pt x="24792" y="1828"/>
                    <a:pt x="24989" y="1682"/>
                  </a:cubicBezTo>
                  <a:cubicBezTo>
                    <a:pt x="25442" y="1346"/>
                    <a:pt x="25151" y="564"/>
                    <a:pt x="24744" y="564"/>
                  </a:cubicBezTo>
                  <a:cubicBezTo>
                    <a:pt x="24662" y="564"/>
                    <a:pt x="24577" y="595"/>
                    <a:pt x="24491" y="667"/>
                  </a:cubicBezTo>
                  <a:cubicBezTo>
                    <a:pt x="24413" y="733"/>
                    <a:pt x="24305" y="757"/>
                    <a:pt x="24182" y="757"/>
                  </a:cubicBezTo>
                  <a:cubicBezTo>
                    <a:pt x="23860" y="757"/>
                    <a:pt x="23439" y="591"/>
                    <a:pt x="23206" y="569"/>
                  </a:cubicBezTo>
                  <a:cubicBezTo>
                    <a:pt x="22780" y="527"/>
                    <a:pt x="22360" y="511"/>
                    <a:pt x="21937" y="439"/>
                  </a:cubicBezTo>
                  <a:cubicBezTo>
                    <a:pt x="21570" y="376"/>
                    <a:pt x="21192" y="357"/>
                    <a:pt x="20811" y="357"/>
                  </a:cubicBezTo>
                  <a:cubicBezTo>
                    <a:pt x="20232" y="357"/>
                    <a:pt x="19645" y="401"/>
                    <a:pt x="19077" y="403"/>
                  </a:cubicBezTo>
                  <a:cubicBezTo>
                    <a:pt x="17842" y="405"/>
                    <a:pt x="16596" y="452"/>
                    <a:pt x="15353" y="452"/>
                  </a:cubicBezTo>
                  <a:cubicBezTo>
                    <a:pt x="14458" y="452"/>
                    <a:pt x="13564" y="428"/>
                    <a:pt x="12678" y="345"/>
                  </a:cubicBezTo>
                  <a:cubicBezTo>
                    <a:pt x="11677" y="250"/>
                    <a:pt x="10729" y="136"/>
                    <a:pt x="9725" y="136"/>
                  </a:cubicBezTo>
                  <a:cubicBezTo>
                    <a:pt x="9697" y="136"/>
                    <a:pt x="9670" y="136"/>
                    <a:pt x="9642" y="137"/>
                  </a:cubicBezTo>
                  <a:cubicBezTo>
                    <a:pt x="8795" y="139"/>
                    <a:pt x="7941" y="185"/>
                    <a:pt x="7091" y="185"/>
                  </a:cubicBezTo>
                  <a:cubicBezTo>
                    <a:pt x="6763" y="185"/>
                    <a:pt x="6435" y="178"/>
                    <a:pt x="6109" y="159"/>
                  </a:cubicBezTo>
                  <a:cubicBezTo>
                    <a:pt x="5142" y="106"/>
                    <a:pt x="4101" y="1"/>
                    <a:pt x="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19"/>
            <p:cNvSpPr/>
            <p:nvPr/>
          </p:nvSpPr>
          <p:spPr>
            <a:xfrm rot="-3078484">
              <a:off x="6214998" y="3468644"/>
              <a:ext cx="1582949" cy="130469"/>
            </a:xfrm>
            <a:custGeom>
              <a:avLst/>
              <a:gdLst/>
              <a:ahLst/>
              <a:cxnLst/>
              <a:rect l="l" t="t" r="r" b="b"/>
              <a:pathLst>
                <a:path w="27383" h="2257" extrusionOk="0">
                  <a:moveTo>
                    <a:pt x="16574" y="0"/>
                  </a:moveTo>
                  <a:cubicBezTo>
                    <a:pt x="15840" y="0"/>
                    <a:pt x="15105" y="29"/>
                    <a:pt x="14375" y="31"/>
                  </a:cubicBezTo>
                  <a:cubicBezTo>
                    <a:pt x="11990" y="41"/>
                    <a:pt x="9657" y="382"/>
                    <a:pt x="7282" y="532"/>
                  </a:cubicBezTo>
                  <a:cubicBezTo>
                    <a:pt x="6926" y="554"/>
                    <a:pt x="6570" y="561"/>
                    <a:pt x="6214" y="561"/>
                  </a:cubicBezTo>
                  <a:cubicBezTo>
                    <a:pt x="5724" y="561"/>
                    <a:pt x="5233" y="549"/>
                    <a:pt x="4743" y="549"/>
                  </a:cubicBezTo>
                  <a:cubicBezTo>
                    <a:pt x="4492" y="549"/>
                    <a:pt x="4240" y="552"/>
                    <a:pt x="3989" y="561"/>
                  </a:cubicBezTo>
                  <a:cubicBezTo>
                    <a:pt x="2763" y="610"/>
                    <a:pt x="1578" y="984"/>
                    <a:pt x="368" y="1176"/>
                  </a:cubicBezTo>
                  <a:cubicBezTo>
                    <a:pt x="14" y="1232"/>
                    <a:pt x="1" y="1801"/>
                    <a:pt x="368" y="1840"/>
                  </a:cubicBezTo>
                  <a:cubicBezTo>
                    <a:pt x="575" y="1862"/>
                    <a:pt x="780" y="1872"/>
                    <a:pt x="985" y="1872"/>
                  </a:cubicBezTo>
                  <a:cubicBezTo>
                    <a:pt x="1944" y="1872"/>
                    <a:pt x="2884" y="1667"/>
                    <a:pt x="3849" y="1635"/>
                  </a:cubicBezTo>
                  <a:cubicBezTo>
                    <a:pt x="4066" y="1628"/>
                    <a:pt x="4283" y="1625"/>
                    <a:pt x="4500" y="1625"/>
                  </a:cubicBezTo>
                  <a:cubicBezTo>
                    <a:pt x="5107" y="1625"/>
                    <a:pt x="5714" y="1646"/>
                    <a:pt x="6321" y="1646"/>
                  </a:cubicBezTo>
                  <a:cubicBezTo>
                    <a:pt x="6641" y="1646"/>
                    <a:pt x="6962" y="1640"/>
                    <a:pt x="7282" y="1622"/>
                  </a:cubicBezTo>
                  <a:cubicBezTo>
                    <a:pt x="9622" y="1487"/>
                    <a:pt x="11921" y="1170"/>
                    <a:pt x="14269" y="1170"/>
                  </a:cubicBezTo>
                  <a:cubicBezTo>
                    <a:pt x="14304" y="1170"/>
                    <a:pt x="14339" y="1170"/>
                    <a:pt x="14375" y="1170"/>
                  </a:cubicBezTo>
                  <a:cubicBezTo>
                    <a:pt x="14404" y="1170"/>
                    <a:pt x="14434" y="1170"/>
                    <a:pt x="14464" y="1170"/>
                  </a:cubicBezTo>
                  <a:cubicBezTo>
                    <a:pt x="15097" y="1170"/>
                    <a:pt x="15735" y="1152"/>
                    <a:pt x="16371" y="1152"/>
                  </a:cubicBezTo>
                  <a:cubicBezTo>
                    <a:pt x="16853" y="1152"/>
                    <a:pt x="17335" y="1162"/>
                    <a:pt x="17814" y="1199"/>
                  </a:cubicBezTo>
                  <a:cubicBezTo>
                    <a:pt x="18796" y="1274"/>
                    <a:pt x="19756" y="1550"/>
                    <a:pt x="20738" y="1603"/>
                  </a:cubicBezTo>
                  <a:cubicBezTo>
                    <a:pt x="21688" y="1651"/>
                    <a:pt x="22625" y="1811"/>
                    <a:pt x="23569" y="1905"/>
                  </a:cubicBezTo>
                  <a:cubicBezTo>
                    <a:pt x="24579" y="2007"/>
                    <a:pt x="25594" y="2257"/>
                    <a:pt x="26607" y="2257"/>
                  </a:cubicBezTo>
                  <a:cubicBezTo>
                    <a:pt x="26632" y="2257"/>
                    <a:pt x="26657" y="2257"/>
                    <a:pt x="26683" y="2256"/>
                  </a:cubicBezTo>
                  <a:cubicBezTo>
                    <a:pt x="27373" y="2247"/>
                    <a:pt x="27382" y="960"/>
                    <a:pt x="26720" y="960"/>
                  </a:cubicBezTo>
                  <a:cubicBezTo>
                    <a:pt x="26708" y="960"/>
                    <a:pt x="26695" y="961"/>
                    <a:pt x="26683" y="962"/>
                  </a:cubicBezTo>
                  <a:cubicBezTo>
                    <a:pt x="26492" y="975"/>
                    <a:pt x="26300" y="980"/>
                    <a:pt x="26109" y="980"/>
                  </a:cubicBezTo>
                  <a:cubicBezTo>
                    <a:pt x="24326" y="980"/>
                    <a:pt x="22522" y="472"/>
                    <a:pt x="20738" y="425"/>
                  </a:cubicBezTo>
                  <a:cubicBezTo>
                    <a:pt x="19759" y="399"/>
                    <a:pt x="18796" y="106"/>
                    <a:pt x="17814" y="38"/>
                  </a:cubicBezTo>
                  <a:cubicBezTo>
                    <a:pt x="17402" y="9"/>
                    <a:pt x="16988" y="0"/>
                    <a:pt x="16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19"/>
            <p:cNvSpPr/>
            <p:nvPr/>
          </p:nvSpPr>
          <p:spPr>
            <a:xfrm rot="-3078484">
              <a:off x="6155504" y="3380770"/>
              <a:ext cx="1535547" cy="77576"/>
            </a:xfrm>
            <a:custGeom>
              <a:avLst/>
              <a:gdLst/>
              <a:ahLst/>
              <a:cxnLst/>
              <a:rect l="l" t="t" r="r" b="b"/>
              <a:pathLst>
                <a:path w="26563" h="1342" extrusionOk="0">
                  <a:moveTo>
                    <a:pt x="14004" y="0"/>
                  </a:moveTo>
                  <a:cubicBezTo>
                    <a:pt x="13784" y="0"/>
                    <a:pt x="13564" y="1"/>
                    <a:pt x="13343" y="4"/>
                  </a:cubicBezTo>
                  <a:cubicBezTo>
                    <a:pt x="11238" y="23"/>
                    <a:pt x="9130" y="14"/>
                    <a:pt x="7028" y="111"/>
                  </a:cubicBezTo>
                  <a:cubicBezTo>
                    <a:pt x="4735" y="215"/>
                    <a:pt x="2447" y="515"/>
                    <a:pt x="163" y="641"/>
                  </a:cubicBezTo>
                  <a:cubicBezTo>
                    <a:pt x="1" y="651"/>
                    <a:pt x="1" y="931"/>
                    <a:pt x="163" y="941"/>
                  </a:cubicBezTo>
                  <a:cubicBezTo>
                    <a:pt x="1236" y="992"/>
                    <a:pt x="2293" y="1095"/>
                    <a:pt x="3369" y="1095"/>
                  </a:cubicBezTo>
                  <a:cubicBezTo>
                    <a:pt x="3444" y="1095"/>
                    <a:pt x="3520" y="1095"/>
                    <a:pt x="3596" y="1094"/>
                  </a:cubicBezTo>
                  <a:cubicBezTo>
                    <a:pt x="4689" y="1081"/>
                    <a:pt x="5779" y="1009"/>
                    <a:pt x="6872" y="977"/>
                  </a:cubicBezTo>
                  <a:cubicBezTo>
                    <a:pt x="7715" y="951"/>
                    <a:pt x="8557" y="943"/>
                    <a:pt x="9400" y="943"/>
                  </a:cubicBezTo>
                  <a:cubicBezTo>
                    <a:pt x="10714" y="943"/>
                    <a:pt x="12029" y="963"/>
                    <a:pt x="13343" y="973"/>
                  </a:cubicBezTo>
                  <a:cubicBezTo>
                    <a:pt x="15400" y="990"/>
                    <a:pt x="17440" y="1100"/>
                    <a:pt x="19496" y="1100"/>
                  </a:cubicBezTo>
                  <a:cubicBezTo>
                    <a:pt x="20621" y="1100"/>
                    <a:pt x="21750" y="1103"/>
                    <a:pt x="22876" y="1103"/>
                  </a:cubicBezTo>
                  <a:cubicBezTo>
                    <a:pt x="23199" y="1103"/>
                    <a:pt x="23524" y="1093"/>
                    <a:pt x="23849" y="1093"/>
                  </a:cubicBezTo>
                  <a:cubicBezTo>
                    <a:pt x="24032" y="1093"/>
                    <a:pt x="24214" y="1096"/>
                    <a:pt x="24396" y="1107"/>
                  </a:cubicBezTo>
                  <a:cubicBezTo>
                    <a:pt x="24926" y="1136"/>
                    <a:pt x="25437" y="1308"/>
                    <a:pt x="25967" y="1341"/>
                  </a:cubicBezTo>
                  <a:cubicBezTo>
                    <a:pt x="25977" y="1342"/>
                    <a:pt x="25987" y="1342"/>
                    <a:pt x="25997" y="1342"/>
                  </a:cubicBezTo>
                  <a:cubicBezTo>
                    <a:pt x="26562" y="1342"/>
                    <a:pt x="26559" y="244"/>
                    <a:pt x="25967" y="238"/>
                  </a:cubicBezTo>
                  <a:cubicBezTo>
                    <a:pt x="24939" y="231"/>
                    <a:pt x="23914" y="75"/>
                    <a:pt x="22876" y="75"/>
                  </a:cubicBezTo>
                  <a:cubicBezTo>
                    <a:pt x="21799" y="75"/>
                    <a:pt x="20726" y="75"/>
                    <a:pt x="19652" y="79"/>
                  </a:cubicBezTo>
                  <a:cubicBezTo>
                    <a:pt x="17761" y="79"/>
                    <a:pt x="15888" y="0"/>
                    <a:pt x="14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19"/>
            <p:cNvSpPr/>
            <p:nvPr/>
          </p:nvSpPr>
          <p:spPr>
            <a:xfrm rot="-3078484">
              <a:off x="6035811" y="3287505"/>
              <a:ext cx="1556589" cy="81102"/>
            </a:xfrm>
            <a:custGeom>
              <a:avLst/>
              <a:gdLst/>
              <a:ahLst/>
              <a:cxnLst/>
              <a:rect l="l" t="t" r="r" b="b"/>
              <a:pathLst>
                <a:path w="26927" h="1403" extrusionOk="0">
                  <a:moveTo>
                    <a:pt x="22259" y="1"/>
                  </a:moveTo>
                  <a:cubicBezTo>
                    <a:pt x="22015" y="1"/>
                    <a:pt x="21769" y="14"/>
                    <a:pt x="21523" y="45"/>
                  </a:cubicBezTo>
                  <a:cubicBezTo>
                    <a:pt x="20433" y="185"/>
                    <a:pt x="19297" y="142"/>
                    <a:pt x="18194" y="158"/>
                  </a:cubicBezTo>
                  <a:cubicBezTo>
                    <a:pt x="18070" y="161"/>
                    <a:pt x="17945" y="161"/>
                    <a:pt x="17821" y="161"/>
                  </a:cubicBezTo>
                  <a:cubicBezTo>
                    <a:pt x="16754" y="161"/>
                    <a:pt x="15698" y="93"/>
                    <a:pt x="14632" y="58"/>
                  </a:cubicBezTo>
                  <a:cubicBezTo>
                    <a:pt x="14353" y="49"/>
                    <a:pt x="14074" y="45"/>
                    <a:pt x="13795" y="45"/>
                  </a:cubicBezTo>
                  <a:cubicBezTo>
                    <a:pt x="11651" y="45"/>
                    <a:pt x="9508" y="280"/>
                    <a:pt x="7360" y="292"/>
                  </a:cubicBezTo>
                  <a:cubicBezTo>
                    <a:pt x="7207" y="293"/>
                    <a:pt x="7054" y="293"/>
                    <a:pt x="6901" y="293"/>
                  </a:cubicBezTo>
                  <a:cubicBezTo>
                    <a:pt x="6582" y="293"/>
                    <a:pt x="6263" y="292"/>
                    <a:pt x="5944" y="292"/>
                  </a:cubicBezTo>
                  <a:cubicBezTo>
                    <a:pt x="5258" y="292"/>
                    <a:pt x="4571" y="298"/>
                    <a:pt x="3885" y="334"/>
                  </a:cubicBezTo>
                  <a:cubicBezTo>
                    <a:pt x="2633" y="402"/>
                    <a:pt x="1445" y="721"/>
                    <a:pt x="206" y="884"/>
                  </a:cubicBezTo>
                  <a:cubicBezTo>
                    <a:pt x="11" y="910"/>
                    <a:pt x="1" y="1239"/>
                    <a:pt x="206" y="1252"/>
                  </a:cubicBezTo>
                  <a:cubicBezTo>
                    <a:pt x="488" y="1271"/>
                    <a:pt x="770" y="1278"/>
                    <a:pt x="1052" y="1278"/>
                  </a:cubicBezTo>
                  <a:cubicBezTo>
                    <a:pt x="1917" y="1278"/>
                    <a:pt x="2782" y="1209"/>
                    <a:pt x="3649" y="1209"/>
                  </a:cubicBezTo>
                  <a:cubicBezTo>
                    <a:pt x="3678" y="1209"/>
                    <a:pt x="3707" y="1209"/>
                    <a:pt x="3736" y="1209"/>
                  </a:cubicBezTo>
                  <a:cubicBezTo>
                    <a:pt x="4943" y="1216"/>
                    <a:pt x="6153" y="1239"/>
                    <a:pt x="7360" y="1242"/>
                  </a:cubicBezTo>
                  <a:cubicBezTo>
                    <a:pt x="7389" y="1242"/>
                    <a:pt x="7418" y="1242"/>
                    <a:pt x="7447" y="1242"/>
                  </a:cubicBezTo>
                  <a:cubicBezTo>
                    <a:pt x="9505" y="1242"/>
                    <a:pt x="11558" y="1049"/>
                    <a:pt x="13613" y="1049"/>
                  </a:cubicBezTo>
                  <a:cubicBezTo>
                    <a:pt x="13953" y="1049"/>
                    <a:pt x="14292" y="1054"/>
                    <a:pt x="14632" y="1066"/>
                  </a:cubicBezTo>
                  <a:cubicBezTo>
                    <a:pt x="16010" y="1116"/>
                    <a:pt x="17388" y="1182"/>
                    <a:pt x="18767" y="1182"/>
                  </a:cubicBezTo>
                  <a:cubicBezTo>
                    <a:pt x="19659" y="1182"/>
                    <a:pt x="20552" y="1154"/>
                    <a:pt x="21445" y="1076"/>
                  </a:cubicBezTo>
                  <a:cubicBezTo>
                    <a:pt x="21832" y="1042"/>
                    <a:pt x="22207" y="1021"/>
                    <a:pt x="22582" y="1021"/>
                  </a:cubicBezTo>
                  <a:cubicBezTo>
                    <a:pt x="23029" y="1021"/>
                    <a:pt x="23476" y="1051"/>
                    <a:pt x="23940" y="1122"/>
                  </a:cubicBezTo>
                  <a:cubicBezTo>
                    <a:pt x="24687" y="1236"/>
                    <a:pt x="25464" y="1403"/>
                    <a:pt x="26225" y="1403"/>
                  </a:cubicBezTo>
                  <a:cubicBezTo>
                    <a:pt x="26266" y="1403"/>
                    <a:pt x="26307" y="1402"/>
                    <a:pt x="26348" y="1401"/>
                  </a:cubicBezTo>
                  <a:cubicBezTo>
                    <a:pt x="26918" y="1385"/>
                    <a:pt x="26927" y="330"/>
                    <a:pt x="26373" y="330"/>
                  </a:cubicBezTo>
                  <a:cubicBezTo>
                    <a:pt x="26365" y="330"/>
                    <a:pt x="26356" y="330"/>
                    <a:pt x="26348" y="331"/>
                  </a:cubicBezTo>
                  <a:cubicBezTo>
                    <a:pt x="26229" y="338"/>
                    <a:pt x="26111" y="341"/>
                    <a:pt x="25993" y="341"/>
                  </a:cubicBezTo>
                  <a:cubicBezTo>
                    <a:pt x="24747" y="341"/>
                    <a:pt x="23512" y="1"/>
                    <a:pt x="22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19"/>
            <p:cNvSpPr/>
            <p:nvPr/>
          </p:nvSpPr>
          <p:spPr>
            <a:xfrm rot="-3078484">
              <a:off x="5949262" y="3168537"/>
              <a:ext cx="1575203" cy="95785"/>
            </a:xfrm>
            <a:custGeom>
              <a:avLst/>
              <a:gdLst/>
              <a:ahLst/>
              <a:cxnLst/>
              <a:rect l="l" t="t" r="r" b="b"/>
              <a:pathLst>
                <a:path w="27249" h="1657" extrusionOk="0">
                  <a:moveTo>
                    <a:pt x="17847" y="1"/>
                  </a:moveTo>
                  <a:cubicBezTo>
                    <a:pt x="17828" y="1"/>
                    <a:pt x="17809" y="1"/>
                    <a:pt x="17791" y="1"/>
                  </a:cubicBezTo>
                  <a:cubicBezTo>
                    <a:pt x="16649" y="4"/>
                    <a:pt x="15510" y="103"/>
                    <a:pt x="14371" y="103"/>
                  </a:cubicBezTo>
                  <a:cubicBezTo>
                    <a:pt x="14290" y="103"/>
                    <a:pt x="14209" y="103"/>
                    <a:pt x="14127" y="102"/>
                  </a:cubicBezTo>
                  <a:cubicBezTo>
                    <a:pt x="14058" y="101"/>
                    <a:pt x="13989" y="101"/>
                    <a:pt x="13919" y="101"/>
                  </a:cubicBezTo>
                  <a:cubicBezTo>
                    <a:pt x="11649" y="101"/>
                    <a:pt x="9415" y="503"/>
                    <a:pt x="7149" y="538"/>
                  </a:cubicBezTo>
                  <a:cubicBezTo>
                    <a:pt x="5964" y="557"/>
                    <a:pt x="4777" y="531"/>
                    <a:pt x="3592" y="577"/>
                  </a:cubicBezTo>
                  <a:cubicBezTo>
                    <a:pt x="3017" y="600"/>
                    <a:pt x="2431" y="590"/>
                    <a:pt x="1858" y="652"/>
                  </a:cubicBezTo>
                  <a:cubicBezTo>
                    <a:pt x="1302" y="717"/>
                    <a:pt x="765" y="889"/>
                    <a:pt x="202" y="945"/>
                  </a:cubicBezTo>
                  <a:cubicBezTo>
                    <a:pt x="1" y="964"/>
                    <a:pt x="7" y="1283"/>
                    <a:pt x="202" y="1312"/>
                  </a:cubicBezTo>
                  <a:cubicBezTo>
                    <a:pt x="1495" y="1497"/>
                    <a:pt x="2823" y="1538"/>
                    <a:pt x="4149" y="1538"/>
                  </a:cubicBezTo>
                  <a:cubicBezTo>
                    <a:pt x="5106" y="1538"/>
                    <a:pt x="6062" y="1517"/>
                    <a:pt x="7002" y="1514"/>
                  </a:cubicBezTo>
                  <a:cubicBezTo>
                    <a:pt x="9246" y="1508"/>
                    <a:pt x="11460" y="1142"/>
                    <a:pt x="13703" y="1142"/>
                  </a:cubicBezTo>
                  <a:cubicBezTo>
                    <a:pt x="13845" y="1142"/>
                    <a:pt x="13986" y="1143"/>
                    <a:pt x="14127" y="1146"/>
                  </a:cubicBezTo>
                  <a:cubicBezTo>
                    <a:pt x="14239" y="1149"/>
                    <a:pt x="14350" y="1150"/>
                    <a:pt x="14461" y="1150"/>
                  </a:cubicBezTo>
                  <a:cubicBezTo>
                    <a:pt x="15521" y="1150"/>
                    <a:pt x="16578" y="1048"/>
                    <a:pt x="17638" y="1045"/>
                  </a:cubicBezTo>
                  <a:cubicBezTo>
                    <a:pt x="18728" y="1045"/>
                    <a:pt x="19808" y="1234"/>
                    <a:pt x="20895" y="1244"/>
                  </a:cubicBezTo>
                  <a:cubicBezTo>
                    <a:pt x="21916" y="1254"/>
                    <a:pt x="22922" y="1478"/>
                    <a:pt x="23937" y="1566"/>
                  </a:cubicBezTo>
                  <a:cubicBezTo>
                    <a:pt x="24031" y="1574"/>
                    <a:pt x="24123" y="1577"/>
                    <a:pt x="24213" y="1577"/>
                  </a:cubicBezTo>
                  <a:cubicBezTo>
                    <a:pt x="24429" y="1577"/>
                    <a:pt x="24636" y="1561"/>
                    <a:pt x="24847" y="1561"/>
                  </a:cubicBezTo>
                  <a:cubicBezTo>
                    <a:pt x="25011" y="1561"/>
                    <a:pt x="25176" y="1570"/>
                    <a:pt x="25349" y="1605"/>
                  </a:cubicBezTo>
                  <a:cubicBezTo>
                    <a:pt x="25560" y="1646"/>
                    <a:pt x="25775" y="1656"/>
                    <a:pt x="25991" y="1656"/>
                  </a:cubicBezTo>
                  <a:cubicBezTo>
                    <a:pt x="26224" y="1656"/>
                    <a:pt x="26456" y="1644"/>
                    <a:pt x="26686" y="1644"/>
                  </a:cubicBezTo>
                  <a:cubicBezTo>
                    <a:pt x="27246" y="1644"/>
                    <a:pt x="27249" y="613"/>
                    <a:pt x="26686" y="613"/>
                  </a:cubicBezTo>
                  <a:cubicBezTo>
                    <a:pt x="26227" y="609"/>
                    <a:pt x="25807" y="613"/>
                    <a:pt x="25358" y="522"/>
                  </a:cubicBezTo>
                  <a:cubicBezTo>
                    <a:pt x="25237" y="498"/>
                    <a:pt x="25117" y="489"/>
                    <a:pt x="24996" y="489"/>
                  </a:cubicBezTo>
                  <a:cubicBezTo>
                    <a:pt x="24712" y="489"/>
                    <a:pt x="24430" y="536"/>
                    <a:pt x="24146" y="536"/>
                  </a:cubicBezTo>
                  <a:cubicBezTo>
                    <a:pt x="24054" y="536"/>
                    <a:pt x="23963" y="531"/>
                    <a:pt x="23872" y="518"/>
                  </a:cubicBezTo>
                  <a:cubicBezTo>
                    <a:pt x="22918" y="388"/>
                    <a:pt x="21975" y="219"/>
                    <a:pt x="21012" y="199"/>
                  </a:cubicBezTo>
                  <a:cubicBezTo>
                    <a:pt x="19953" y="180"/>
                    <a:pt x="18908" y="1"/>
                    <a:pt x="17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502111" y="377234"/>
            <a:ext cx="4788346" cy="124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/>
              <a:t>Manakah dari pernyataan berikut ini yang benar tentang perintah HAVING?</a:t>
            </a:r>
            <a:endParaRPr sz="2400"/>
          </a:p>
        </p:txBody>
      </p:sp>
      <p:sp>
        <p:nvSpPr>
          <p:cNvPr id="850" name="Google Shape;850;p79"/>
          <p:cNvSpPr/>
          <p:nvPr/>
        </p:nvSpPr>
        <p:spPr>
          <a:xfrm>
            <a:off x="3783463" y="-4560466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9"/>
          <p:cNvSpPr/>
          <p:nvPr/>
        </p:nvSpPr>
        <p:spPr>
          <a:xfrm rot="4533645" flipH="1">
            <a:off x="4636915" y="5185208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08ACB2CA-0072-450D-BBFF-DFCB0E8E60E3}"/>
              </a:ext>
            </a:extLst>
          </p:cNvPr>
          <p:cNvSpPr txBox="1">
            <a:spLocks/>
          </p:cNvSpPr>
          <p:nvPr/>
        </p:nvSpPr>
        <p:spPr>
          <a:xfrm flipH="1">
            <a:off x="248151" y="1693431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HAVING digunakan untuk memfilter baris sebelum GROUP BY dijalankan.</a:t>
            </a:r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4782CBD3-8B70-46C1-8C75-95EB4E3B8037}"/>
              </a:ext>
            </a:extLst>
          </p:cNvPr>
          <p:cNvSpPr txBox="1">
            <a:spLocks/>
          </p:cNvSpPr>
          <p:nvPr/>
        </p:nvSpPr>
        <p:spPr>
          <a:xfrm flipH="1">
            <a:off x="286250" y="2601710"/>
            <a:ext cx="4323849" cy="45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HAVING dapat digunakan tanpa GROUP BY.</a:t>
            </a:r>
            <a:endParaRPr lang="en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3470-8403-4C6B-8CF5-48DB12E535A2}"/>
              </a:ext>
            </a:extLst>
          </p:cNvPr>
          <p:cNvSpPr txBox="1"/>
          <p:nvPr/>
        </p:nvSpPr>
        <p:spPr>
          <a:xfrm>
            <a:off x="335602" y="3319115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HAVING digunakan untuk memfilter hasil agregasi setelah GROUP BY.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F36CC-B779-4483-B23C-3972FD034A0E}"/>
              </a:ext>
            </a:extLst>
          </p:cNvPr>
          <p:cNvSpPr txBox="1"/>
          <p:nvPr/>
        </p:nvSpPr>
        <p:spPr>
          <a:xfrm>
            <a:off x="4653642" y="1824477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HAVING dan WHERE dapat digunakan secara bergantian.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213BD-5D04-450C-B50C-F70038C44902}"/>
              </a:ext>
            </a:extLst>
          </p:cNvPr>
          <p:cNvSpPr txBox="1"/>
          <p:nvPr/>
        </p:nvSpPr>
        <p:spPr>
          <a:xfrm>
            <a:off x="4648200" y="2829429"/>
            <a:ext cx="4403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HAVING dan WHERE bisa digunakan tanpa GROUP BY  </a:t>
            </a:r>
          </a:p>
        </p:txBody>
      </p:sp>
      <p:sp>
        <p:nvSpPr>
          <p:cNvPr id="15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14FE45C7-9D28-4B74-8F18-40F25B76B7A9}"/>
              </a:ext>
            </a:extLst>
          </p:cNvPr>
          <p:cNvSpPr txBox="1"/>
          <p:nvPr/>
        </p:nvSpPr>
        <p:spPr>
          <a:xfrm>
            <a:off x="24815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6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7FC4EDF3-E5E0-4442-8473-591DFF4B4C11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12627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2400">
                <a:latin typeface="Kulim Park" panose="020B0604020202020204" charset="0"/>
              </a:rPr>
              <a:t>C. HAVING digunakan untuk memfilter hasil agregasi setelah GROUP BY.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423F91FE-6A74-4F1D-958A-A4982F17AC43}"/>
              </a:ext>
            </a:extLst>
          </p:cNvPr>
          <p:cNvSpPr txBox="1"/>
          <p:nvPr/>
        </p:nvSpPr>
        <p:spPr>
          <a:xfrm>
            <a:off x="201536" y="43334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795580" y="368118"/>
            <a:ext cx="7552839" cy="920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Dalam SQL, mengapa GROUP BY sering digunakan bersama dengan fungsi agregat seperti COUNT</a:t>
            </a:r>
            <a:endParaRPr sz="2400"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-3531700" y="3763665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9"/>
          <p:cNvSpPr/>
          <p:nvPr/>
        </p:nvSpPr>
        <p:spPr>
          <a:xfrm rot="4533645" flipH="1">
            <a:off x="6616214" y="465979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6B4F8A03-2B9E-49DA-A6A7-4E1F06BD50B2}"/>
              </a:ext>
            </a:extLst>
          </p:cNvPr>
          <p:cNvSpPr txBox="1"/>
          <p:nvPr/>
        </p:nvSpPr>
        <p:spPr>
          <a:xfrm>
            <a:off x="267781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8A264545-A2C1-418A-B129-E006B8FC3187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4" name="Google Shape;849;p79">
            <a:extLst>
              <a:ext uri="{FF2B5EF4-FFF2-40B4-BE49-F238E27FC236}">
                <a16:creationId xmlns:a16="http://schemas.microsoft.com/office/drawing/2014/main" id="{F5718826-A630-4355-986A-462699204BE0}"/>
              </a:ext>
            </a:extLst>
          </p:cNvPr>
          <p:cNvSpPr txBox="1">
            <a:spLocks/>
          </p:cNvSpPr>
          <p:nvPr/>
        </p:nvSpPr>
        <p:spPr>
          <a:xfrm flipH="1">
            <a:off x="269923" y="1855431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Untuk mempermudah pengelompokkan data berdasarkan nilai unik</a:t>
            </a:r>
          </a:p>
        </p:txBody>
      </p:sp>
      <p:sp>
        <p:nvSpPr>
          <p:cNvPr id="15" name="Google Shape;849;p79">
            <a:extLst>
              <a:ext uri="{FF2B5EF4-FFF2-40B4-BE49-F238E27FC236}">
                <a16:creationId xmlns:a16="http://schemas.microsoft.com/office/drawing/2014/main" id="{FE7DBF5E-031D-40E5-AC4D-5C26243B4AE9}"/>
              </a:ext>
            </a:extLst>
          </p:cNvPr>
          <p:cNvSpPr txBox="1">
            <a:spLocks/>
          </p:cNvSpPr>
          <p:nvPr/>
        </p:nvSpPr>
        <p:spPr>
          <a:xfrm flipH="1">
            <a:off x="276165" y="2623228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Untuk menghitung Jumlah data setelah  dikelompokkan.</a:t>
            </a:r>
            <a:endParaRPr lang="en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96495-582A-4CB6-8CCF-50FDD5636810}"/>
              </a:ext>
            </a:extLst>
          </p:cNvPr>
          <p:cNvSpPr txBox="1"/>
          <p:nvPr/>
        </p:nvSpPr>
        <p:spPr>
          <a:xfrm>
            <a:off x="265372" y="3471889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Untuk mengurutkan data berdasarkan kolom tertentu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23039-FD34-457C-9E4F-5EB47E202184}"/>
              </a:ext>
            </a:extLst>
          </p:cNvPr>
          <p:cNvSpPr txBox="1"/>
          <p:nvPr/>
        </p:nvSpPr>
        <p:spPr>
          <a:xfrm>
            <a:off x="4653642" y="1824477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Untuk membandingkan dua kolom yang berbeda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F4D73-CEA0-49C2-A7EA-F6B1AC964796}"/>
              </a:ext>
            </a:extLst>
          </p:cNvPr>
          <p:cNvSpPr txBox="1"/>
          <p:nvPr/>
        </p:nvSpPr>
        <p:spPr>
          <a:xfrm>
            <a:off x="4648200" y="2829429"/>
            <a:ext cx="4403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Untuk memfilter data yang sudah di kelompokkan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50" y="789705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4" name="Google Shape;1375;p104">
            <a:extLst>
              <a:ext uri="{FF2B5EF4-FFF2-40B4-BE49-F238E27FC236}">
                <a16:creationId xmlns:a16="http://schemas.microsoft.com/office/drawing/2014/main" id="{904BBAEE-7579-44E2-A1FD-0775D5A5DE22}"/>
              </a:ext>
            </a:extLst>
          </p:cNvPr>
          <p:cNvSpPr txBox="1"/>
          <p:nvPr/>
        </p:nvSpPr>
        <p:spPr>
          <a:xfrm>
            <a:off x="141664" y="4353795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" name="Google Shape;652;p65">
            <a:extLst>
              <a:ext uri="{FF2B5EF4-FFF2-40B4-BE49-F238E27FC236}">
                <a16:creationId xmlns:a16="http://schemas.microsoft.com/office/drawing/2014/main" id="{547FC5B3-AEF1-4F5D-9854-77CBE963B3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>
                <a:latin typeface="Kulim Park" panose="020B0604020202020204" charset="0"/>
              </a:rPr>
              <a:t>B</a:t>
            </a:r>
            <a:r>
              <a:rPr lang="en-ID" sz="2400">
                <a:latin typeface="Kulim Park" panose="020B0604020202020204" charset="0"/>
              </a:rPr>
              <a:t>. Untuk menghitung jumlah data  setelah dikelompokkan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11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/>
          <p:nvPr/>
        </p:nvSpPr>
        <p:spPr>
          <a:xfrm rot="-4376525" flipH="1">
            <a:off x="786002" y="4461624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1102995" y="304347"/>
            <a:ext cx="5872026" cy="1199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Apa yang terjadi jika klausa GROUP BY digunakan tanpa fungsi agregat?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8A87457F-3D70-4853-A49A-5E21A6E2119B}"/>
              </a:ext>
            </a:extLst>
          </p:cNvPr>
          <p:cNvSpPr txBox="1"/>
          <p:nvPr/>
        </p:nvSpPr>
        <p:spPr>
          <a:xfrm>
            <a:off x="319224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5" name="Google Shape;1375;p104">
            <a:hlinkClick r:id="rId4" action="ppaction://hlinksldjump"/>
            <a:extLst>
              <a:ext uri="{FF2B5EF4-FFF2-40B4-BE49-F238E27FC236}">
                <a16:creationId xmlns:a16="http://schemas.microsoft.com/office/drawing/2014/main" id="{E8DED974-98F8-4DA3-AE8C-D9E1F9D0D1EC}"/>
              </a:ext>
            </a:extLst>
          </p:cNvPr>
          <p:cNvSpPr txBox="1"/>
          <p:nvPr/>
        </p:nvSpPr>
        <p:spPr>
          <a:xfrm>
            <a:off x="6818236" y="4358831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" name="Google Shape;849;p79">
            <a:extLst>
              <a:ext uri="{FF2B5EF4-FFF2-40B4-BE49-F238E27FC236}">
                <a16:creationId xmlns:a16="http://schemas.microsoft.com/office/drawing/2014/main" id="{61F8777C-B942-4030-BFA9-23FFB6889C3F}"/>
              </a:ext>
            </a:extLst>
          </p:cNvPr>
          <p:cNvSpPr txBox="1">
            <a:spLocks/>
          </p:cNvSpPr>
          <p:nvPr/>
        </p:nvSpPr>
        <p:spPr>
          <a:xfrm flipH="1">
            <a:off x="271522" y="1582412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Data akan di urutkan alfanumerik</a:t>
            </a:r>
          </a:p>
        </p:txBody>
      </p:sp>
      <p:sp>
        <p:nvSpPr>
          <p:cNvPr id="9" name="Google Shape;849;p79">
            <a:extLst>
              <a:ext uri="{FF2B5EF4-FFF2-40B4-BE49-F238E27FC236}">
                <a16:creationId xmlns:a16="http://schemas.microsoft.com/office/drawing/2014/main" id="{83A04977-BB38-4B4B-B769-1A18C0F9D3F8}"/>
              </a:ext>
            </a:extLst>
          </p:cNvPr>
          <p:cNvSpPr txBox="1">
            <a:spLocks/>
          </p:cNvSpPr>
          <p:nvPr/>
        </p:nvSpPr>
        <p:spPr>
          <a:xfrm flipH="1">
            <a:off x="319224" y="2239270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SQL akan menghasilkan error </a:t>
            </a:r>
            <a:endParaRPr lang="en-ID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6DA15-B993-40B8-B216-3529076D0564}"/>
              </a:ext>
            </a:extLst>
          </p:cNvPr>
          <p:cNvSpPr txBox="1"/>
          <p:nvPr/>
        </p:nvSpPr>
        <p:spPr>
          <a:xfrm>
            <a:off x="181213" y="3212951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Semua baris akan di tampilkan tanpa perubahan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764BE-58B2-4B7F-AD29-22FECE0E0AC5}"/>
              </a:ext>
            </a:extLst>
          </p:cNvPr>
          <p:cNvSpPr txBox="1"/>
          <p:nvPr/>
        </p:nvSpPr>
        <p:spPr>
          <a:xfrm>
            <a:off x="4572000" y="1986975"/>
            <a:ext cx="4490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Data akan dikelompokkan berdasarkan nilai unik kolom tanpa agregasi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3192A-0448-4EB4-B148-58627C1AC7EC}"/>
              </a:ext>
            </a:extLst>
          </p:cNvPr>
          <p:cNvSpPr txBox="1"/>
          <p:nvPr/>
        </p:nvSpPr>
        <p:spPr>
          <a:xfrm>
            <a:off x="4566558" y="2991927"/>
            <a:ext cx="4403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Data akan ditampilkan sesuai nilai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749750" y="789705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0">
                <a:solidFill>
                  <a:schemeClr val="lt1"/>
                </a:solidFill>
              </a:rPr>
              <a:t>J</a:t>
            </a:r>
            <a:r>
              <a:rPr lang="en" sz="10000">
                <a:solidFill>
                  <a:schemeClr val="lt1"/>
                </a:solidFill>
              </a:rPr>
              <a:t>awaban</a:t>
            </a:r>
            <a:endParaRPr sz="10000"/>
          </a:p>
        </p:txBody>
      </p:sp>
      <p:sp>
        <p:nvSpPr>
          <p:cNvPr id="4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904BBAEE-7579-44E2-A1FD-0775D5A5DE22}"/>
              </a:ext>
            </a:extLst>
          </p:cNvPr>
          <p:cNvSpPr txBox="1"/>
          <p:nvPr/>
        </p:nvSpPr>
        <p:spPr>
          <a:xfrm>
            <a:off x="141664" y="4353795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" name="Google Shape;652;p65">
            <a:extLst>
              <a:ext uri="{FF2B5EF4-FFF2-40B4-BE49-F238E27FC236}">
                <a16:creationId xmlns:a16="http://schemas.microsoft.com/office/drawing/2014/main" id="{D67D730C-699A-477E-81D9-0612AFDB74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6200" y="2571750"/>
            <a:ext cx="4802171" cy="132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2400">
                <a:latin typeface="Kulim Park" panose="020B0604020202020204" charset="0"/>
              </a:rPr>
              <a:t>D. Data akan dikelompokkan berdasarkan nilai unik kolom tanpa agregasi </a:t>
            </a:r>
          </a:p>
          <a:p>
            <a:pPr marL="0" indent="0"/>
            <a:r>
              <a:rPr lang="en-ID" sz="2400">
                <a:latin typeface="Kulim Park" panose="020B0604020202020204" charset="0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82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9;p92">
            <a:extLst>
              <a:ext uri="{FF2B5EF4-FFF2-40B4-BE49-F238E27FC236}">
                <a16:creationId xmlns:a16="http://schemas.microsoft.com/office/drawing/2014/main" id="{FE76EDA5-4954-4E64-A569-E35825D28CD9}"/>
              </a:ext>
            </a:extLst>
          </p:cNvPr>
          <p:cNvSpPr/>
          <p:nvPr/>
        </p:nvSpPr>
        <p:spPr>
          <a:xfrm rot="578269" flipH="1">
            <a:off x="-3425245" y="1552495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 flipH="1">
            <a:off x="1018760" y="116221"/>
            <a:ext cx="6556680" cy="1030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Bagaimana SQL menangani nilai null dalam fungsi agregat COUNT?</a:t>
            </a:r>
            <a:endParaRPr sz="2800"/>
          </a:p>
        </p:txBody>
      </p:sp>
      <p:sp>
        <p:nvSpPr>
          <p:cNvPr id="8" name="Google Shape;1375;p104">
            <a:hlinkClick r:id="rId3" action="ppaction://hlinksldjump"/>
            <a:extLst>
              <a:ext uri="{FF2B5EF4-FFF2-40B4-BE49-F238E27FC236}">
                <a16:creationId xmlns:a16="http://schemas.microsoft.com/office/drawing/2014/main" id="{C9223A78-BA50-4CD2-9DF4-59D561D27E60}"/>
              </a:ext>
            </a:extLst>
          </p:cNvPr>
          <p:cNvSpPr txBox="1"/>
          <p:nvPr/>
        </p:nvSpPr>
        <p:spPr>
          <a:xfrm>
            <a:off x="286600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  <a:hlinkClick r:id="rId4" action="ppaction://hlinksldjump"/>
              </a:rPr>
              <a:t>JAWABAN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" name="Google Shape;1375;p104">
            <a:hlinkClick r:id="rId5" action="ppaction://hlinksldjump"/>
            <a:extLst>
              <a:ext uri="{FF2B5EF4-FFF2-40B4-BE49-F238E27FC236}">
                <a16:creationId xmlns:a16="http://schemas.microsoft.com/office/drawing/2014/main" id="{8F8C6901-0AAA-4E5D-B530-84261E14E92A}"/>
              </a:ext>
            </a:extLst>
          </p:cNvPr>
          <p:cNvSpPr txBox="1"/>
          <p:nvPr/>
        </p:nvSpPr>
        <p:spPr>
          <a:xfrm>
            <a:off x="6856685" y="4441268"/>
            <a:ext cx="180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KEMBALI </a:t>
            </a:r>
            <a:endParaRPr sz="1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1" name="Google Shape;1505;p113">
            <a:extLst>
              <a:ext uri="{FF2B5EF4-FFF2-40B4-BE49-F238E27FC236}">
                <a16:creationId xmlns:a16="http://schemas.microsoft.com/office/drawing/2014/main" id="{7696F2F1-D654-4832-BA91-82D86C99E0A2}"/>
              </a:ext>
            </a:extLst>
          </p:cNvPr>
          <p:cNvSpPr/>
          <p:nvPr/>
        </p:nvSpPr>
        <p:spPr>
          <a:xfrm rot="9843270" flipH="1">
            <a:off x="-226340" y="4076681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846;p119">
            <a:extLst>
              <a:ext uri="{FF2B5EF4-FFF2-40B4-BE49-F238E27FC236}">
                <a16:creationId xmlns:a16="http://schemas.microsoft.com/office/drawing/2014/main" id="{AFD813B3-F307-431E-9A18-28C1738C1BAA}"/>
              </a:ext>
            </a:extLst>
          </p:cNvPr>
          <p:cNvGrpSpPr/>
          <p:nvPr/>
        </p:nvGrpSpPr>
        <p:grpSpPr>
          <a:xfrm rot="19849524">
            <a:off x="-383502" y="-1261192"/>
            <a:ext cx="1340202" cy="2366230"/>
            <a:chOff x="1858174" y="2237559"/>
            <a:chExt cx="1176132" cy="2076551"/>
          </a:xfrm>
        </p:grpSpPr>
        <p:sp>
          <p:nvSpPr>
            <p:cNvPr id="13" name="Google Shape;1847;p119">
              <a:extLst>
                <a:ext uri="{FF2B5EF4-FFF2-40B4-BE49-F238E27FC236}">
                  <a16:creationId xmlns:a16="http://schemas.microsoft.com/office/drawing/2014/main" id="{5F905DB0-7428-4427-80BA-D202F497B3F4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8;p119">
              <a:extLst>
                <a:ext uri="{FF2B5EF4-FFF2-40B4-BE49-F238E27FC236}">
                  <a16:creationId xmlns:a16="http://schemas.microsoft.com/office/drawing/2014/main" id="{5F83F95D-34A0-4ABE-8454-4F2C4A902E40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9;p119">
              <a:extLst>
                <a:ext uri="{FF2B5EF4-FFF2-40B4-BE49-F238E27FC236}">
                  <a16:creationId xmlns:a16="http://schemas.microsoft.com/office/drawing/2014/main" id="{9927B037-3E69-44C5-8AB1-6279C91C1958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0;p119">
              <a:extLst>
                <a:ext uri="{FF2B5EF4-FFF2-40B4-BE49-F238E27FC236}">
                  <a16:creationId xmlns:a16="http://schemas.microsoft.com/office/drawing/2014/main" id="{A71620F4-B1DC-44F6-B8DA-DFBF6EFCB132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1;p119">
              <a:extLst>
                <a:ext uri="{FF2B5EF4-FFF2-40B4-BE49-F238E27FC236}">
                  <a16:creationId xmlns:a16="http://schemas.microsoft.com/office/drawing/2014/main" id="{93314AED-E2B6-4186-A731-0D1F16119DBD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2;p119">
              <a:extLst>
                <a:ext uri="{FF2B5EF4-FFF2-40B4-BE49-F238E27FC236}">
                  <a16:creationId xmlns:a16="http://schemas.microsoft.com/office/drawing/2014/main" id="{62B20283-0F5A-42B9-9D68-3DD15CEEA550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3;p119">
              <a:extLst>
                <a:ext uri="{FF2B5EF4-FFF2-40B4-BE49-F238E27FC236}">
                  <a16:creationId xmlns:a16="http://schemas.microsoft.com/office/drawing/2014/main" id="{29B09817-3B3F-441C-A2BB-0A49E8E4D36C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4;p119">
              <a:extLst>
                <a:ext uri="{FF2B5EF4-FFF2-40B4-BE49-F238E27FC236}">
                  <a16:creationId xmlns:a16="http://schemas.microsoft.com/office/drawing/2014/main" id="{2E9D9141-C6F2-4CE0-884E-EC7C99172A2D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5;p119">
              <a:extLst>
                <a:ext uri="{FF2B5EF4-FFF2-40B4-BE49-F238E27FC236}">
                  <a16:creationId xmlns:a16="http://schemas.microsoft.com/office/drawing/2014/main" id="{5BD03D41-585B-425C-824F-6A177CA467A6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56;p119">
              <a:extLst>
                <a:ext uri="{FF2B5EF4-FFF2-40B4-BE49-F238E27FC236}">
                  <a16:creationId xmlns:a16="http://schemas.microsoft.com/office/drawing/2014/main" id="{F83637C4-11D7-4B74-9785-178A5F832312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57;p119">
              <a:extLst>
                <a:ext uri="{FF2B5EF4-FFF2-40B4-BE49-F238E27FC236}">
                  <a16:creationId xmlns:a16="http://schemas.microsoft.com/office/drawing/2014/main" id="{F2DB1500-3E6D-47D3-91AF-B25F2B2594D1}"/>
                </a:ext>
              </a:extLst>
            </p:cNvPr>
            <p:cNvSpPr/>
            <p:nvPr/>
          </p:nvSpPr>
          <p:spPr>
            <a:xfrm rot="2886579">
              <a:off x="1455154" y="2768611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49;p79">
            <a:extLst>
              <a:ext uri="{FF2B5EF4-FFF2-40B4-BE49-F238E27FC236}">
                <a16:creationId xmlns:a16="http://schemas.microsoft.com/office/drawing/2014/main" id="{0AE91982-9B04-4565-9938-DD758851A7B7}"/>
              </a:ext>
            </a:extLst>
          </p:cNvPr>
          <p:cNvSpPr txBox="1">
            <a:spLocks/>
          </p:cNvSpPr>
          <p:nvPr/>
        </p:nvSpPr>
        <p:spPr>
          <a:xfrm flipH="1">
            <a:off x="276747" y="1592957"/>
            <a:ext cx="4400049" cy="6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D" sz="1600"/>
              <a:t>A. NULL menyebabkan dungsi COUNT menghasilkan error</a:t>
            </a:r>
          </a:p>
        </p:txBody>
      </p:sp>
      <p:sp>
        <p:nvSpPr>
          <p:cNvPr id="25" name="Google Shape;849;p79">
            <a:extLst>
              <a:ext uri="{FF2B5EF4-FFF2-40B4-BE49-F238E27FC236}">
                <a16:creationId xmlns:a16="http://schemas.microsoft.com/office/drawing/2014/main" id="{0921411E-9608-4528-B8E3-3AE7F5D12977}"/>
              </a:ext>
            </a:extLst>
          </p:cNvPr>
          <p:cNvSpPr txBox="1">
            <a:spLocks/>
          </p:cNvSpPr>
          <p:nvPr/>
        </p:nvSpPr>
        <p:spPr>
          <a:xfrm flipH="1">
            <a:off x="319224" y="2239270"/>
            <a:ext cx="4323849" cy="66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600"/>
              <a:t>B. NULL akan di hitung sebagai nilai</a:t>
            </a:r>
            <a:endParaRPr lang="en-ID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A1FD1-ECF5-4FAC-A885-A2592F78D549}"/>
              </a:ext>
            </a:extLst>
          </p:cNvPr>
          <p:cNvSpPr txBox="1"/>
          <p:nvPr/>
        </p:nvSpPr>
        <p:spPr>
          <a:xfrm>
            <a:off x="4566558" y="1776876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D. NULL akan di anggap nol dalam perhitungan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1F80D-F00F-4E9F-9F6B-B81CE7218205}"/>
              </a:ext>
            </a:extLst>
          </p:cNvPr>
          <p:cNvSpPr txBox="1"/>
          <p:nvPr/>
        </p:nvSpPr>
        <p:spPr>
          <a:xfrm>
            <a:off x="4610100" y="2679898"/>
            <a:ext cx="4403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E. NULL akan di hitung sebagai nilai yang tidak memiliki data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51A88A-9CFA-4896-9F23-1D6B12889D9F}"/>
              </a:ext>
            </a:extLst>
          </p:cNvPr>
          <p:cNvSpPr txBox="1"/>
          <p:nvPr/>
        </p:nvSpPr>
        <p:spPr>
          <a:xfrm>
            <a:off x="319224" y="3264673"/>
            <a:ext cx="4490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>
                <a:latin typeface="Kulim Park" panose="020B0604020202020204" charset="0"/>
              </a:rPr>
              <a:t>C. NULL tidak akan dihitung dalam 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XL Blue Variant by Slidesgo">
  <a:themeElements>
    <a:clrScheme name="Simple Light">
      <a:dk1>
        <a:srgbClr val="1E1E1E"/>
      </a:dk1>
      <a:lt1>
        <a:srgbClr val="344766"/>
      </a:lt1>
      <a:dk2>
        <a:srgbClr val="627588"/>
      </a:dk2>
      <a:lt2>
        <a:srgbClr val="BBC5D4"/>
      </a:lt2>
      <a:accent1>
        <a:srgbClr val="D6D9E7"/>
      </a:accent1>
      <a:accent2>
        <a:srgbClr val="EAEFFF"/>
      </a:accent2>
      <a:accent3>
        <a:srgbClr val="A6B1E2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635</Words>
  <Application>Microsoft Office PowerPoint</Application>
  <PresentationFormat>On-screen Show (16:9)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Manrope</vt:lpstr>
      <vt:lpstr>Kulim Park SemiBold</vt:lpstr>
      <vt:lpstr>Arial</vt:lpstr>
      <vt:lpstr>Kulim Park</vt:lpstr>
      <vt:lpstr>Minimalist Korean Aesthetic Pitch Deck XL Blue Variant by Slidesgo</vt:lpstr>
      <vt:lpstr>SOALAN KELOMPOK 4 </vt:lpstr>
      <vt:lpstr>SOAL  KELOMPOK 4</vt:lpstr>
      <vt:lpstr>Manakah dari pernyataan berikut ini yang benar tentang perintah HAVING?</vt:lpstr>
      <vt:lpstr>Jawaban</vt:lpstr>
      <vt:lpstr>Dalam SQL, mengapa GROUP BY sering digunakan bersama dengan fungsi agregat seperti COUNT</vt:lpstr>
      <vt:lpstr>Jawaban</vt:lpstr>
      <vt:lpstr>Apa yang terjadi jika klausa GROUP BY digunakan tanpa fungsi agregat?</vt:lpstr>
      <vt:lpstr>Jawaban</vt:lpstr>
      <vt:lpstr>Bagaimana SQL menangani nilai null dalam fungsi agregat COUNT?</vt:lpstr>
      <vt:lpstr>Jawaban</vt:lpstr>
      <vt:lpstr>Dalam query berikut, apa peran fungsi agregat AVG?</vt:lpstr>
      <vt:lpstr>Jawaban</vt:lpstr>
      <vt:lpstr>Jika ingin menampilkan NoCab dengan total gaji lebih dari 100,0000. Query mana yang benar? </vt:lpstr>
      <vt:lpstr>Jawaban</vt:lpstr>
      <vt:lpstr>Manakah dari pernyataan berikut ini yang benar tentang penggunaan GROUP BY?</vt:lpstr>
      <vt:lpstr>Jawaban</vt:lpstr>
      <vt:lpstr>Jika klausa HAVING di hapus dari query, apa yang akan terjadi pada hasil query?</vt:lpstr>
      <vt:lpstr>Jawaban</vt:lpstr>
      <vt:lpstr>Kapan sebaiknya klausa Having digunakan dalam query SQL?</vt:lpstr>
      <vt:lpstr>Jawaban</vt:lpstr>
      <vt:lpstr>Terimah Kasih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KOREAN AESTHETIC PITCH DECK</dc:title>
  <cp:lastModifiedBy>muhnurramadhani@gmail.com</cp:lastModifiedBy>
  <cp:revision>33</cp:revision>
  <dcterms:modified xsi:type="dcterms:W3CDTF">2024-09-01T04:14:05Z</dcterms:modified>
</cp:coreProperties>
</file>