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9" r:id="rId5"/>
    <p:sldId id="270" r:id="rId6"/>
    <p:sldId id="260" r:id="rId7"/>
    <p:sldId id="261" r:id="rId8"/>
    <p:sldId id="259" r:id="rId9"/>
    <p:sldId id="262" r:id="rId10"/>
    <p:sldId id="263" r:id="rId11"/>
    <p:sldId id="264" r:id="rId12"/>
    <p:sldId id="268" r:id="rId13"/>
    <p:sldId id="265" r:id="rId14"/>
    <p:sldId id="266" r:id="rId15"/>
    <p:sldId id="267" r:id="rId1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DA0F1C0-3F05-4BB1-A3E7-0918D6B63405}" v="429" dt="2023-09-20T21:16:30.491"/>
    <p1510:client id="{709C853F-EF1D-446D-A710-869B51392921}" v="2659" dt="2023-09-20T20:52:46.2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uhaib khali" userId="262ce184d7e9a9c0" providerId="Windows Live" clId="Web-{709C853F-EF1D-446D-A710-869B51392921}"/>
    <pc:docChg chg="addSld modSld sldOrd">
      <pc:chgData name="souhaib khali" userId="262ce184d7e9a9c0" providerId="Windows Live" clId="Web-{709C853F-EF1D-446D-A710-869B51392921}" dt="2023-09-20T20:52:46.258" v="2661" actId="20577"/>
      <pc:docMkLst>
        <pc:docMk/>
      </pc:docMkLst>
      <pc:sldChg chg="modSp">
        <pc:chgData name="souhaib khali" userId="262ce184d7e9a9c0" providerId="Windows Live" clId="Web-{709C853F-EF1D-446D-A710-869B51392921}" dt="2023-09-20T19:40:36.702" v="20" actId="20577"/>
        <pc:sldMkLst>
          <pc:docMk/>
          <pc:sldMk cId="3784089036" sldId="256"/>
        </pc:sldMkLst>
        <pc:spChg chg="mod">
          <ac:chgData name="souhaib khali" userId="262ce184d7e9a9c0" providerId="Windows Live" clId="Web-{709C853F-EF1D-446D-A710-869B51392921}" dt="2023-09-20T19:40:29.686" v="0" actId="20577"/>
          <ac:spMkLst>
            <pc:docMk/>
            <pc:sldMk cId="3784089036" sldId="256"/>
            <ac:spMk id="2" creationId="{00000000-0000-0000-0000-000000000000}"/>
          </ac:spMkLst>
        </pc:spChg>
        <pc:spChg chg="mod">
          <ac:chgData name="souhaib khali" userId="262ce184d7e9a9c0" providerId="Windows Live" clId="Web-{709C853F-EF1D-446D-A710-869B51392921}" dt="2023-09-20T19:40:36.702" v="20" actId="20577"/>
          <ac:spMkLst>
            <pc:docMk/>
            <pc:sldMk cId="3784089036" sldId="256"/>
            <ac:spMk id="3" creationId="{00000000-0000-0000-0000-000000000000}"/>
          </ac:spMkLst>
        </pc:spChg>
      </pc:sldChg>
      <pc:sldChg chg="modSp new">
        <pc:chgData name="souhaib khali" userId="262ce184d7e9a9c0" providerId="Windows Live" clId="Web-{709C853F-EF1D-446D-A710-869B51392921}" dt="2023-09-20T20:43:56.509" v="2173" actId="20577"/>
        <pc:sldMkLst>
          <pc:docMk/>
          <pc:sldMk cId="375268140" sldId="257"/>
        </pc:sldMkLst>
        <pc:spChg chg="mod">
          <ac:chgData name="souhaib khali" userId="262ce184d7e9a9c0" providerId="Windows Live" clId="Web-{709C853F-EF1D-446D-A710-869B51392921}" dt="2023-09-20T19:41:07.498" v="35" actId="20577"/>
          <ac:spMkLst>
            <pc:docMk/>
            <pc:sldMk cId="375268140" sldId="257"/>
            <ac:spMk id="2" creationId="{FE6BFA0F-C37E-E946-0B30-2452BE6BD03D}"/>
          </ac:spMkLst>
        </pc:spChg>
        <pc:spChg chg="mod">
          <ac:chgData name="souhaib khali" userId="262ce184d7e9a9c0" providerId="Windows Live" clId="Web-{709C853F-EF1D-446D-A710-869B51392921}" dt="2023-09-20T20:43:56.509" v="2173" actId="20577"/>
          <ac:spMkLst>
            <pc:docMk/>
            <pc:sldMk cId="375268140" sldId="257"/>
            <ac:spMk id="3" creationId="{ADE0321C-167A-4472-C36A-359C001D0230}"/>
          </ac:spMkLst>
        </pc:spChg>
      </pc:sldChg>
      <pc:sldChg chg="modSp new">
        <pc:chgData name="souhaib khali" userId="262ce184d7e9a9c0" providerId="Windows Live" clId="Web-{709C853F-EF1D-446D-A710-869B51392921}" dt="2023-09-20T20:49:21.118" v="2486" actId="20577"/>
        <pc:sldMkLst>
          <pc:docMk/>
          <pc:sldMk cId="2096500934" sldId="258"/>
        </pc:sldMkLst>
        <pc:spChg chg="mod">
          <ac:chgData name="souhaib khali" userId="262ce184d7e9a9c0" providerId="Windows Live" clId="Web-{709C853F-EF1D-446D-A710-869B51392921}" dt="2023-09-20T19:41:17.108" v="41" actId="20577"/>
          <ac:spMkLst>
            <pc:docMk/>
            <pc:sldMk cId="2096500934" sldId="258"/>
            <ac:spMk id="2" creationId="{FBD7E953-0DD5-DB3C-C2A2-5C1AA4155099}"/>
          </ac:spMkLst>
        </pc:spChg>
        <pc:spChg chg="mod">
          <ac:chgData name="souhaib khali" userId="262ce184d7e9a9c0" providerId="Windows Live" clId="Web-{709C853F-EF1D-446D-A710-869B51392921}" dt="2023-09-20T20:49:21.118" v="2486" actId="20577"/>
          <ac:spMkLst>
            <pc:docMk/>
            <pc:sldMk cId="2096500934" sldId="258"/>
            <ac:spMk id="3" creationId="{23D15AA7-457C-5354-BB48-B39B5F733999}"/>
          </ac:spMkLst>
        </pc:spChg>
      </pc:sldChg>
      <pc:sldChg chg="modSp new ord">
        <pc:chgData name="souhaib khali" userId="262ce184d7e9a9c0" providerId="Windows Live" clId="Web-{709C853F-EF1D-446D-A710-869B51392921}" dt="2023-09-20T20:14:41.184" v="1195" actId="20577"/>
        <pc:sldMkLst>
          <pc:docMk/>
          <pc:sldMk cId="1236782602" sldId="259"/>
        </pc:sldMkLst>
        <pc:spChg chg="mod">
          <ac:chgData name="souhaib khali" userId="262ce184d7e9a9c0" providerId="Windows Live" clId="Web-{709C853F-EF1D-446D-A710-869B51392921}" dt="2023-09-20T19:41:29.014" v="44" actId="20577"/>
          <ac:spMkLst>
            <pc:docMk/>
            <pc:sldMk cId="1236782602" sldId="259"/>
            <ac:spMk id="2" creationId="{43AC932A-5AA4-2C3B-E8D0-BEA5B171F93F}"/>
          </ac:spMkLst>
        </pc:spChg>
        <pc:spChg chg="mod">
          <ac:chgData name="souhaib khali" userId="262ce184d7e9a9c0" providerId="Windows Live" clId="Web-{709C853F-EF1D-446D-A710-869B51392921}" dt="2023-09-20T20:14:41.184" v="1195" actId="20577"/>
          <ac:spMkLst>
            <pc:docMk/>
            <pc:sldMk cId="1236782602" sldId="259"/>
            <ac:spMk id="3" creationId="{CC237C58-6D3F-CEF7-10BB-0E4BD0752B2D}"/>
          </ac:spMkLst>
        </pc:spChg>
      </pc:sldChg>
      <pc:sldChg chg="modSp new">
        <pc:chgData name="souhaib khali" userId="262ce184d7e9a9c0" providerId="Windows Live" clId="Web-{709C853F-EF1D-446D-A710-869B51392921}" dt="2023-09-20T20:27:35.604" v="1747" actId="20577"/>
        <pc:sldMkLst>
          <pc:docMk/>
          <pc:sldMk cId="4200463570" sldId="260"/>
        </pc:sldMkLst>
        <pc:spChg chg="mod">
          <ac:chgData name="souhaib khali" userId="262ce184d7e9a9c0" providerId="Windows Live" clId="Web-{709C853F-EF1D-446D-A710-869B51392921}" dt="2023-09-20T19:42:25.967" v="70" actId="20577"/>
          <ac:spMkLst>
            <pc:docMk/>
            <pc:sldMk cId="4200463570" sldId="260"/>
            <ac:spMk id="2" creationId="{0B72DFB9-8B57-D0DC-99A5-67E5F6E50BA4}"/>
          </ac:spMkLst>
        </pc:spChg>
        <pc:spChg chg="mod">
          <ac:chgData name="souhaib khali" userId="262ce184d7e9a9c0" providerId="Windows Live" clId="Web-{709C853F-EF1D-446D-A710-869B51392921}" dt="2023-09-20T20:27:35.604" v="1747" actId="20577"/>
          <ac:spMkLst>
            <pc:docMk/>
            <pc:sldMk cId="4200463570" sldId="260"/>
            <ac:spMk id="3" creationId="{BC033DD9-5A02-C442-3E38-DA796747E88A}"/>
          </ac:spMkLst>
        </pc:spChg>
      </pc:sldChg>
      <pc:sldChg chg="modSp new">
        <pc:chgData name="souhaib khali" userId="262ce184d7e9a9c0" providerId="Windows Live" clId="Web-{709C853F-EF1D-446D-A710-869B51392921}" dt="2023-09-20T20:18:34.355" v="1397" actId="20577"/>
        <pc:sldMkLst>
          <pc:docMk/>
          <pc:sldMk cId="303380546" sldId="261"/>
        </pc:sldMkLst>
        <pc:spChg chg="mod">
          <ac:chgData name="souhaib khali" userId="262ce184d7e9a9c0" providerId="Windows Live" clId="Web-{709C853F-EF1D-446D-A710-869B51392921}" dt="2023-09-20T19:42:48.545" v="89" actId="20577"/>
          <ac:spMkLst>
            <pc:docMk/>
            <pc:sldMk cId="303380546" sldId="261"/>
            <ac:spMk id="2" creationId="{24FE5C04-A564-FE60-BBF5-28A3E77B3EB9}"/>
          </ac:spMkLst>
        </pc:spChg>
        <pc:spChg chg="mod">
          <ac:chgData name="souhaib khali" userId="262ce184d7e9a9c0" providerId="Windows Live" clId="Web-{709C853F-EF1D-446D-A710-869B51392921}" dt="2023-09-20T20:18:34.355" v="1397" actId="20577"/>
          <ac:spMkLst>
            <pc:docMk/>
            <pc:sldMk cId="303380546" sldId="261"/>
            <ac:spMk id="3" creationId="{8856BCDA-3271-0F43-00CE-BC13DE75645D}"/>
          </ac:spMkLst>
        </pc:spChg>
      </pc:sldChg>
      <pc:sldChg chg="modSp new ord">
        <pc:chgData name="souhaib khali" userId="262ce184d7e9a9c0" providerId="Windows Live" clId="Web-{709C853F-EF1D-446D-A710-869B51392921}" dt="2023-09-20T20:10:25.371" v="1051" actId="20577"/>
        <pc:sldMkLst>
          <pc:docMk/>
          <pc:sldMk cId="3139091367" sldId="262"/>
        </pc:sldMkLst>
        <pc:spChg chg="mod">
          <ac:chgData name="souhaib khali" userId="262ce184d7e9a9c0" providerId="Windows Live" clId="Web-{709C853F-EF1D-446D-A710-869B51392921}" dt="2023-09-20T19:43:46.389" v="126" actId="20577"/>
          <ac:spMkLst>
            <pc:docMk/>
            <pc:sldMk cId="3139091367" sldId="262"/>
            <ac:spMk id="2" creationId="{3D1B9806-7EBC-5771-50D5-08BAA6CEC6D9}"/>
          </ac:spMkLst>
        </pc:spChg>
        <pc:spChg chg="mod">
          <ac:chgData name="souhaib khali" userId="262ce184d7e9a9c0" providerId="Windows Live" clId="Web-{709C853F-EF1D-446D-A710-869B51392921}" dt="2023-09-20T20:10:25.371" v="1051" actId="20577"/>
          <ac:spMkLst>
            <pc:docMk/>
            <pc:sldMk cId="3139091367" sldId="262"/>
            <ac:spMk id="3" creationId="{24C7A700-391C-1DE5-F4CA-6519A2FCD6EA}"/>
          </ac:spMkLst>
        </pc:spChg>
      </pc:sldChg>
      <pc:sldChg chg="modSp new">
        <pc:chgData name="souhaib khali" userId="262ce184d7e9a9c0" providerId="Windows Live" clId="Web-{709C853F-EF1D-446D-A710-869B51392921}" dt="2023-09-20T20:08:31.918" v="1000" actId="20577"/>
        <pc:sldMkLst>
          <pc:docMk/>
          <pc:sldMk cId="780459369" sldId="263"/>
        </pc:sldMkLst>
        <pc:spChg chg="mod">
          <ac:chgData name="souhaib khali" userId="262ce184d7e9a9c0" providerId="Windows Live" clId="Web-{709C853F-EF1D-446D-A710-869B51392921}" dt="2023-09-20T19:45:10.529" v="201" actId="20577"/>
          <ac:spMkLst>
            <pc:docMk/>
            <pc:sldMk cId="780459369" sldId="263"/>
            <ac:spMk id="2" creationId="{625B086B-B1D6-0C29-4AD4-34A044BCFF8A}"/>
          </ac:spMkLst>
        </pc:spChg>
        <pc:spChg chg="mod">
          <ac:chgData name="souhaib khali" userId="262ce184d7e9a9c0" providerId="Windows Live" clId="Web-{709C853F-EF1D-446D-A710-869B51392921}" dt="2023-09-20T20:08:31.918" v="1000" actId="20577"/>
          <ac:spMkLst>
            <pc:docMk/>
            <pc:sldMk cId="780459369" sldId="263"/>
            <ac:spMk id="3" creationId="{E68B1DEB-64C6-E505-7D0E-8920590DC89D}"/>
          </ac:spMkLst>
        </pc:spChg>
      </pc:sldChg>
      <pc:sldChg chg="modSp new">
        <pc:chgData name="souhaib khali" userId="262ce184d7e9a9c0" providerId="Windows Live" clId="Web-{709C853F-EF1D-446D-A710-869B51392921}" dt="2023-09-20T20:10:33.309" v="1056" actId="20577"/>
        <pc:sldMkLst>
          <pc:docMk/>
          <pc:sldMk cId="3280223543" sldId="264"/>
        </pc:sldMkLst>
        <pc:spChg chg="mod">
          <ac:chgData name="souhaib khali" userId="262ce184d7e9a9c0" providerId="Windows Live" clId="Web-{709C853F-EF1D-446D-A710-869B51392921}" dt="2023-09-20T19:45:05.514" v="198" actId="20577"/>
          <ac:spMkLst>
            <pc:docMk/>
            <pc:sldMk cId="3280223543" sldId="264"/>
            <ac:spMk id="2" creationId="{A87E8337-BDD3-25BA-E91A-AC0CCAA243A0}"/>
          </ac:spMkLst>
        </pc:spChg>
        <pc:spChg chg="mod">
          <ac:chgData name="souhaib khali" userId="262ce184d7e9a9c0" providerId="Windows Live" clId="Web-{709C853F-EF1D-446D-A710-869B51392921}" dt="2023-09-20T20:10:33.309" v="1056" actId="20577"/>
          <ac:spMkLst>
            <pc:docMk/>
            <pc:sldMk cId="3280223543" sldId="264"/>
            <ac:spMk id="3" creationId="{4EF2EFF0-0DD5-E566-7F73-8F17EB574BB3}"/>
          </ac:spMkLst>
        </pc:spChg>
      </pc:sldChg>
      <pc:sldChg chg="modSp new">
        <pc:chgData name="souhaib khali" userId="262ce184d7e9a9c0" providerId="Windows Live" clId="Web-{709C853F-EF1D-446D-A710-869B51392921}" dt="2023-09-20T19:55:23.154" v="491" actId="20577"/>
        <pc:sldMkLst>
          <pc:docMk/>
          <pc:sldMk cId="4174930097" sldId="265"/>
        </pc:sldMkLst>
        <pc:spChg chg="mod">
          <ac:chgData name="souhaib khali" userId="262ce184d7e9a9c0" providerId="Windows Live" clId="Web-{709C853F-EF1D-446D-A710-869B51392921}" dt="2023-09-20T19:47:05.717" v="253" actId="20577"/>
          <ac:spMkLst>
            <pc:docMk/>
            <pc:sldMk cId="4174930097" sldId="265"/>
            <ac:spMk id="2" creationId="{CE860443-C759-658E-17C8-2F49790EF0F3}"/>
          </ac:spMkLst>
        </pc:spChg>
        <pc:spChg chg="mod">
          <ac:chgData name="souhaib khali" userId="262ce184d7e9a9c0" providerId="Windows Live" clId="Web-{709C853F-EF1D-446D-A710-869B51392921}" dt="2023-09-20T19:55:23.154" v="491" actId="20577"/>
          <ac:spMkLst>
            <pc:docMk/>
            <pc:sldMk cId="4174930097" sldId="265"/>
            <ac:spMk id="3" creationId="{07AABE85-B2D8-9169-FE37-95F4C2FDD0A2}"/>
          </ac:spMkLst>
        </pc:spChg>
      </pc:sldChg>
      <pc:sldChg chg="modSp new">
        <pc:chgData name="souhaib khali" userId="262ce184d7e9a9c0" providerId="Windows Live" clId="Web-{709C853F-EF1D-446D-A710-869B51392921}" dt="2023-09-20T19:51:05.420" v="386" actId="20577"/>
        <pc:sldMkLst>
          <pc:docMk/>
          <pc:sldMk cId="314143439" sldId="266"/>
        </pc:sldMkLst>
        <pc:spChg chg="mod">
          <ac:chgData name="souhaib khali" userId="262ce184d7e9a9c0" providerId="Windows Live" clId="Web-{709C853F-EF1D-446D-A710-869B51392921}" dt="2023-09-20T19:47:43.967" v="263" actId="20577"/>
          <ac:spMkLst>
            <pc:docMk/>
            <pc:sldMk cId="314143439" sldId="266"/>
            <ac:spMk id="2" creationId="{5D98F07D-B6E5-F252-D650-DC3CDC937019}"/>
          </ac:spMkLst>
        </pc:spChg>
        <pc:spChg chg="mod">
          <ac:chgData name="souhaib khali" userId="262ce184d7e9a9c0" providerId="Windows Live" clId="Web-{709C853F-EF1D-446D-A710-869B51392921}" dt="2023-09-20T19:51:05.420" v="386" actId="20577"/>
          <ac:spMkLst>
            <pc:docMk/>
            <pc:sldMk cId="314143439" sldId="266"/>
            <ac:spMk id="3" creationId="{A9375303-0484-925C-5442-BBDAAFF25A86}"/>
          </ac:spMkLst>
        </pc:spChg>
      </pc:sldChg>
      <pc:sldChg chg="modSp new">
        <pc:chgData name="souhaib khali" userId="262ce184d7e9a9c0" providerId="Windows Live" clId="Web-{709C853F-EF1D-446D-A710-869B51392921}" dt="2023-09-20T19:49:47.638" v="357" actId="20577"/>
        <pc:sldMkLst>
          <pc:docMk/>
          <pc:sldMk cId="2696005442" sldId="267"/>
        </pc:sldMkLst>
        <pc:spChg chg="mod">
          <ac:chgData name="souhaib khali" userId="262ce184d7e9a9c0" providerId="Windows Live" clId="Web-{709C853F-EF1D-446D-A710-869B51392921}" dt="2023-09-20T19:48:02.904" v="269" actId="20577"/>
          <ac:spMkLst>
            <pc:docMk/>
            <pc:sldMk cId="2696005442" sldId="267"/>
            <ac:spMk id="2" creationId="{2A7DFBFE-A17F-2015-0467-EDC30D46C80A}"/>
          </ac:spMkLst>
        </pc:spChg>
        <pc:spChg chg="mod">
          <ac:chgData name="souhaib khali" userId="262ce184d7e9a9c0" providerId="Windows Live" clId="Web-{709C853F-EF1D-446D-A710-869B51392921}" dt="2023-09-20T19:49:47.638" v="357" actId="20577"/>
          <ac:spMkLst>
            <pc:docMk/>
            <pc:sldMk cId="2696005442" sldId="267"/>
            <ac:spMk id="3" creationId="{A011D154-9C8F-F89A-E760-797AF9CFB100}"/>
          </ac:spMkLst>
        </pc:spChg>
      </pc:sldChg>
      <pc:sldChg chg="modSp new">
        <pc:chgData name="souhaib khali" userId="262ce184d7e9a9c0" providerId="Windows Live" clId="Web-{709C853F-EF1D-446D-A710-869B51392921}" dt="2023-09-20T20:04:07.169" v="824" actId="20577"/>
        <pc:sldMkLst>
          <pc:docMk/>
          <pc:sldMk cId="1251075715" sldId="268"/>
        </pc:sldMkLst>
        <pc:spChg chg="mod">
          <ac:chgData name="souhaib khali" userId="262ce184d7e9a9c0" providerId="Windows Live" clId="Web-{709C853F-EF1D-446D-A710-869B51392921}" dt="2023-09-20T20:01:38.622" v="741" actId="20577"/>
          <ac:spMkLst>
            <pc:docMk/>
            <pc:sldMk cId="1251075715" sldId="268"/>
            <ac:spMk id="2" creationId="{D610B473-00CF-B567-A0F8-63FE10B06053}"/>
          </ac:spMkLst>
        </pc:spChg>
        <pc:spChg chg="mod">
          <ac:chgData name="souhaib khali" userId="262ce184d7e9a9c0" providerId="Windows Live" clId="Web-{709C853F-EF1D-446D-A710-869B51392921}" dt="2023-09-20T20:04:07.169" v="824" actId="20577"/>
          <ac:spMkLst>
            <pc:docMk/>
            <pc:sldMk cId="1251075715" sldId="268"/>
            <ac:spMk id="3" creationId="{D6B44166-2436-C54C-B874-42DDB76B0DFD}"/>
          </ac:spMkLst>
        </pc:spChg>
      </pc:sldChg>
      <pc:sldChg chg="modSp new">
        <pc:chgData name="souhaib khali" userId="262ce184d7e9a9c0" providerId="Windows Live" clId="Web-{709C853F-EF1D-446D-A710-869B51392921}" dt="2023-09-20T20:52:46.258" v="2661" actId="20577"/>
        <pc:sldMkLst>
          <pc:docMk/>
          <pc:sldMk cId="3425467947" sldId="269"/>
        </pc:sldMkLst>
        <pc:spChg chg="mod">
          <ac:chgData name="souhaib khali" userId="262ce184d7e9a9c0" providerId="Windows Live" clId="Web-{709C853F-EF1D-446D-A710-869B51392921}" dt="2023-09-20T20:44:52.353" v="2208" actId="20577"/>
          <ac:spMkLst>
            <pc:docMk/>
            <pc:sldMk cId="3425467947" sldId="269"/>
            <ac:spMk id="2" creationId="{0D500EA9-CA01-A483-B12E-D5CDA56D1346}"/>
          </ac:spMkLst>
        </pc:spChg>
        <pc:spChg chg="mod">
          <ac:chgData name="souhaib khali" userId="262ce184d7e9a9c0" providerId="Windows Live" clId="Web-{709C853F-EF1D-446D-A710-869B51392921}" dt="2023-09-20T20:52:46.258" v="2661" actId="20577"/>
          <ac:spMkLst>
            <pc:docMk/>
            <pc:sldMk cId="3425467947" sldId="269"/>
            <ac:spMk id="3" creationId="{51E2EEBA-AA61-6E02-CC40-B87A67355A75}"/>
          </ac:spMkLst>
        </pc:spChg>
      </pc:sldChg>
      <pc:sldChg chg="modSp new">
        <pc:chgData name="souhaib khali" userId="262ce184d7e9a9c0" providerId="Windows Live" clId="Web-{709C853F-EF1D-446D-A710-869B51392921}" dt="2023-09-20T20:44:53.837" v="2209" actId="20577"/>
        <pc:sldMkLst>
          <pc:docMk/>
          <pc:sldMk cId="1891598462" sldId="270"/>
        </pc:sldMkLst>
        <pc:spChg chg="mod">
          <ac:chgData name="souhaib khali" userId="262ce184d7e9a9c0" providerId="Windows Live" clId="Web-{709C853F-EF1D-446D-A710-869B51392921}" dt="2023-09-20T20:44:53.837" v="2209" actId="20577"/>
          <ac:spMkLst>
            <pc:docMk/>
            <pc:sldMk cId="1891598462" sldId="270"/>
            <ac:spMk id="2" creationId="{298A6A80-E846-4419-732A-FC7BA8E9547B}"/>
          </ac:spMkLst>
        </pc:spChg>
        <pc:spChg chg="mod">
          <ac:chgData name="souhaib khali" userId="262ce184d7e9a9c0" providerId="Windows Live" clId="Web-{709C853F-EF1D-446D-A710-869B51392921}" dt="2023-09-20T20:44:38.040" v="2201" actId="20577"/>
          <ac:spMkLst>
            <pc:docMk/>
            <pc:sldMk cId="1891598462" sldId="270"/>
            <ac:spMk id="3" creationId="{1564AA9A-3EBA-C696-6060-A718AF42CED3}"/>
          </ac:spMkLst>
        </pc:spChg>
      </pc:sldChg>
      <pc:sldChg chg="modSp new">
        <pc:chgData name="souhaib khali" userId="262ce184d7e9a9c0" providerId="Windows Live" clId="Web-{709C853F-EF1D-446D-A710-869B51392921}" dt="2023-09-20T20:44:55.462" v="2210" actId="20577"/>
        <pc:sldMkLst>
          <pc:docMk/>
          <pc:sldMk cId="347337633" sldId="271"/>
        </pc:sldMkLst>
        <pc:spChg chg="mod">
          <ac:chgData name="souhaib khali" userId="262ce184d7e9a9c0" providerId="Windows Live" clId="Web-{709C853F-EF1D-446D-A710-869B51392921}" dt="2023-09-20T20:44:55.462" v="2210" actId="20577"/>
          <ac:spMkLst>
            <pc:docMk/>
            <pc:sldMk cId="347337633" sldId="271"/>
            <ac:spMk id="2" creationId="{04FE7ADF-E522-76C4-71E9-DC82D5B938F2}"/>
          </ac:spMkLst>
        </pc:spChg>
        <pc:spChg chg="mod">
          <ac:chgData name="souhaib khali" userId="262ce184d7e9a9c0" providerId="Windows Live" clId="Web-{709C853F-EF1D-446D-A710-869B51392921}" dt="2023-09-20T20:44:45.322" v="2207" actId="20577"/>
          <ac:spMkLst>
            <pc:docMk/>
            <pc:sldMk cId="347337633" sldId="271"/>
            <ac:spMk id="3" creationId="{32622CB1-53AA-17F6-D56E-D6E5471BB3B9}"/>
          </ac:spMkLst>
        </pc:spChg>
      </pc:sldChg>
    </pc:docChg>
  </pc:docChgLst>
  <pc:docChgLst>
    <pc:chgData name="souhaib khali" userId="262ce184d7e9a9c0" providerId="Windows Live" clId="Web-{3DA0F1C0-3F05-4BB1-A3E7-0918D6B63405}"/>
    <pc:docChg chg="addSld delSld modSld">
      <pc:chgData name="souhaib khali" userId="262ce184d7e9a9c0" providerId="Windows Live" clId="Web-{3DA0F1C0-3F05-4BB1-A3E7-0918D6B63405}" dt="2023-09-20T21:16:30.491" v="429" actId="20577"/>
      <pc:docMkLst>
        <pc:docMk/>
      </pc:docMkLst>
      <pc:sldChg chg="modSp">
        <pc:chgData name="souhaib khali" userId="262ce184d7e9a9c0" providerId="Windows Live" clId="Web-{3DA0F1C0-3F05-4BB1-A3E7-0918D6B63405}" dt="2023-09-20T21:12:08.796" v="356" actId="20577"/>
        <pc:sldMkLst>
          <pc:docMk/>
          <pc:sldMk cId="2096500934" sldId="258"/>
        </pc:sldMkLst>
        <pc:spChg chg="mod">
          <ac:chgData name="souhaib khali" userId="262ce184d7e9a9c0" providerId="Windows Live" clId="Web-{3DA0F1C0-3F05-4BB1-A3E7-0918D6B63405}" dt="2023-09-20T21:12:08.796" v="356" actId="20577"/>
          <ac:spMkLst>
            <pc:docMk/>
            <pc:sldMk cId="2096500934" sldId="258"/>
            <ac:spMk id="3" creationId="{23D15AA7-457C-5354-BB48-B39B5F733999}"/>
          </ac:spMkLst>
        </pc:spChg>
      </pc:sldChg>
      <pc:sldChg chg="modSp">
        <pc:chgData name="souhaib khali" userId="262ce184d7e9a9c0" providerId="Windows Live" clId="Web-{3DA0F1C0-3F05-4BB1-A3E7-0918D6B63405}" dt="2023-09-20T21:15:21.520" v="423" actId="20577"/>
        <pc:sldMkLst>
          <pc:docMk/>
          <pc:sldMk cId="4200463570" sldId="260"/>
        </pc:sldMkLst>
        <pc:spChg chg="mod">
          <ac:chgData name="souhaib khali" userId="262ce184d7e9a9c0" providerId="Windows Live" clId="Web-{3DA0F1C0-3F05-4BB1-A3E7-0918D6B63405}" dt="2023-09-20T21:15:21.520" v="423" actId="20577"/>
          <ac:spMkLst>
            <pc:docMk/>
            <pc:sldMk cId="4200463570" sldId="260"/>
            <ac:spMk id="3" creationId="{BC033DD9-5A02-C442-3E38-DA796747E88A}"/>
          </ac:spMkLst>
        </pc:spChg>
      </pc:sldChg>
      <pc:sldChg chg="modSp">
        <pc:chgData name="souhaib khali" userId="262ce184d7e9a9c0" providerId="Windows Live" clId="Web-{3DA0F1C0-3F05-4BB1-A3E7-0918D6B63405}" dt="2023-09-20T21:15:29.223" v="424"/>
        <pc:sldMkLst>
          <pc:docMk/>
          <pc:sldMk cId="303380546" sldId="261"/>
        </pc:sldMkLst>
        <pc:spChg chg="mod">
          <ac:chgData name="souhaib khali" userId="262ce184d7e9a9c0" providerId="Windows Live" clId="Web-{3DA0F1C0-3F05-4BB1-A3E7-0918D6B63405}" dt="2023-09-20T21:15:29.223" v="424"/>
          <ac:spMkLst>
            <pc:docMk/>
            <pc:sldMk cId="303380546" sldId="261"/>
            <ac:spMk id="3" creationId="{8856BCDA-3271-0F43-00CE-BC13DE75645D}"/>
          </ac:spMkLst>
        </pc:spChg>
      </pc:sldChg>
      <pc:sldChg chg="modSp">
        <pc:chgData name="souhaib khali" userId="262ce184d7e9a9c0" providerId="Windows Live" clId="Web-{3DA0F1C0-3F05-4BB1-A3E7-0918D6B63405}" dt="2023-09-20T21:15:48.568" v="427" actId="20577"/>
        <pc:sldMkLst>
          <pc:docMk/>
          <pc:sldMk cId="3280223543" sldId="264"/>
        </pc:sldMkLst>
        <pc:spChg chg="mod">
          <ac:chgData name="souhaib khali" userId="262ce184d7e9a9c0" providerId="Windows Live" clId="Web-{3DA0F1C0-3F05-4BB1-A3E7-0918D6B63405}" dt="2023-09-20T21:15:48.568" v="427" actId="20577"/>
          <ac:spMkLst>
            <pc:docMk/>
            <pc:sldMk cId="3280223543" sldId="264"/>
            <ac:spMk id="3" creationId="{4EF2EFF0-0DD5-E566-7F73-8F17EB574BB3}"/>
          </ac:spMkLst>
        </pc:spChg>
      </pc:sldChg>
      <pc:sldChg chg="modSp">
        <pc:chgData name="souhaib khali" userId="262ce184d7e9a9c0" providerId="Windows Live" clId="Web-{3DA0F1C0-3F05-4BB1-A3E7-0918D6B63405}" dt="2023-09-20T21:16:30.491" v="429" actId="20577"/>
        <pc:sldMkLst>
          <pc:docMk/>
          <pc:sldMk cId="314143439" sldId="266"/>
        </pc:sldMkLst>
        <pc:spChg chg="mod">
          <ac:chgData name="souhaib khali" userId="262ce184d7e9a9c0" providerId="Windows Live" clId="Web-{3DA0F1C0-3F05-4BB1-A3E7-0918D6B63405}" dt="2023-09-20T21:16:30.491" v="429" actId="20577"/>
          <ac:spMkLst>
            <pc:docMk/>
            <pc:sldMk cId="314143439" sldId="266"/>
            <ac:spMk id="3" creationId="{A9375303-0484-925C-5442-BBDAAFF25A86}"/>
          </ac:spMkLst>
        </pc:spChg>
      </pc:sldChg>
      <pc:sldChg chg="modSp">
        <pc:chgData name="souhaib khali" userId="262ce184d7e9a9c0" providerId="Windows Live" clId="Web-{3DA0F1C0-3F05-4BB1-A3E7-0918D6B63405}" dt="2023-09-20T21:14:32.847" v="412" actId="14100"/>
        <pc:sldMkLst>
          <pc:docMk/>
          <pc:sldMk cId="3425467947" sldId="269"/>
        </pc:sldMkLst>
        <pc:spChg chg="mod">
          <ac:chgData name="souhaib khali" userId="262ce184d7e9a9c0" providerId="Windows Live" clId="Web-{3DA0F1C0-3F05-4BB1-A3E7-0918D6B63405}" dt="2023-09-20T21:14:32.847" v="412" actId="14100"/>
          <ac:spMkLst>
            <pc:docMk/>
            <pc:sldMk cId="3425467947" sldId="269"/>
            <ac:spMk id="3" creationId="{51E2EEBA-AA61-6E02-CC40-B87A67355A75}"/>
          </ac:spMkLst>
        </pc:spChg>
      </pc:sldChg>
      <pc:sldChg chg="modSp">
        <pc:chgData name="souhaib khali" userId="262ce184d7e9a9c0" providerId="Windows Live" clId="Web-{3DA0F1C0-3F05-4BB1-A3E7-0918D6B63405}" dt="2023-09-20T21:14:43.816" v="415"/>
        <pc:sldMkLst>
          <pc:docMk/>
          <pc:sldMk cId="1891598462" sldId="270"/>
        </pc:sldMkLst>
        <pc:spChg chg="mod">
          <ac:chgData name="souhaib khali" userId="262ce184d7e9a9c0" providerId="Windows Live" clId="Web-{3DA0F1C0-3F05-4BB1-A3E7-0918D6B63405}" dt="2023-09-20T21:14:43.816" v="415"/>
          <ac:spMkLst>
            <pc:docMk/>
            <pc:sldMk cId="1891598462" sldId="270"/>
            <ac:spMk id="3" creationId="{1564AA9A-3EBA-C696-6060-A718AF42CED3}"/>
          </ac:spMkLst>
        </pc:spChg>
      </pc:sldChg>
      <pc:sldChg chg="modSp del">
        <pc:chgData name="souhaib khali" userId="262ce184d7e9a9c0" providerId="Windows Live" clId="Web-{3DA0F1C0-3F05-4BB1-A3E7-0918D6B63405}" dt="2023-09-20T21:14:02.986" v="407"/>
        <pc:sldMkLst>
          <pc:docMk/>
          <pc:sldMk cId="347337633" sldId="271"/>
        </pc:sldMkLst>
        <pc:spChg chg="mod">
          <ac:chgData name="souhaib khali" userId="262ce184d7e9a9c0" providerId="Windows Live" clId="Web-{3DA0F1C0-3F05-4BB1-A3E7-0918D6B63405}" dt="2023-09-20T21:14:00.518" v="406" actId="20577"/>
          <ac:spMkLst>
            <pc:docMk/>
            <pc:sldMk cId="347337633" sldId="271"/>
            <ac:spMk id="3" creationId="{32622CB1-53AA-17F6-D56E-D6E5471BB3B9}"/>
          </ac:spMkLst>
        </pc:spChg>
      </pc:sldChg>
      <pc:sldChg chg="new del">
        <pc:chgData name="souhaib khali" userId="262ce184d7e9a9c0" providerId="Windows Live" clId="Web-{3DA0F1C0-3F05-4BB1-A3E7-0918D6B63405}" dt="2023-09-20T21:12:03.577" v="354"/>
        <pc:sldMkLst>
          <pc:docMk/>
          <pc:sldMk cId="372672259" sldId="272"/>
        </pc:sldMkLst>
      </pc:sldChg>
      <pc:sldChg chg="new del">
        <pc:chgData name="souhaib khali" userId="262ce184d7e9a9c0" providerId="Windows Live" clId="Web-{3DA0F1C0-3F05-4BB1-A3E7-0918D6B63405}" dt="2023-09-20T21:11:42.185" v="348"/>
        <pc:sldMkLst>
          <pc:docMk/>
          <pc:sldMk cId="1537417657" sldId="272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20/09/2023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0491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20/09/2023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2787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20/09/2023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2177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20/09/2023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1795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20/09/2023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6923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20/09/2023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7632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20/09/2023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1866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20/09/2023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5854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20/09/2023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0201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20/09/2023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6407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20/09/2023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0903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41B0-F4D5-4460-BCAD-F7E2B41A8257}" type="datetimeFigureOut">
              <a:rPr lang="fr-FR" smtClean="0"/>
              <a:t>20/09/2023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1127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mailto:SOUHAIB.KHALI2628@GMAIL.CO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>
                <a:cs typeface="Calibri Light"/>
              </a:rPr>
              <a:t>cv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FR" dirty="0" err="1">
                <a:cs typeface="Calibri"/>
              </a:rPr>
              <a:t>Souhaib</a:t>
            </a:r>
            <a:r>
              <a:rPr lang="fr-FR" dirty="0">
                <a:cs typeface="Calibri"/>
              </a:rPr>
              <a:t> </a:t>
            </a:r>
            <a:r>
              <a:rPr lang="fr-FR" dirty="0" err="1">
                <a:cs typeface="Calibri"/>
              </a:rPr>
              <a:t>ahmed</a:t>
            </a:r>
            <a:r>
              <a:rPr lang="fr-FR" dirty="0">
                <a:cs typeface="Calibri"/>
              </a:rPr>
              <a:t> </a:t>
            </a:r>
            <a:r>
              <a:rPr lang="fr-FR" dirty="0" err="1">
                <a:cs typeface="Calibri"/>
              </a:rPr>
              <a:t>khali</a:t>
            </a:r>
            <a:endParaRPr lang="fr-FR" dirty="0" err="1"/>
          </a:p>
        </p:txBody>
      </p:sp>
    </p:spTree>
    <p:extLst>
      <p:ext uri="{BB962C8B-B14F-4D97-AF65-F5344CB8AC3E}">
        <p14:creationId xmlns:p14="http://schemas.microsoft.com/office/powerpoint/2010/main" val="3784089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5B086B-B1D6-0C29-4AD4-34A044BCF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cs typeface="Calibri Light"/>
              </a:rPr>
              <a:t>Etude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68B1DEB-64C6-E505-7D0E-8920590DC8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fr-FR" dirty="0">
                <a:cs typeface="Calibri"/>
              </a:rPr>
              <a:t>Bac économie 2020-2021</a:t>
            </a:r>
            <a:endParaRPr lang="fr-FR"/>
          </a:p>
          <a:p>
            <a:pPr>
              <a:buFont typeface="Calibri" panose="020B0604020202020204" pitchFamily="34" charset="0"/>
              <a:buChar char="-"/>
            </a:pPr>
            <a:r>
              <a:rPr lang="fr-FR" dirty="0">
                <a:cs typeface="Calibri"/>
              </a:rPr>
              <a:t>Comptabilité :</a:t>
            </a:r>
          </a:p>
          <a:p>
            <a:pPr lvl="1">
              <a:buFont typeface="Calibri,Sans-Serif" panose="020B0604020202020204" pitchFamily="34" charset="0"/>
              <a:buChar char="-"/>
            </a:pPr>
            <a:r>
              <a:rPr lang="fr-FR" dirty="0">
                <a:cs typeface="Calibri"/>
              </a:rPr>
              <a:t>Les amortissement</a:t>
            </a:r>
          </a:p>
          <a:p>
            <a:pPr lvl="1">
              <a:buFont typeface="Calibri,Sans-Serif" panose="020B0604020202020204" pitchFamily="34" charset="0"/>
              <a:buChar char="-"/>
            </a:pPr>
            <a:r>
              <a:rPr lang="fr-FR" dirty="0">
                <a:cs typeface="Calibri"/>
              </a:rPr>
              <a:t>Les provision</a:t>
            </a:r>
            <a:endParaRPr lang="fr-FR" dirty="0"/>
          </a:p>
          <a:p>
            <a:pPr>
              <a:buFont typeface="Calibri" panose="020B0604020202020204" pitchFamily="34" charset="0"/>
              <a:buChar char="-"/>
            </a:pPr>
            <a:r>
              <a:rPr lang="fr-FR" dirty="0">
                <a:cs typeface="Calibri"/>
              </a:rPr>
              <a:t>Gestion :</a:t>
            </a:r>
          </a:p>
          <a:p>
            <a:pPr lvl="1">
              <a:buFont typeface="Calibri" panose="020B0604020202020204" pitchFamily="34" charset="0"/>
              <a:buChar char="-"/>
            </a:pPr>
            <a:r>
              <a:rPr lang="fr-FR" dirty="0">
                <a:cs typeface="Calibri"/>
              </a:rPr>
              <a:t>Communication</a:t>
            </a:r>
          </a:p>
          <a:p>
            <a:pPr lvl="1">
              <a:buFont typeface="Calibri" panose="020B0604020202020204" pitchFamily="34" charset="0"/>
              <a:buChar char="-"/>
            </a:pPr>
            <a:r>
              <a:rPr lang="fr-FR" dirty="0">
                <a:cs typeface="Calibri"/>
              </a:rPr>
              <a:t>Gestion des resouris humain</a:t>
            </a:r>
          </a:p>
          <a:p>
            <a:pPr>
              <a:buFont typeface="Calibri" panose="020B0604020202020204" pitchFamily="34" charset="0"/>
              <a:buChar char="-"/>
            </a:pPr>
            <a:r>
              <a:rPr lang="fr-FR" dirty="0">
                <a:cs typeface="Calibri"/>
              </a:rPr>
              <a:t>Droit</a:t>
            </a:r>
          </a:p>
          <a:p>
            <a:pPr lvl="1">
              <a:buFont typeface="Calibri" panose="020B0604020202020204" pitchFamily="34" charset="0"/>
              <a:buChar char="-"/>
            </a:pPr>
            <a:r>
              <a:rPr lang="fr-FR" dirty="0">
                <a:cs typeface="Calibri"/>
              </a:rPr>
              <a:t>Droit fiscal</a:t>
            </a:r>
          </a:p>
          <a:p>
            <a:pPr lvl="1">
              <a:buFont typeface="Calibri" panose="020B0604020202020204" pitchFamily="34" charset="0"/>
              <a:buChar char="-"/>
            </a:pPr>
            <a:r>
              <a:rPr lang="fr-FR" dirty="0">
                <a:cs typeface="Calibri"/>
              </a:rPr>
              <a:t>Droit d'entreprise</a:t>
            </a:r>
          </a:p>
          <a:p>
            <a:pPr marL="0" indent="0">
              <a:buNone/>
            </a:pPr>
            <a:endParaRPr lang="fr-FR" dirty="0">
              <a:cs typeface="Calibri"/>
            </a:endParaRPr>
          </a:p>
          <a:p>
            <a:pPr marL="0" indent="0">
              <a:buNone/>
            </a:pPr>
            <a:endParaRPr lang="fr-FR" dirty="0">
              <a:cs typeface="Calibri"/>
            </a:endParaRPr>
          </a:p>
          <a:p>
            <a:pPr>
              <a:buFont typeface="Calibri" panose="020B0604020202020204" pitchFamily="34" charset="0"/>
              <a:buChar char="-"/>
            </a:pPr>
            <a:endParaRPr lang="fr-FR" dirty="0">
              <a:cs typeface="Calibri"/>
            </a:endParaRPr>
          </a:p>
          <a:p>
            <a:pPr lvl="1">
              <a:buFont typeface="Calibri" panose="020B0604020202020204" pitchFamily="34" charset="0"/>
              <a:buChar char="-"/>
            </a:pPr>
            <a:endParaRPr lang="fr-FR" dirty="0">
              <a:cs typeface="Calibri"/>
            </a:endParaRPr>
          </a:p>
          <a:p>
            <a:pPr lvl="1">
              <a:buFont typeface="Calibri" panose="020B0604020202020204" pitchFamily="34" charset="0"/>
              <a:buChar char="-"/>
            </a:pPr>
            <a:endParaRPr lang="fr-FR" dirty="0">
              <a:cs typeface="Calibri"/>
            </a:endParaRPr>
          </a:p>
          <a:p>
            <a:pPr lvl="1"/>
            <a:endParaRPr lang="fr-FR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804593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7E8337-BDD3-25BA-E91A-AC0CCAA24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cs typeface="Calibri Light"/>
              </a:rPr>
              <a:t>Etude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EF2EFF0-0DD5-E566-7F73-8F17EB574B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fr-FR" dirty="0">
                <a:cs typeface="Calibri" panose="020F0502020204030204"/>
              </a:rPr>
              <a:t>ILEIC diplôme gestion informatiser 2018-2020</a:t>
            </a:r>
          </a:p>
          <a:p>
            <a:pPr>
              <a:buFont typeface="Calibri" panose="020B0604020202020204" pitchFamily="34" charset="0"/>
              <a:buChar char="-"/>
            </a:pPr>
            <a:r>
              <a:rPr lang="fr-FR" dirty="0">
                <a:cs typeface="Calibri" panose="020F0502020204030204"/>
              </a:rPr>
              <a:t>Création des application :</a:t>
            </a:r>
          </a:p>
          <a:p>
            <a:pPr lvl="1">
              <a:buFont typeface="Calibri" panose="020B0604020202020204" pitchFamily="34" charset="0"/>
              <a:buChar char="-"/>
            </a:pPr>
            <a:r>
              <a:rPr lang="fr-FR" dirty="0">
                <a:cs typeface="Calibri" panose="020F0502020204030204"/>
              </a:rPr>
              <a:t> Visuel basique</a:t>
            </a:r>
          </a:p>
          <a:p>
            <a:pPr lvl="1">
              <a:buFont typeface="Calibri" panose="020B0604020202020204" pitchFamily="34" charset="0"/>
              <a:buChar char="-"/>
            </a:pPr>
            <a:r>
              <a:rPr lang="fr-FR" dirty="0">
                <a:cs typeface="Calibri" panose="020F0502020204030204"/>
              </a:rPr>
              <a:t>WinDev</a:t>
            </a:r>
          </a:p>
          <a:p>
            <a:pPr>
              <a:buFont typeface="Calibri" panose="020B0604020202020204" pitchFamily="34" charset="0"/>
              <a:buChar char="-"/>
            </a:pPr>
            <a:r>
              <a:rPr lang="fr-FR" dirty="0">
                <a:cs typeface="Calibri" panose="020F0502020204030204"/>
              </a:rPr>
              <a:t>Réseau :</a:t>
            </a:r>
          </a:p>
          <a:p>
            <a:pPr lvl="1">
              <a:buFont typeface="Calibri,Sans-Serif" panose="020B0604020202020204" pitchFamily="34" charset="0"/>
              <a:buChar char="-"/>
            </a:pPr>
            <a:r>
              <a:rPr lang="fr-FR" dirty="0">
                <a:cs typeface="Calibri" panose="020F0502020204030204"/>
              </a:rPr>
              <a:t>Adresse IP </a:t>
            </a:r>
            <a:endParaRPr lang="en-US" dirty="0">
              <a:cs typeface="Calibri" panose="020F0502020204030204"/>
            </a:endParaRPr>
          </a:p>
          <a:p>
            <a:pPr lvl="1">
              <a:buFont typeface="Calibri,Sans-Serif" panose="020B0604020202020204" pitchFamily="34" charset="0"/>
              <a:buChar char="-"/>
            </a:pPr>
            <a:r>
              <a:rPr lang="fr-FR" dirty="0">
                <a:cs typeface="Calibri" panose="020F0502020204030204"/>
              </a:rPr>
              <a:t>Configuration de serveur DHCP</a:t>
            </a:r>
            <a:endParaRPr lang="fr-FR" dirty="0"/>
          </a:p>
          <a:p>
            <a:pPr>
              <a:buFont typeface="Calibri" panose="020B0604020202020204" pitchFamily="34" charset="0"/>
              <a:buChar char="-"/>
            </a:pPr>
            <a:r>
              <a:rPr lang="fr-FR" dirty="0">
                <a:cs typeface="Calibri" panose="020F0502020204030204"/>
              </a:rPr>
              <a:t>Informatique</a:t>
            </a:r>
          </a:p>
          <a:p>
            <a:pPr lvl="1">
              <a:buFont typeface="Calibri" panose="020B0604020202020204" pitchFamily="34" charset="0"/>
              <a:buChar char="-"/>
            </a:pPr>
            <a:r>
              <a:rPr lang="fr-FR" dirty="0">
                <a:cs typeface="Calibri" panose="020F0502020204030204"/>
              </a:rPr>
              <a:t>Installation de compensent Ordinateur </a:t>
            </a:r>
          </a:p>
          <a:p>
            <a:pPr lvl="1">
              <a:buFont typeface="Calibri" panose="020B0604020202020204" pitchFamily="34" charset="0"/>
              <a:buChar char="-"/>
            </a:pPr>
            <a:r>
              <a:rPr lang="fr-FR" dirty="0">
                <a:cs typeface="Calibri" panose="020F0502020204030204"/>
              </a:rPr>
              <a:t>Configuration des Ordinateur</a:t>
            </a:r>
          </a:p>
          <a:p>
            <a:pPr lvl="1">
              <a:buFont typeface="Calibri" panose="020B0604020202020204" pitchFamily="34" charset="0"/>
              <a:buChar char="-"/>
            </a:pPr>
            <a:endParaRPr lang="fr-FR" dirty="0">
              <a:cs typeface="Calibri" panose="020F0502020204030204"/>
            </a:endParaRPr>
          </a:p>
          <a:p>
            <a:pPr lvl="1">
              <a:buFont typeface="Calibri" panose="020B0604020202020204" pitchFamily="34" charset="0"/>
              <a:buChar char="-"/>
            </a:pPr>
            <a:endParaRPr lang="fr-FR" dirty="0">
              <a:cs typeface="Calibri" panose="020F0502020204030204"/>
            </a:endParaRPr>
          </a:p>
          <a:p>
            <a:pPr lvl="1">
              <a:buFont typeface="Calibri" panose="020B0604020202020204" pitchFamily="34" charset="0"/>
              <a:buChar char="-"/>
            </a:pPr>
            <a:endParaRPr lang="fr-FR" dirty="0">
              <a:cs typeface="Calibri" panose="020F0502020204030204"/>
            </a:endParaRPr>
          </a:p>
          <a:p>
            <a:pPr lvl="1">
              <a:buFont typeface="Calibri" panose="020B0604020202020204" pitchFamily="34" charset="0"/>
              <a:buChar char="-"/>
            </a:pPr>
            <a:endParaRPr lang="fr-FR" dirty="0">
              <a:cs typeface="Calibri" panose="020F0502020204030204"/>
            </a:endParaRPr>
          </a:p>
          <a:p>
            <a:pPr lvl="1">
              <a:buFont typeface="Calibri" panose="020B0604020202020204" pitchFamily="34" charset="0"/>
              <a:buChar char="-"/>
            </a:pPr>
            <a:endParaRPr lang="fr-FR" dirty="0">
              <a:cs typeface="Calibri" panose="020F0502020204030204"/>
            </a:endParaRPr>
          </a:p>
          <a:p>
            <a:pPr marL="457200" lvl="1" indent="0">
              <a:buNone/>
            </a:pPr>
            <a:endParaRPr lang="fr-FR" dirty="0">
              <a:cs typeface="Calibri" panose="020F0502020204030204"/>
            </a:endParaRPr>
          </a:p>
          <a:p>
            <a:pPr>
              <a:buFont typeface="Calibri" panose="020B0604020202020204" pitchFamily="34" charset="0"/>
              <a:buChar char="-"/>
            </a:pPr>
            <a:endParaRPr lang="fr-FR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2802235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10B473-00CF-B567-A0F8-63FE10B06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cs typeface="Calibri Light"/>
              </a:rPr>
              <a:t>Etude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6B44166-2436-C54C-B874-42DDB76B0D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Calibri" panose="020B0604020202020204" pitchFamily="34" charset="0"/>
              <a:buChar char="-"/>
            </a:pPr>
            <a:r>
              <a:rPr lang="fr-FR" dirty="0">
                <a:cs typeface="Calibri" panose="020F0502020204030204"/>
              </a:rPr>
              <a:t>Comptabilité</a:t>
            </a:r>
            <a:endParaRPr lang="fr-FR" dirty="0"/>
          </a:p>
          <a:p>
            <a:pPr lvl="1">
              <a:buFont typeface="Calibri" panose="020B0604020202020204" pitchFamily="34" charset="0"/>
              <a:buChar char="-"/>
            </a:pPr>
            <a:r>
              <a:rPr lang="fr-FR" dirty="0">
                <a:cs typeface="Calibri" panose="020F0502020204030204"/>
              </a:rPr>
              <a:t>Bilans comptable</a:t>
            </a:r>
          </a:p>
          <a:p>
            <a:pPr lvl="1">
              <a:buFont typeface="Calibri" panose="020B0604020202020204" pitchFamily="34" charset="0"/>
              <a:buChar char="-"/>
            </a:pPr>
            <a:r>
              <a:rPr lang="fr-FR" dirty="0" err="1">
                <a:cs typeface="Calibri" panose="020F0502020204030204"/>
              </a:rPr>
              <a:t>Cpc</a:t>
            </a:r>
            <a:endParaRPr lang="fr-FR">
              <a:cs typeface="Calibri" panose="020F0502020204030204"/>
            </a:endParaRPr>
          </a:p>
          <a:p>
            <a:pPr lvl="1">
              <a:buFont typeface="Calibri" panose="020B0604020202020204" pitchFamily="34" charset="0"/>
              <a:buChar char="-"/>
            </a:pPr>
            <a:r>
              <a:rPr lang="fr-FR" dirty="0">
                <a:cs typeface="Calibri" panose="020F0502020204030204"/>
              </a:rPr>
              <a:t>Gestion de stock LIFO FIFO</a:t>
            </a:r>
          </a:p>
          <a:p>
            <a:pPr lvl="1">
              <a:buFont typeface="Calibri" panose="020B0604020202020204" pitchFamily="34" charset="0"/>
              <a:buChar char="-"/>
            </a:pPr>
            <a:r>
              <a:rPr lang="fr-FR" dirty="0">
                <a:cs typeface="Calibri" panose="020F0502020204030204"/>
              </a:rPr>
              <a:t>Gestion de revenu</a:t>
            </a:r>
          </a:p>
          <a:p>
            <a:pPr lvl="1">
              <a:buFont typeface="Calibri" panose="020B0604020202020204" pitchFamily="34" charset="0"/>
              <a:buChar char="-"/>
            </a:pPr>
            <a:endParaRPr lang="fr-FR" dirty="0">
              <a:cs typeface="Calibri" panose="020F0502020204030204"/>
            </a:endParaRPr>
          </a:p>
          <a:p>
            <a:pPr lvl="1">
              <a:buFont typeface="Calibri" panose="020B0604020202020204" pitchFamily="34" charset="0"/>
              <a:buChar char="-"/>
            </a:pPr>
            <a:endParaRPr lang="fr-FR" dirty="0">
              <a:cs typeface="Calibri" panose="020F0502020204030204"/>
            </a:endParaRPr>
          </a:p>
          <a:p>
            <a:pPr lvl="1">
              <a:buFont typeface="Calibri" panose="020B0604020202020204" pitchFamily="34" charset="0"/>
              <a:buChar char="-"/>
            </a:pPr>
            <a:endParaRPr lang="fr-FR" dirty="0">
              <a:cs typeface="Calibri" panose="020F0502020204030204"/>
            </a:endParaRPr>
          </a:p>
          <a:p>
            <a:pPr>
              <a:buFont typeface="Calibri" panose="020B0604020202020204" pitchFamily="34" charset="0"/>
              <a:buChar char="-"/>
            </a:pPr>
            <a:endParaRPr lang="fr-FR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2510757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860443-C759-658E-17C8-2F49790EF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cs typeface="Calibri Light"/>
              </a:rPr>
              <a:t>OUTIS ET TECHNOLOGIE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7AABE85-B2D8-9169-FE37-95F4C2FDD0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pPr>
              <a:buFont typeface="Calibri" panose="020B0604020202020204" pitchFamily="34" charset="0"/>
              <a:buChar char="-"/>
            </a:pPr>
            <a:r>
              <a:rPr lang="fr-FR" dirty="0" err="1">
                <a:cs typeface="Calibri" panose="020F0502020204030204"/>
              </a:rPr>
              <a:t>Javascripte</a:t>
            </a:r>
          </a:p>
          <a:p>
            <a:pPr>
              <a:buFont typeface="Calibri" panose="020B0604020202020204" pitchFamily="34" charset="0"/>
              <a:buChar char="-"/>
            </a:pPr>
            <a:r>
              <a:rPr lang="fr-FR" dirty="0">
                <a:cs typeface="Calibri" panose="020F0502020204030204"/>
              </a:rPr>
              <a:t>Html</a:t>
            </a:r>
          </a:p>
          <a:p>
            <a:pPr>
              <a:buFont typeface="Calibri" panose="020B0604020202020204" pitchFamily="34" charset="0"/>
              <a:buChar char="-"/>
            </a:pPr>
            <a:r>
              <a:rPr lang="fr-FR" dirty="0" err="1">
                <a:cs typeface="Calibri" panose="020F0502020204030204"/>
              </a:rPr>
              <a:t>Css</a:t>
            </a:r>
          </a:p>
          <a:p>
            <a:pPr>
              <a:buFont typeface="Calibri" panose="020B0604020202020204" pitchFamily="34" charset="0"/>
              <a:buChar char="-"/>
            </a:pPr>
            <a:r>
              <a:rPr lang="fr-FR" dirty="0">
                <a:cs typeface="Calibri" panose="020F0502020204030204"/>
              </a:rPr>
              <a:t>Visuel studio </a:t>
            </a:r>
            <a:r>
              <a:rPr lang="fr-FR" dirty="0" err="1">
                <a:cs typeface="Calibri" panose="020F0502020204030204"/>
              </a:rPr>
              <a:t>cod</a:t>
            </a:r>
          </a:p>
          <a:p>
            <a:pPr>
              <a:buFont typeface="Calibri" panose="020B0604020202020204" pitchFamily="34" charset="0"/>
              <a:buChar char="-"/>
            </a:pPr>
            <a:r>
              <a:rPr lang="fr-FR" dirty="0">
                <a:cs typeface="Calibri" panose="020F0502020204030204"/>
              </a:rPr>
              <a:t>Visuel studio</a:t>
            </a:r>
          </a:p>
          <a:p>
            <a:pPr>
              <a:buFont typeface="Calibri,Sans-Serif" panose="020B0604020202020204" pitchFamily="34" charset="0"/>
              <a:buChar char="-"/>
            </a:pPr>
            <a:r>
              <a:rPr lang="fr-FR" dirty="0" err="1">
                <a:cs typeface="Calibri" panose="020F0502020204030204"/>
              </a:rPr>
              <a:t>Autocad</a:t>
            </a:r>
          </a:p>
          <a:p>
            <a:pPr>
              <a:buFont typeface="Calibri,Sans-Serif" panose="020B0604020202020204" pitchFamily="34" charset="0"/>
              <a:buChar char="-"/>
            </a:pPr>
            <a:r>
              <a:rPr lang="fr-FR" dirty="0">
                <a:cs typeface="Calibri" panose="020F0502020204030204"/>
              </a:rPr>
              <a:t>Excel avancer</a:t>
            </a:r>
            <a:endParaRPr lang="fr-FR">
              <a:cs typeface="Calibri" panose="020F0502020204030204"/>
            </a:endParaRPr>
          </a:p>
          <a:p>
            <a:pPr>
              <a:buFont typeface="Calibri" panose="020B0604020202020204" pitchFamily="34" charset="0"/>
              <a:buChar char="-"/>
            </a:pPr>
            <a:r>
              <a:rPr lang="fr-FR" dirty="0" err="1">
                <a:cs typeface="Calibri" panose="020F0502020204030204"/>
              </a:rPr>
              <a:t>Crm</a:t>
            </a:r>
            <a:r>
              <a:rPr lang="fr-FR" dirty="0">
                <a:cs typeface="Calibri" panose="020F0502020204030204"/>
              </a:rPr>
              <a:t> </a:t>
            </a:r>
            <a:r>
              <a:rPr lang="fr-FR" dirty="0" err="1">
                <a:cs typeface="Calibri" panose="020F0502020204030204"/>
              </a:rPr>
              <a:t>odoo</a:t>
            </a:r>
          </a:p>
          <a:p>
            <a:pPr>
              <a:buFont typeface="Calibri" panose="020B0604020202020204" pitchFamily="34" charset="0"/>
              <a:buChar char="-"/>
            </a:pPr>
            <a:r>
              <a:rPr lang="fr-FR" dirty="0" err="1">
                <a:ea typeface="+mn-lt"/>
                <a:cs typeface="+mn-lt"/>
              </a:rPr>
              <a:t>Sketshup</a:t>
            </a:r>
            <a:r>
              <a:rPr lang="fr-FR" dirty="0">
                <a:ea typeface="+mn-lt"/>
                <a:cs typeface="+mn-lt"/>
              </a:rPr>
              <a:t> </a:t>
            </a:r>
            <a:endParaRPr lang="fr-FR">
              <a:cs typeface="Calibri" panose="020F0502020204030204"/>
            </a:endParaRPr>
          </a:p>
          <a:p>
            <a:pPr>
              <a:buFont typeface="Calibri" panose="020B0604020202020204" pitchFamily="34" charset="0"/>
              <a:buChar char="-"/>
            </a:pPr>
            <a:r>
              <a:rPr lang="fr-FR" dirty="0">
                <a:cs typeface="Calibri" panose="020F0502020204030204"/>
              </a:rPr>
              <a:t>Office 365</a:t>
            </a:r>
          </a:p>
          <a:p>
            <a:pPr>
              <a:buFont typeface="Calibri" panose="020B0604020202020204" pitchFamily="34" charset="0"/>
              <a:buChar char="-"/>
            </a:pPr>
            <a:endParaRPr lang="fr-FR" dirty="0">
              <a:cs typeface="Calibri" panose="020F0502020204030204"/>
            </a:endParaRPr>
          </a:p>
          <a:p>
            <a:pPr>
              <a:buFont typeface="Calibri" panose="020B0604020202020204" pitchFamily="34" charset="0"/>
              <a:buChar char="-"/>
            </a:pPr>
            <a:endParaRPr lang="fr-FR" dirty="0">
              <a:cs typeface="Calibri" panose="020F0502020204030204"/>
            </a:endParaRPr>
          </a:p>
          <a:p>
            <a:pPr>
              <a:buFont typeface="Calibri" panose="020B0604020202020204" pitchFamily="34" charset="0"/>
              <a:buChar char="-"/>
            </a:pPr>
            <a:endParaRPr lang="fr-FR" dirty="0">
              <a:cs typeface="Calibri" panose="020F0502020204030204"/>
            </a:endParaRPr>
          </a:p>
          <a:p>
            <a:pPr>
              <a:buFont typeface="Calibri" panose="020B0604020202020204" pitchFamily="34" charset="0"/>
              <a:buChar char="-"/>
            </a:pPr>
            <a:endParaRPr lang="fr-FR" dirty="0">
              <a:cs typeface="Calibri" panose="020F0502020204030204"/>
            </a:endParaRPr>
          </a:p>
          <a:p>
            <a:pPr>
              <a:buFont typeface="Calibri" panose="020B0604020202020204" pitchFamily="34" charset="0"/>
              <a:buChar char="-"/>
            </a:pPr>
            <a:endParaRPr lang="fr-FR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1749300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98F07D-B6E5-F252-D650-DC3CDC937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ea typeface="+mj-lt"/>
                <a:cs typeface="+mj-lt"/>
              </a:rPr>
              <a:t>Compétence acquise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9375303-0484-925C-5442-BBDAAFF25A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Calibri" panose="020B0604020202020204" pitchFamily="34" charset="0"/>
              <a:buChar char="-"/>
            </a:pPr>
            <a:r>
              <a:rPr lang="fr-FR" dirty="0">
                <a:cs typeface="Calibri" panose="020F0502020204030204"/>
              </a:rPr>
              <a:t>Persévérance</a:t>
            </a:r>
          </a:p>
          <a:p>
            <a:pPr>
              <a:buFont typeface="Calibri" panose="020B0604020202020204" pitchFamily="34" charset="0"/>
              <a:buChar char="-"/>
            </a:pPr>
            <a:r>
              <a:rPr lang="fr-FR" dirty="0">
                <a:cs typeface="Calibri" panose="020F0502020204030204"/>
              </a:rPr>
              <a:t>Livrable</a:t>
            </a:r>
          </a:p>
          <a:p>
            <a:pPr>
              <a:buFont typeface="Calibri" panose="020B0604020202020204" pitchFamily="34" charset="0"/>
              <a:buChar char="-"/>
            </a:pPr>
            <a:endParaRPr lang="fr-FR" dirty="0">
              <a:cs typeface="Calibri" panose="020F0502020204030204"/>
            </a:endParaRPr>
          </a:p>
          <a:p>
            <a:pPr>
              <a:buFont typeface="Calibri" panose="020B0604020202020204" pitchFamily="34" charset="0"/>
              <a:buChar char="-"/>
            </a:pPr>
            <a:endParaRPr lang="fr-FR" dirty="0">
              <a:cs typeface="Calibri" panose="020F0502020204030204"/>
            </a:endParaRPr>
          </a:p>
          <a:p>
            <a:pPr>
              <a:buFont typeface="Calibri" panose="020B0604020202020204" pitchFamily="34" charset="0"/>
              <a:buChar char="-"/>
            </a:pPr>
            <a:endParaRPr lang="fr-FR" dirty="0">
              <a:cs typeface="Calibri" panose="020F0502020204030204"/>
            </a:endParaRPr>
          </a:p>
          <a:p>
            <a:pPr>
              <a:buFont typeface="Calibri" panose="020B0604020202020204" pitchFamily="34" charset="0"/>
              <a:buChar char="-"/>
            </a:pPr>
            <a:endParaRPr lang="fr-FR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141434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7DFBFE-A17F-2015-0467-EDC30D46C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cs typeface="Calibri Light"/>
              </a:rPr>
              <a:t>CONTACT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011D154-9C8F-F89A-E760-797AF9CFB1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FR" dirty="0">
                <a:cs typeface="Calibri"/>
                <a:hlinkClick r:id="rId2"/>
              </a:rPr>
              <a:t>SOUHAIB.KHALI2628@GMAIL.COM</a:t>
            </a:r>
            <a:endParaRPr lang="fr-FR">
              <a:cs typeface="Calibri"/>
            </a:endParaRPr>
          </a:p>
          <a:p>
            <a:r>
              <a:rPr lang="fr-FR" dirty="0">
                <a:cs typeface="Calibri"/>
              </a:rPr>
              <a:t>0787365327</a:t>
            </a:r>
          </a:p>
          <a:p>
            <a:r>
              <a:rPr lang="fr-FR">
                <a:cs typeface="Calibri"/>
              </a:rPr>
              <a:t>4 RUE DE LA REPUBLIQUE 95120 ERMONT</a:t>
            </a:r>
          </a:p>
          <a:p>
            <a:r>
              <a:rPr lang="fr-FR" dirty="0">
                <a:cs typeface="Calibri"/>
              </a:rPr>
              <a:t>Permis</a:t>
            </a:r>
            <a:r>
              <a:rPr lang="fr-FR">
                <a:cs typeface="Calibri"/>
              </a:rPr>
              <a:t> B  ''5 ans de conduite'' </a:t>
            </a:r>
          </a:p>
          <a:p>
            <a:endParaRPr lang="fr-FR" dirty="0">
              <a:cs typeface="Calibri"/>
            </a:endParaRPr>
          </a:p>
          <a:p>
            <a:endParaRPr lang="fr-FR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96005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6BFA0F-C37E-E946-0B30-2452BE6BD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cs typeface="Calibri Light"/>
              </a:rPr>
              <a:t>A PROOPS DE MOI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DE0321C-167A-4472-C36A-359C001D02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FR" dirty="0">
                <a:ea typeface="+mn-lt"/>
                <a:cs typeface="+mn-lt"/>
              </a:rPr>
              <a:t>Je suis étudiant en BTS SIO SLAM j'ai des objectifs à accomplir, Ma grande motivation c'est de bien réaliser mais tache, je suis autonome, motiver créative, j'ai plein d'idées, j'ai acquis plusieurs compétences informatique et économique, je cherche à être un levier pour mon entreprise, un des piliers que l'entreprise peux compter.</a:t>
            </a:r>
          </a:p>
        </p:txBody>
      </p:sp>
    </p:spTree>
    <p:extLst>
      <p:ext uri="{BB962C8B-B14F-4D97-AF65-F5344CB8AC3E}">
        <p14:creationId xmlns:p14="http://schemas.microsoft.com/office/powerpoint/2010/main" val="375268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BD7E953-0DD5-DB3C-C2A2-5C1AA4155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cs typeface="Calibri Light"/>
              </a:rPr>
              <a:t>EXPERIENCE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3D15AA7-457C-5354-BB48-B39B5F7339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buNone/>
            </a:pPr>
            <a:r>
              <a:rPr lang="fr-FR" err="1">
                <a:cs typeface="Calibri"/>
              </a:rPr>
              <a:t>Aegservices</a:t>
            </a:r>
            <a:r>
              <a:rPr lang="fr-FR" dirty="0">
                <a:cs typeface="Calibri"/>
              </a:rPr>
              <a:t> 2022-2024</a:t>
            </a:r>
            <a:endParaRPr lang="fr-FR"/>
          </a:p>
          <a:p>
            <a:pPr>
              <a:buFont typeface="Calibri" panose="020B0604020202020204" pitchFamily="34" charset="0"/>
              <a:buChar char="-"/>
            </a:pPr>
            <a:r>
              <a:rPr lang="fr-FR" dirty="0">
                <a:cs typeface="Calibri"/>
              </a:rPr>
              <a:t>Développement informatique :</a:t>
            </a:r>
          </a:p>
          <a:p>
            <a:pPr lvl="1" indent="-457200">
              <a:buFont typeface="Calibri" panose="020B0604020202020204" pitchFamily="34" charset="0"/>
              <a:buChar char="-"/>
            </a:pPr>
            <a:r>
              <a:rPr lang="fr-FR" sz="1600" dirty="0">
                <a:cs typeface="Calibri" panose="020F0502020204030204"/>
              </a:rPr>
              <a:t>Création de site internet</a:t>
            </a:r>
          </a:p>
          <a:p>
            <a:pPr lvl="1" indent="-457200">
              <a:buFont typeface="Calibri" panose="020B0604020202020204" pitchFamily="34" charset="0"/>
              <a:buChar char="-"/>
            </a:pPr>
            <a:r>
              <a:rPr lang="fr-FR" sz="1600" dirty="0">
                <a:cs typeface="Calibri" panose="020F0502020204030204"/>
              </a:rPr>
              <a:t>Application qui envoi des rapport</a:t>
            </a:r>
          </a:p>
          <a:p>
            <a:pPr lvl="1" indent="-457200">
              <a:buFont typeface="Calibri" panose="020B0604020202020204" pitchFamily="34" charset="0"/>
              <a:buChar char="-"/>
            </a:pPr>
            <a:r>
              <a:rPr lang="fr-FR" sz="1600" dirty="0">
                <a:cs typeface="Calibri" panose="020F0502020204030204"/>
              </a:rPr>
              <a:t>Application de planning</a:t>
            </a:r>
          </a:p>
          <a:p>
            <a:pPr>
              <a:buFont typeface="Calibri" panose="020B0604020202020204" pitchFamily="34" charset="0"/>
              <a:buChar char="-"/>
            </a:pPr>
            <a:r>
              <a:rPr lang="fr-FR" dirty="0">
                <a:cs typeface="Calibri"/>
              </a:rPr>
              <a:t>Bureau d'étude</a:t>
            </a:r>
          </a:p>
          <a:p>
            <a:pPr lvl="1" indent="-457200">
              <a:buFont typeface="Calibri" panose="020B0604020202020204" pitchFamily="34" charset="0"/>
              <a:buChar char="-"/>
            </a:pPr>
            <a:r>
              <a:rPr lang="fr-FR" sz="1600" dirty="0">
                <a:cs typeface="Calibri" panose="020F0502020204030204"/>
              </a:rPr>
              <a:t>Plans de calepinage</a:t>
            </a:r>
          </a:p>
          <a:p>
            <a:pPr lvl="1" indent="-457200">
              <a:buFont typeface="Calibri" panose="020B0604020202020204" pitchFamily="34" charset="0"/>
              <a:buChar char="-"/>
            </a:pPr>
            <a:r>
              <a:rPr lang="fr-FR" sz="1600" dirty="0">
                <a:cs typeface="Calibri" panose="020F0502020204030204"/>
              </a:rPr>
              <a:t>Plans de traçage électrique</a:t>
            </a:r>
          </a:p>
          <a:p>
            <a:pPr>
              <a:buFont typeface="Calibri"/>
              <a:buChar char="-"/>
            </a:pPr>
            <a:r>
              <a:rPr lang="fr-FR" dirty="0">
                <a:cs typeface="Calibri"/>
              </a:rPr>
              <a:t>Logistique</a:t>
            </a:r>
          </a:p>
          <a:p>
            <a:pPr lvl="1" indent="-457200">
              <a:buFont typeface="Calibri"/>
              <a:buChar char="-"/>
            </a:pPr>
            <a:r>
              <a:rPr lang="fr-FR" sz="1600" dirty="0">
                <a:cs typeface="Calibri" panose="020F0502020204030204"/>
              </a:rPr>
              <a:t>Livrassent des commande</a:t>
            </a:r>
          </a:p>
          <a:p>
            <a:pPr lvl="1" indent="-457200">
              <a:buFont typeface="Calibri"/>
              <a:buChar char="-"/>
            </a:pPr>
            <a:r>
              <a:rPr lang="fr-FR" sz="1600" dirty="0">
                <a:cs typeface="Calibri" panose="020F0502020204030204"/>
              </a:rPr>
              <a:t>Retour des articles</a:t>
            </a:r>
          </a:p>
          <a:p>
            <a:pPr lvl="1" indent="-457200">
              <a:buFont typeface="Calibri"/>
              <a:buChar char="-"/>
            </a:pPr>
            <a:r>
              <a:rPr lang="fr-FR" sz="1600" dirty="0">
                <a:cs typeface="Calibri" panose="020F0502020204030204"/>
              </a:rPr>
              <a:t>Suivie des commande </a:t>
            </a:r>
          </a:p>
          <a:p>
            <a:pPr lvl="1" indent="-457200">
              <a:buFont typeface="Calibri"/>
              <a:buChar char="-"/>
            </a:pPr>
            <a:r>
              <a:rPr lang="fr-FR" sz="1600" dirty="0">
                <a:cs typeface="Calibri" panose="020F0502020204030204"/>
              </a:rPr>
              <a:t>Vérification des commande</a:t>
            </a:r>
          </a:p>
          <a:p>
            <a:pPr lvl="1" indent="-457200">
              <a:buFont typeface="Calibri"/>
              <a:buChar char="-"/>
            </a:pPr>
            <a:r>
              <a:rPr lang="fr-FR" sz="1600" dirty="0">
                <a:cs typeface="Calibri" panose="020F0502020204030204"/>
              </a:rPr>
              <a:t>Préparation des collie </a:t>
            </a:r>
          </a:p>
          <a:p>
            <a:pPr lvl="1" indent="-457200">
              <a:buFont typeface="Calibri"/>
              <a:buChar char="-"/>
            </a:pPr>
            <a:endParaRPr lang="fr-FR" dirty="0">
              <a:cs typeface="Calibri"/>
            </a:endParaRPr>
          </a:p>
          <a:p>
            <a:pPr lvl="1" indent="-457200">
              <a:buFont typeface="Calibri"/>
              <a:buChar char="-"/>
            </a:pPr>
            <a:endParaRPr lang="fr-FR" dirty="0">
              <a:cs typeface="Calibri"/>
            </a:endParaRPr>
          </a:p>
          <a:p>
            <a:pPr lvl="1" indent="-457200">
              <a:buFont typeface="Calibri"/>
              <a:buChar char="-"/>
            </a:pPr>
            <a:endParaRPr lang="fr-FR" dirty="0">
              <a:cs typeface="Calibri"/>
            </a:endParaRPr>
          </a:p>
          <a:p>
            <a:pPr>
              <a:buFont typeface="Calibri" panose="020B0604020202020204" pitchFamily="34" charset="0"/>
              <a:buChar char="-"/>
            </a:pPr>
            <a:endParaRPr lang="fr-FR" dirty="0">
              <a:cs typeface="Calibri"/>
            </a:endParaRPr>
          </a:p>
          <a:p>
            <a:pPr>
              <a:buFont typeface="Calibri"/>
              <a:buChar char="-"/>
            </a:pPr>
            <a:endParaRPr lang="fr-FR" dirty="0">
              <a:cs typeface="Calibri"/>
            </a:endParaRPr>
          </a:p>
          <a:p>
            <a:pPr>
              <a:buFont typeface="Calibri"/>
              <a:buChar char="-"/>
            </a:pPr>
            <a:endParaRPr lang="fr-FR" dirty="0">
              <a:cs typeface="Calibri"/>
            </a:endParaRPr>
          </a:p>
          <a:p>
            <a:pPr>
              <a:buFont typeface="Calibri"/>
              <a:buChar char="-"/>
            </a:pPr>
            <a:endParaRPr lang="fr-FR" dirty="0">
              <a:cs typeface="Calibri"/>
            </a:endParaRPr>
          </a:p>
          <a:p>
            <a:pPr>
              <a:buFont typeface="Calibri"/>
              <a:buChar char="-"/>
            </a:pPr>
            <a:endParaRPr lang="fr-FR" dirty="0">
              <a:cs typeface="Calibri"/>
            </a:endParaRPr>
          </a:p>
          <a:p>
            <a:endParaRPr lang="fr-FR" dirty="0">
              <a:cs typeface="Calibri"/>
            </a:endParaRPr>
          </a:p>
          <a:p>
            <a:endParaRPr lang="fr-FR" dirty="0">
              <a:cs typeface="Calibri"/>
            </a:endParaRPr>
          </a:p>
          <a:p>
            <a:endParaRPr lang="fr-FR" dirty="0">
              <a:cs typeface="Calibri"/>
            </a:endParaRPr>
          </a:p>
          <a:p>
            <a:endParaRPr lang="fr-FR" dirty="0">
              <a:cs typeface="Calibri"/>
            </a:endParaRPr>
          </a:p>
          <a:p>
            <a:endParaRPr lang="fr-FR" dirty="0">
              <a:cs typeface="Calibri"/>
            </a:endParaRPr>
          </a:p>
          <a:p>
            <a:endParaRPr lang="fr-FR" dirty="0">
              <a:cs typeface="Calibri"/>
            </a:endParaRPr>
          </a:p>
          <a:p>
            <a:endParaRPr lang="fr-FR" dirty="0">
              <a:cs typeface="Calibri"/>
            </a:endParaRPr>
          </a:p>
          <a:p>
            <a:endParaRPr lang="fr-FR" dirty="0">
              <a:cs typeface="Calibri"/>
            </a:endParaRPr>
          </a:p>
          <a:p>
            <a:endParaRPr lang="fr-FR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965009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500EA9-CA01-A483-B12E-D5CDA56D1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cs typeface="Calibri Light"/>
              </a:rPr>
              <a:t>EXPERIENCE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1E2EEBA-AA61-6E02-CC40-B87A67355A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1089"/>
            <a:ext cx="10515600" cy="4843849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>
              <a:buFont typeface="Calibri,Sans-Serif"/>
              <a:buChar char="-"/>
            </a:pPr>
            <a:r>
              <a:rPr lang="fr-FR" sz="2600" dirty="0">
                <a:cs typeface="Calibri"/>
              </a:rPr>
              <a:t>Chef de projet :</a:t>
            </a:r>
            <a:endParaRPr lang="en-US" sz="2600" dirty="0">
              <a:cs typeface="Calibri"/>
            </a:endParaRPr>
          </a:p>
          <a:p>
            <a:pPr lvl="1" indent="-457200">
              <a:buFont typeface="Calibri,Sans-Serif"/>
              <a:buChar char="-"/>
            </a:pPr>
            <a:r>
              <a:rPr lang="fr-FR" sz="1400" dirty="0">
                <a:cs typeface="Calibri" panose="020F0502020204030204"/>
              </a:rPr>
              <a:t>Suivie de projet</a:t>
            </a:r>
          </a:p>
          <a:p>
            <a:pPr lvl="1" indent="-457200">
              <a:buFont typeface="Calibri,Sans-Serif"/>
              <a:buChar char="-"/>
            </a:pPr>
            <a:r>
              <a:rPr lang="fr-FR" sz="1400" dirty="0">
                <a:cs typeface="Calibri" panose="020F0502020204030204"/>
              </a:rPr>
              <a:t>Visite des chantier</a:t>
            </a:r>
          </a:p>
          <a:p>
            <a:pPr lvl="1" indent="-457200">
              <a:buFont typeface="Calibri,Sans-Serif"/>
              <a:buChar char="-"/>
            </a:pPr>
            <a:r>
              <a:rPr lang="fr-FR" sz="1400" dirty="0">
                <a:cs typeface="Calibri" panose="020F0502020204030204"/>
              </a:rPr>
              <a:t>Chef d'équipe</a:t>
            </a:r>
          </a:p>
          <a:p>
            <a:pPr>
              <a:buFont typeface="Calibri,Sans-Serif"/>
              <a:buChar char="-"/>
            </a:pPr>
            <a:r>
              <a:rPr lang="fr-FR" sz="2600" dirty="0">
                <a:cs typeface="Calibri"/>
              </a:rPr>
              <a:t>Maintenance :</a:t>
            </a:r>
            <a:endParaRPr lang="en-US" sz="2600" dirty="0">
              <a:cs typeface="Calibri"/>
            </a:endParaRPr>
          </a:p>
          <a:p>
            <a:pPr lvl="1" indent="-457200">
              <a:buFont typeface="Calibri,Sans-Serif"/>
              <a:buChar char="-"/>
            </a:pPr>
            <a:r>
              <a:rPr lang="fr-FR" sz="1400" dirty="0">
                <a:cs typeface="Calibri" panose="020F0502020204030204"/>
              </a:rPr>
              <a:t>Contrat de maintenance </a:t>
            </a:r>
          </a:p>
          <a:p>
            <a:pPr lvl="1" indent="-457200">
              <a:buFont typeface="Calibri,Sans-Serif"/>
              <a:buChar char="-"/>
            </a:pPr>
            <a:r>
              <a:rPr lang="fr-FR" sz="1400" dirty="0">
                <a:ea typeface="+mn-lt"/>
                <a:cs typeface="+mn-lt"/>
              </a:rPr>
              <a:t>Installation de plancher chauffante, RAYCHEM, SCHLUTER, DANFOSS</a:t>
            </a:r>
          </a:p>
          <a:p>
            <a:pPr lvl="1" indent="-457200">
              <a:buFont typeface="Calibri,Sans-Serif"/>
              <a:buChar char="-"/>
            </a:pPr>
            <a:r>
              <a:rPr lang="fr-FR" sz="1400" dirty="0">
                <a:ea typeface="+mn-lt"/>
                <a:cs typeface="+mn-lt"/>
              </a:rPr>
              <a:t>Réglage des thermostat de chauffage, WARM UP, NEOMITIS</a:t>
            </a:r>
          </a:p>
          <a:p>
            <a:pPr lvl="1" indent="-457200">
              <a:buFont typeface="Calibri,Sans-Serif"/>
              <a:buChar char="-"/>
            </a:pPr>
            <a:r>
              <a:rPr lang="fr-FR" sz="1400" dirty="0">
                <a:cs typeface="Calibri" panose="020F0502020204030204"/>
              </a:rPr>
              <a:t>Installation des file pilote, NEOMITIS</a:t>
            </a:r>
          </a:p>
          <a:p>
            <a:pPr lvl="1" indent="-457200">
              <a:buFont typeface="Calibri,Sans-Serif"/>
              <a:buChar char="-"/>
            </a:pPr>
            <a:r>
              <a:rPr lang="fr-FR" sz="1400" dirty="0">
                <a:cs typeface="Calibri" panose="020F0502020204030204"/>
              </a:rPr>
              <a:t>Installation des </a:t>
            </a:r>
            <a:r>
              <a:rPr lang="fr-FR" sz="1400" dirty="0">
                <a:ea typeface="+mn-lt"/>
                <a:cs typeface="+mn-lt"/>
              </a:rPr>
              <a:t>assistance vocale, GOOGLE, ALEXA</a:t>
            </a:r>
            <a:endParaRPr lang="fr-FR" sz="1400" dirty="0">
              <a:cs typeface="Calibri" panose="020F0502020204030204"/>
            </a:endParaRPr>
          </a:p>
          <a:p>
            <a:pPr lvl="1" indent="-457200">
              <a:buFont typeface="Calibri,Sans-Serif"/>
              <a:buChar char="-"/>
            </a:pPr>
            <a:r>
              <a:rPr lang="fr-FR" sz="1400" dirty="0">
                <a:ea typeface="+mn-lt"/>
                <a:cs typeface="+mn-lt"/>
              </a:rPr>
              <a:t>Installation des caméras de surveillance </a:t>
            </a:r>
            <a:endParaRPr lang="fr-FR" sz="1400" dirty="0">
              <a:cs typeface="Calibri" panose="020F0502020204030204"/>
            </a:endParaRPr>
          </a:p>
          <a:p>
            <a:pPr lvl="1" indent="-457200">
              <a:buFont typeface="Calibri,Sans-Serif"/>
              <a:buChar char="-"/>
            </a:pPr>
            <a:r>
              <a:rPr lang="fr-FR" sz="1400" dirty="0">
                <a:ea typeface="+mn-lt"/>
                <a:cs typeface="+mn-lt"/>
              </a:rPr>
              <a:t>Installation de système contrôle d'accès </a:t>
            </a:r>
            <a:endParaRPr lang="fr-FR" sz="1400" dirty="0">
              <a:cs typeface="Calibri" panose="020F0502020204030204"/>
            </a:endParaRPr>
          </a:p>
          <a:p>
            <a:pPr lvl="1" indent="-457200">
              <a:buFont typeface="Calibri,Sans-Serif"/>
              <a:buChar char="-"/>
            </a:pPr>
            <a:r>
              <a:rPr lang="fr-FR" sz="1400" dirty="0">
                <a:ea typeface="+mn-lt"/>
                <a:cs typeface="+mn-lt"/>
              </a:rPr>
              <a:t>Détection de fuite d'eau dans les Data Center, TRACETEK</a:t>
            </a:r>
            <a:endParaRPr lang="fr-FR" sz="1400" dirty="0" err="1">
              <a:cs typeface="Calibri" panose="020F0502020204030204"/>
            </a:endParaRPr>
          </a:p>
          <a:p>
            <a:pPr>
              <a:buFont typeface="Calibri,Sans-Serif"/>
              <a:buChar char="-"/>
            </a:pPr>
            <a:r>
              <a:rPr lang="fr-FR" sz="2600" dirty="0">
                <a:cs typeface="Calibri"/>
              </a:rPr>
              <a:t>Informatique</a:t>
            </a:r>
          </a:p>
          <a:p>
            <a:pPr lvl="1" indent="-457200">
              <a:buFont typeface="Calibri,Sans-Serif"/>
              <a:buChar char="-"/>
            </a:pPr>
            <a:r>
              <a:rPr lang="fr-FR" sz="1400" dirty="0">
                <a:ea typeface="+mn-lt"/>
                <a:cs typeface="+mn-lt"/>
              </a:rPr>
              <a:t>Construction des ordinateur</a:t>
            </a:r>
          </a:p>
          <a:p>
            <a:pPr lvl="1" indent="-457200">
              <a:buFont typeface="Calibri,Sans-Serif"/>
              <a:buChar char="-"/>
            </a:pPr>
            <a:r>
              <a:rPr lang="fr-FR" sz="1400" dirty="0">
                <a:ea typeface="+mn-lt"/>
                <a:cs typeface="+mn-lt"/>
              </a:rPr>
              <a:t>installation de serveur</a:t>
            </a:r>
          </a:p>
          <a:p>
            <a:pPr lvl="1" indent="-457200">
              <a:buFont typeface="Calibri,Sans-Serif"/>
              <a:buChar char="-"/>
            </a:pPr>
            <a:r>
              <a:rPr lang="fr-FR" sz="1400" dirty="0">
                <a:cs typeface="Calibri"/>
              </a:rPr>
              <a:t>Maintenance ordinateur</a:t>
            </a:r>
          </a:p>
          <a:p>
            <a:pPr lvl="1" indent="-457200">
              <a:buFont typeface="Calibri,Sans-Serif"/>
              <a:buChar char="-"/>
            </a:pPr>
            <a:endParaRPr lang="fr-FR" sz="14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25467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8A6A80-E846-4419-732A-FC7BA8E95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cs typeface="Calibri Light"/>
              </a:rPr>
              <a:t>EXPERIENCE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564AA9A-3EBA-C696-6060-A718AF42CE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Font typeface="Calibri,Sans-Serif" panose="020B0604020202020204" pitchFamily="34" charset="0"/>
              <a:buChar char="-"/>
            </a:pPr>
            <a:r>
              <a:rPr lang="fr-FR" sz="2600" dirty="0">
                <a:cs typeface="Calibri"/>
              </a:rPr>
              <a:t>Réseau :</a:t>
            </a:r>
            <a:endParaRPr lang="en-US" sz="2600" dirty="0">
              <a:cs typeface="Calibri"/>
            </a:endParaRPr>
          </a:p>
          <a:p>
            <a:pPr marL="800100" lvl="1" indent="-457200">
              <a:buFont typeface="Calibri,Sans-Serif" panose="020B0604020202020204" pitchFamily="34" charset="0"/>
              <a:buChar char="-"/>
            </a:pPr>
            <a:r>
              <a:rPr lang="fr-FR" sz="1400" dirty="0">
                <a:cs typeface="Calibri" panose="020F0502020204030204"/>
              </a:rPr>
              <a:t>Installation de réseau MeSH</a:t>
            </a:r>
            <a:endParaRPr lang="en-US" sz="1400" dirty="0">
              <a:cs typeface="Calibri" panose="020F0502020204030204"/>
            </a:endParaRPr>
          </a:p>
          <a:p>
            <a:pPr marL="800100" lvl="1" indent="-457200">
              <a:buFont typeface="Calibri,Sans-Serif" panose="020B0604020202020204" pitchFamily="34" charset="0"/>
              <a:buChar char="-"/>
            </a:pPr>
            <a:r>
              <a:rPr lang="fr-FR" sz="1400" dirty="0">
                <a:cs typeface="Calibri" panose="020F0502020204030204"/>
              </a:rPr>
              <a:t>Installation du Serveur NAS</a:t>
            </a:r>
          </a:p>
          <a:p>
            <a:pPr marL="342900" indent="-342900">
              <a:buFont typeface="Calibri" panose="020B0604020202020204" pitchFamily="34" charset="0"/>
              <a:buChar char="-"/>
            </a:pPr>
            <a:r>
              <a:rPr lang="fr-FR" sz="2600" dirty="0">
                <a:cs typeface="Calibri"/>
              </a:rPr>
              <a:t>Management :</a:t>
            </a:r>
          </a:p>
          <a:p>
            <a:pPr marL="800100" lvl="1" indent="-457200">
              <a:buFont typeface="Calibri" panose="020B0604020202020204" pitchFamily="34" charset="0"/>
              <a:buChar char="-"/>
            </a:pPr>
            <a:r>
              <a:rPr lang="fr-FR" sz="1400" dirty="0">
                <a:cs typeface="Calibri" panose="020F0502020204030204"/>
              </a:rPr>
              <a:t>fixer les objectifs de l'entreprise 2022 2023 et 2024  </a:t>
            </a:r>
          </a:p>
          <a:p>
            <a:pPr marL="800100" lvl="1" indent="-457200">
              <a:buFont typeface="Calibri" panose="020B0604020202020204" pitchFamily="34" charset="0"/>
              <a:buChar char="-"/>
            </a:pPr>
            <a:r>
              <a:rPr lang="fr-FR" sz="1400" dirty="0">
                <a:cs typeface="Calibri" panose="020F0502020204030204"/>
              </a:rPr>
              <a:t>L'intégration des nouveau rentrant </a:t>
            </a:r>
          </a:p>
          <a:p>
            <a:pPr marL="800100" lvl="1" indent="-457200">
              <a:buFont typeface="Calibri" panose="020B0604020202020204" pitchFamily="34" charset="0"/>
              <a:buChar char="-"/>
            </a:pPr>
            <a:r>
              <a:rPr lang="fr-FR" sz="1400" dirty="0">
                <a:cs typeface="Calibri" panose="020F0502020204030204"/>
              </a:rPr>
              <a:t>Organiser les tache et les mission</a:t>
            </a:r>
          </a:p>
          <a:p>
            <a:pPr marL="342900" indent="-342900">
              <a:buFont typeface="Calibri" panose="020B0604020202020204" pitchFamily="34" charset="0"/>
              <a:buChar char="-"/>
            </a:pPr>
            <a:r>
              <a:rPr lang="fr-FR" sz="2600" dirty="0">
                <a:cs typeface="Calibri"/>
              </a:rPr>
              <a:t>Marquein :</a:t>
            </a:r>
          </a:p>
          <a:p>
            <a:pPr marL="800100" lvl="1" indent="-457200">
              <a:buFont typeface="Calibri,Sans-Serif" panose="020B0604020202020204" pitchFamily="34" charset="0"/>
              <a:buChar char="-"/>
            </a:pPr>
            <a:r>
              <a:rPr lang="fr-FR" sz="1400" dirty="0">
                <a:cs typeface="Calibri" panose="020F0502020204030204"/>
              </a:rPr>
              <a:t>Création de site internet</a:t>
            </a:r>
            <a:endParaRPr lang="en-US" sz="1400" dirty="0">
              <a:cs typeface="Calibri" panose="020F0502020204030204"/>
            </a:endParaRPr>
          </a:p>
          <a:p>
            <a:pPr marL="800100" lvl="1" indent="-457200">
              <a:buFont typeface="Calibri,Sans-Serif" panose="020B0604020202020204" pitchFamily="34" charset="0"/>
              <a:buChar char="-"/>
            </a:pPr>
            <a:r>
              <a:rPr lang="fr-FR" sz="1400" dirty="0">
                <a:cs typeface="Calibri" panose="020F0502020204030204"/>
              </a:rPr>
              <a:t>Création des flyer, carte visite, poster</a:t>
            </a:r>
            <a:endParaRPr lang="fr-FR" dirty="0"/>
          </a:p>
          <a:p>
            <a:pPr marL="342900" indent="-342900">
              <a:buFont typeface="Calibri" panose="020B0604020202020204" pitchFamily="34" charset="0"/>
              <a:buChar char="-"/>
            </a:pPr>
            <a:endParaRPr lang="fr-FR" sz="2400" dirty="0">
              <a:cs typeface="Calibri" panose="020F0502020204030204"/>
            </a:endParaRPr>
          </a:p>
          <a:p>
            <a:pPr marL="800100" lvl="1" indent="-457200">
              <a:buFont typeface="Calibri" panose="020B0604020202020204" pitchFamily="34" charset="0"/>
              <a:buChar char="-"/>
            </a:pPr>
            <a:endParaRPr lang="fr-FR" sz="2000" dirty="0">
              <a:cs typeface="Calibri" panose="020F0502020204030204"/>
            </a:endParaRPr>
          </a:p>
          <a:p>
            <a:pPr marL="800100" lvl="1" indent="-457200">
              <a:buFont typeface="Calibri" panose="020B0604020202020204" pitchFamily="34" charset="0"/>
              <a:buChar char="-"/>
            </a:pPr>
            <a:endParaRPr lang="fr-FR" sz="2000" dirty="0">
              <a:cs typeface="Calibri" panose="020F0502020204030204"/>
            </a:endParaRPr>
          </a:p>
          <a:p>
            <a:pPr marL="800100" lvl="1" indent="-457200">
              <a:buFont typeface="Calibri" panose="020B0604020202020204" pitchFamily="34" charset="0"/>
              <a:buChar char="-"/>
            </a:pPr>
            <a:endParaRPr lang="fr-FR" sz="1400" dirty="0">
              <a:cs typeface="Calibri" panose="020F0502020204030204"/>
            </a:endParaRPr>
          </a:p>
          <a:p>
            <a:pPr marL="800100" lvl="1" indent="-457200">
              <a:buFont typeface="Calibri" panose="020B0604020202020204" pitchFamily="34" charset="0"/>
              <a:buChar char="-"/>
            </a:pPr>
            <a:endParaRPr lang="fr-FR" sz="1400" dirty="0">
              <a:cs typeface="Calibri" panose="020F0502020204030204"/>
            </a:endParaRPr>
          </a:p>
          <a:p>
            <a:pPr marL="800100" lvl="1" indent="-457200">
              <a:buFont typeface="Calibri" panose="020B0604020202020204" pitchFamily="34" charset="0"/>
              <a:buChar char="-"/>
            </a:pPr>
            <a:endParaRPr lang="fr-FR" dirty="0">
              <a:cs typeface="Calibri"/>
            </a:endParaRPr>
          </a:p>
          <a:p>
            <a:pPr marL="342900" lvl="1" indent="0">
              <a:buNone/>
            </a:pPr>
            <a:endParaRPr lang="fr-FR" dirty="0">
              <a:cs typeface="Calibri"/>
            </a:endParaRPr>
          </a:p>
          <a:p>
            <a:pPr marL="800100" lvl="1" indent="-457200">
              <a:buFont typeface="Calibri" panose="020B0604020202020204" pitchFamily="34" charset="0"/>
              <a:buChar char="-"/>
            </a:pPr>
            <a:endParaRPr lang="fr-FR" sz="20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915984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72DFB9-8B57-D0DC-99A5-67E5F6E50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cs typeface="Calibri Light"/>
              </a:rPr>
              <a:t>EXPERIENCE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C033DD9-5A02-C442-3E38-DA796747E8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fr-FR" dirty="0">
                <a:ea typeface="+mn-lt"/>
                <a:cs typeface="+mn-lt"/>
              </a:rPr>
              <a:t>Bénévolat Mosquée</a:t>
            </a:r>
            <a:r>
              <a:rPr lang="fr-FR" dirty="0">
                <a:cs typeface="Calibri"/>
              </a:rPr>
              <a:t> de </a:t>
            </a:r>
            <a:r>
              <a:rPr lang="fr-FR" dirty="0" err="1">
                <a:cs typeface="Calibri"/>
              </a:rPr>
              <a:t>stains</a:t>
            </a:r>
            <a:endParaRPr lang="fr-FR">
              <a:cs typeface="Calibri"/>
            </a:endParaRPr>
          </a:p>
          <a:p>
            <a:pPr marL="457200" indent="-457200">
              <a:buFont typeface="Calibri" panose="020B0604020202020204" pitchFamily="34" charset="0"/>
              <a:buChar char="-"/>
            </a:pPr>
            <a:r>
              <a:rPr lang="fr-FR" dirty="0">
                <a:cs typeface="Calibri"/>
              </a:rPr>
              <a:t>Contrôle d'casser :</a:t>
            </a:r>
          </a:p>
          <a:p>
            <a:pPr marL="914400" lvl="1" indent="-457200">
              <a:buFont typeface="Calibri" panose="020B0604020202020204" pitchFamily="34" charset="0"/>
              <a:buChar char="-"/>
            </a:pPr>
            <a:r>
              <a:rPr lang="fr-FR" dirty="0">
                <a:ea typeface="+mn-lt"/>
                <a:cs typeface="+mn-lt"/>
              </a:rPr>
              <a:t>Création d'un document avec tous les emplacement des porte avec un nom de référence à chaque porte, Etage, Fonction, type d'installation et nombre de badge à fournir. </a:t>
            </a:r>
          </a:p>
          <a:p>
            <a:pPr marL="457200" indent="-457200">
              <a:buFont typeface="Calibri" panose="020B0604020202020204" pitchFamily="34" charset="0"/>
              <a:buChar char="-"/>
            </a:pPr>
            <a:r>
              <a:rPr lang="fr-FR" dirty="0">
                <a:ea typeface="+mn-lt"/>
                <a:cs typeface="+mn-lt"/>
              </a:rPr>
              <a:t>Caméra de surveillance</a:t>
            </a:r>
            <a:endParaRPr lang="fr-FR" dirty="0">
              <a:cs typeface="Calibri"/>
            </a:endParaRPr>
          </a:p>
          <a:p>
            <a:pPr marL="914400" lvl="1" indent="-457200">
              <a:buFont typeface="Calibri" panose="020B0604020202020204" pitchFamily="34" charset="0"/>
              <a:buChar char="-"/>
            </a:pPr>
            <a:r>
              <a:rPr lang="fr-FR" dirty="0">
                <a:ea typeface="+mn-lt"/>
                <a:cs typeface="+mn-lt"/>
              </a:rPr>
              <a:t>Etude d'emplacement des camera</a:t>
            </a:r>
          </a:p>
          <a:p>
            <a:pPr marL="914400" lvl="1" indent="-457200">
              <a:buFont typeface="Calibri" panose="020B0604020202020204" pitchFamily="34" charset="0"/>
              <a:buChar char="-"/>
            </a:pPr>
            <a:r>
              <a:rPr lang="fr-FR" dirty="0">
                <a:ea typeface="+mn-lt"/>
                <a:cs typeface="+mn-lt"/>
              </a:rPr>
              <a:t>Choisir rôle de camer  </a:t>
            </a:r>
            <a:endParaRPr lang="fr-FR" dirty="0">
              <a:cs typeface="Calibri" panose="020F0502020204030204"/>
            </a:endParaRPr>
          </a:p>
          <a:p>
            <a:pPr marL="914400" lvl="1" indent="-457200">
              <a:buFont typeface="Calibri" panose="020B0604020202020204" pitchFamily="34" charset="0"/>
              <a:buChar char="-"/>
            </a:pPr>
            <a:r>
              <a:rPr lang="fr-FR" dirty="0">
                <a:ea typeface="+mn-lt"/>
                <a:cs typeface="+mn-lt"/>
              </a:rPr>
              <a:t>Choisir type de camer </a:t>
            </a:r>
          </a:p>
          <a:p>
            <a:pPr marL="457200" indent="-457200">
              <a:buFont typeface="Calibri" panose="020B0604020202020204" pitchFamily="34" charset="0"/>
              <a:buChar char="-"/>
            </a:pPr>
            <a:r>
              <a:rPr lang="fr-FR" dirty="0">
                <a:ea typeface="+mn-lt"/>
                <a:cs typeface="+mn-lt"/>
              </a:rPr>
              <a:t>Dossier des ouvrages exécutés</a:t>
            </a:r>
            <a:endParaRPr lang="fr-FR" dirty="0">
              <a:cs typeface="Calibri"/>
            </a:endParaRPr>
          </a:p>
          <a:p>
            <a:pPr marL="0" indent="0">
              <a:buNone/>
            </a:pPr>
            <a:endParaRPr lang="fr-FR" dirty="0">
              <a:cs typeface="Calibri"/>
            </a:endParaRPr>
          </a:p>
          <a:p>
            <a:pPr marL="0" indent="0">
              <a:buNone/>
            </a:pPr>
            <a:endParaRPr lang="fr-FR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004635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FE5C04-A564-FE60-BBF5-28A3E77B3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cs typeface="Calibri Light"/>
              </a:rPr>
              <a:t>EXPERIENCE</a:t>
            </a:r>
          </a:p>
          <a:p>
            <a:endParaRPr lang="fr-FR" dirty="0">
              <a:cs typeface="Calibri Light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856BCDA-3271-0F43-00CE-BC13DE7564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fr-FR" dirty="0">
                <a:cs typeface="Calibri"/>
              </a:rPr>
              <a:t>La belle vie</a:t>
            </a:r>
          </a:p>
          <a:p>
            <a:pPr>
              <a:buFont typeface="Calibri" panose="020B0604020202020204" pitchFamily="34" charset="0"/>
              <a:buChar char="-"/>
            </a:pPr>
            <a:r>
              <a:rPr lang="fr-FR" dirty="0">
                <a:cs typeface="Calibri"/>
              </a:rPr>
              <a:t>Préparions de commande :</a:t>
            </a:r>
          </a:p>
          <a:p>
            <a:pPr lvl="1">
              <a:buFont typeface="Calibri" panose="020B0604020202020204" pitchFamily="34" charset="0"/>
              <a:buChar char="-"/>
            </a:pPr>
            <a:r>
              <a:rPr lang="fr-FR" sz="2000" dirty="0">
                <a:cs typeface="Calibri"/>
              </a:rPr>
              <a:t>La recherche des </a:t>
            </a:r>
            <a:r>
              <a:rPr lang="fr-FR" sz="2000" dirty="0">
                <a:ea typeface="+mn-lt"/>
                <a:cs typeface="+mn-lt"/>
              </a:rPr>
              <a:t>articles</a:t>
            </a:r>
          </a:p>
          <a:p>
            <a:pPr>
              <a:buFont typeface="Calibri" panose="020B0604020202020204" pitchFamily="34" charset="0"/>
              <a:buChar char="-"/>
            </a:pPr>
            <a:r>
              <a:rPr lang="fr-FR" dirty="0">
                <a:cs typeface="Calibri"/>
              </a:rPr>
              <a:t>Gestion de stock :</a:t>
            </a:r>
          </a:p>
          <a:p>
            <a:pPr lvl="1">
              <a:buFont typeface="Calibri" panose="020B0604020202020204" pitchFamily="34" charset="0"/>
              <a:buChar char="-"/>
            </a:pPr>
            <a:r>
              <a:rPr lang="fr-FR" sz="2000" dirty="0">
                <a:cs typeface="Calibri"/>
              </a:rPr>
              <a:t>Distribution des articles</a:t>
            </a:r>
          </a:p>
          <a:p>
            <a:pPr lvl="1">
              <a:buFont typeface="Calibri" panose="020B0604020202020204" pitchFamily="34" charset="0"/>
              <a:buChar char="-"/>
            </a:pPr>
            <a:r>
              <a:rPr lang="fr-FR" sz="2000" dirty="0">
                <a:cs typeface="Calibri"/>
              </a:rPr>
              <a:t>Pointage </a:t>
            </a:r>
          </a:p>
          <a:p>
            <a:pPr lvl="1">
              <a:buFont typeface="Calibri" panose="020B0604020202020204" pitchFamily="34" charset="0"/>
              <a:buChar char="-"/>
            </a:pPr>
            <a:r>
              <a:rPr lang="fr-FR" sz="2000" dirty="0">
                <a:cs typeface="Calibri"/>
              </a:rPr>
              <a:t>Rangement</a:t>
            </a:r>
          </a:p>
          <a:p>
            <a:pPr lvl="1">
              <a:buFont typeface="Calibri" panose="020B0604020202020204" pitchFamily="34" charset="0"/>
              <a:buChar char="-"/>
            </a:pPr>
            <a:r>
              <a:rPr lang="fr-FR" sz="2000" dirty="0">
                <a:cs typeface="Calibri"/>
              </a:rPr>
              <a:t>Suivie de stock</a:t>
            </a:r>
          </a:p>
          <a:p>
            <a:pPr lvl="1">
              <a:buFont typeface="Calibri" panose="020B0604020202020204" pitchFamily="34" charset="0"/>
              <a:buChar char="-"/>
            </a:pPr>
            <a:r>
              <a:rPr lang="fr-FR" sz="2000" dirty="0">
                <a:cs typeface="Calibri"/>
              </a:rPr>
              <a:t>Inventer </a:t>
            </a:r>
          </a:p>
          <a:p>
            <a:pPr lvl="1">
              <a:buFont typeface="Calibri" panose="020B0604020202020204" pitchFamily="34" charset="0"/>
              <a:buChar char="-"/>
            </a:pPr>
            <a:endParaRPr lang="fr-FR" dirty="0">
              <a:cs typeface="Calibri"/>
            </a:endParaRPr>
          </a:p>
          <a:p>
            <a:pPr lvl="1">
              <a:buFont typeface="Calibri" panose="020B0604020202020204" pitchFamily="34" charset="0"/>
              <a:buChar char="-"/>
            </a:pPr>
            <a:endParaRPr lang="fr-FR" dirty="0">
              <a:cs typeface="Calibri"/>
            </a:endParaRPr>
          </a:p>
          <a:p>
            <a:pPr lvl="1">
              <a:buFont typeface="Calibri" panose="020B0604020202020204" pitchFamily="34" charset="0"/>
              <a:buChar char="-"/>
            </a:pPr>
            <a:endParaRPr lang="fr-FR" dirty="0">
              <a:cs typeface="Calibri"/>
            </a:endParaRPr>
          </a:p>
          <a:p>
            <a:pPr lvl="1">
              <a:buFont typeface="Calibri" panose="020B0604020202020204" pitchFamily="34" charset="0"/>
              <a:buChar char="-"/>
            </a:pPr>
            <a:endParaRPr lang="fr-FR" dirty="0">
              <a:cs typeface="Calibri"/>
            </a:endParaRPr>
          </a:p>
          <a:p>
            <a:pPr lvl="1">
              <a:buFont typeface="Calibri" panose="020B0604020202020204" pitchFamily="34" charset="0"/>
              <a:buChar char="-"/>
            </a:pPr>
            <a:endParaRPr lang="fr-FR" dirty="0">
              <a:cs typeface="Calibri"/>
            </a:endParaRPr>
          </a:p>
          <a:p>
            <a:pPr lvl="1">
              <a:buFont typeface="Calibri" panose="020B0604020202020204" pitchFamily="34" charset="0"/>
              <a:buChar char="-"/>
            </a:pPr>
            <a:endParaRPr lang="fr-FR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33805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AC932A-5AA4-2C3B-E8D0-BEA5B171F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cs typeface="Calibri Light"/>
              </a:rPr>
              <a:t>ETUDE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C237C58-6D3F-CEF7-10BB-0E4BD0752B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fr-FR" dirty="0">
                <a:cs typeface="Calibri"/>
              </a:rPr>
              <a:t>F2i </a:t>
            </a:r>
            <a:r>
              <a:rPr lang="fr-FR" err="1">
                <a:cs typeface="Calibri"/>
              </a:rPr>
              <a:t>Bts</a:t>
            </a:r>
            <a:r>
              <a:rPr lang="fr-FR" dirty="0">
                <a:cs typeface="Calibri"/>
              </a:rPr>
              <a:t> </a:t>
            </a:r>
            <a:r>
              <a:rPr lang="fr-FR" err="1">
                <a:cs typeface="Calibri"/>
              </a:rPr>
              <a:t>sio</a:t>
            </a:r>
            <a:r>
              <a:rPr lang="fr-FR" dirty="0">
                <a:cs typeface="Calibri"/>
              </a:rPr>
              <a:t> Slam 2022-2024</a:t>
            </a:r>
            <a:endParaRPr lang="fr-FR"/>
          </a:p>
          <a:p>
            <a:pPr marL="457200" indent="-457200">
              <a:buFont typeface="Calibri" panose="020B0604020202020204" pitchFamily="34" charset="0"/>
              <a:buChar char="-"/>
            </a:pPr>
            <a:r>
              <a:rPr lang="fr-FR" dirty="0">
                <a:cs typeface="Calibri"/>
              </a:rPr>
              <a:t>Développement informatique :</a:t>
            </a:r>
          </a:p>
          <a:p>
            <a:pPr marL="914400" lvl="1" indent="-457200">
              <a:buFont typeface="Calibri,Sans-Serif" panose="020B0604020202020204" pitchFamily="34" charset="0"/>
              <a:buChar char="-"/>
            </a:pPr>
            <a:r>
              <a:rPr lang="fr-FR">
                <a:cs typeface="Calibri"/>
              </a:rPr>
              <a:t>Langage C députas</a:t>
            </a:r>
          </a:p>
          <a:p>
            <a:pPr marL="914400" lvl="1" indent="-457200">
              <a:buFont typeface="Calibri,Sans-Serif" panose="020B0604020202020204" pitchFamily="34" charset="0"/>
              <a:buChar char="-"/>
            </a:pPr>
            <a:r>
              <a:rPr lang="fr-FR" dirty="0">
                <a:cs typeface="Calibri"/>
              </a:rPr>
              <a:t>C# députas</a:t>
            </a:r>
            <a:endParaRPr lang="fr-FR" dirty="0"/>
          </a:p>
          <a:p>
            <a:pPr marL="457200" indent="-457200">
              <a:buFont typeface="Calibri" panose="020B0604020202020204" pitchFamily="34" charset="0"/>
              <a:buChar char="-"/>
            </a:pPr>
            <a:r>
              <a:rPr lang="fr-FR" dirty="0">
                <a:cs typeface="Calibri"/>
              </a:rPr>
              <a:t>Réseau :</a:t>
            </a:r>
          </a:p>
          <a:p>
            <a:pPr marL="914400" lvl="1" indent="-457200">
              <a:buFont typeface="Calibri" panose="020B0604020202020204" pitchFamily="34" charset="0"/>
              <a:buChar char="-"/>
            </a:pPr>
            <a:r>
              <a:rPr lang="fr-FR" dirty="0">
                <a:ea typeface="+mn-lt"/>
                <a:cs typeface="+mn-lt"/>
              </a:rPr>
              <a:t>Cisco </a:t>
            </a:r>
            <a:r>
              <a:rPr lang="fr-FR" dirty="0" err="1">
                <a:ea typeface="+mn-lt"/>
                <a:cs typeface="+mn-lt"/>
              </a:rPr>
              <a:t>packet</a:t>
            </a:r>
            <a:r>
              <a:rPr lang="fr-FR" dirty="0">
                <a:ea typeface="+mn-lt"/>
                <a:cs typeface="+mn-lt"/>
              </a:rPr>
              <a:t> tracer</a:t>
            </a:r>
            <a:endParaRPr lang="fr-FR" dirty="0">
              <a:cs typeface="Calibri"/>
            </a:endParaRPr>
          </a:p>
          <a:p>
            <a:pPr marL="0" indent="0">
              <a:buNone/>
            </a:pPr>
            <a:endParaRPr lang="fr-FR" dirty="0">
              <a:cs typeface="Calibri"/>
            </a:endParaRPr>
          </a:p>
          <a:p>
            <a:pPr marL="914400" lvl="1" indent="-457200">
              <a:buFont typeface="Calibri" panose="020B0604020202020204" pitchFamily="34" charset="0"/>
              <a:buChar char="-"/>
            </a:pPr>
            <a:endParaRPr lang="fr-FR" dirty="0">
              <a:cs typeface="Calibri"/>
            </a:endParaRPr>
          </a:p>
          <a:p>
            <a:pPr marL="914400" lvl="1" indent="-457200">
              <a:buFont typeface="Calibri" panose="020B0604020202020204" pitchFamily="34" charset="0"/>
              <a:buChar char="-"/>
            </a:pPr>
            <a:endParaRPr lang="fr-FR" dirty="0">
              <a:cs typeface="Calibri"/>
            </a:endParaRPr>
          </a:p>
          <a:p>
            <a:pPr marL="914400" lvl="1" indent="-457200">
              <a:buFont typeface="Calibri" panose="020B0604020202020204" pitchFamily="34" charset="0"/>
              <a:buChar char="-"/>
            </a:pPr>
            <a:endParaRPr lang="fr-FR" dirty="0">
              <a:cs typeface="Calibri"/>
            </a:endParaRPr>
          </a:p>
          <a:p>
            <a:pPr marL="0" indent="0">
              <a:buNone/>
            </a:pPr>
            <a:endParaRPr lang="fr-FR" dirty="0">
              <a:cs typeface="Calibri"/>
            </a:endParaRPr>
          </a:p>
          <a:p>
            <a:pPr marL="0" indent="0">
              <a:buNone/>
            </a:pPr>
            <a:endParaRPr lang="fr-FR" dirty="0">
              <a:cs typeface="Calibri"/>
            </a:endParaRPr>
          </a:p>
          <a:p>
            <a:pPr marL="457200" indent="-457200">
              <a:buFont typeface="Calibri" panose="020B0604020202020204" pitchFamily="34" charset="0"/>
              <a:buChar char="-"/>
            </a:pPr>
            <a:endParaRPr lang="fr-FR" dirty="0">
              <a:cs typeface="Calibri"/>
            </a:endParaRPr>
          </a:p>
          <a:p>
            <a:pPr marL="0" indent="0">
              <a:buNone/>
            </a:pPr>
            <a:endParaRPr lang="fr-FR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367826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1B9806-7EBC-5771-50D5-08BAA6CEC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cs typeface="Calibri Light"/>
              </a:rPr>
              <a:t>ETUDE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4C7A700-391C-1DE5-F4CA-6519A2FCD6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fr-FR" dirty="0">
                <a:cs typeface="Calibri"/>
              </a:rPr>
              <a:t>INSEEC 2021-2022</a:t>
            </a:r>
          </a:p>
          <a:p>
            <a:pPr>
              <a:buFont typeface="Calibri" panose="020B0604020202020204" pitchFamily="34" charset="0"/>
              <a:buChar char="-"/>
            </a:pPr>
            <a:r>
              <a:rPr lang="fr-FR" dirty="0">
                <a:cs typeface="Calibri"/>
              </a:rPr>
              <a:t>Comptabilité :</a:t>
            </a:r>
          </a:p>
          <a:p>
            <a:pPr lvl="1">
              <a:buFont typeface="Calibri" panose="020B0604020202020204" pitchFamily="34" charset="0"/>
              <a:buChar char="-"/>
            </a:pPr>
            <a:r>
              <a:rPr lang="fr-FR" dirty="0">
                <a:cs typeface="Calibri"/>
              </a:rPr>
              <a:t>Bilans comptable</a:t>
            </a:r>
          </a:p>
          <a:p>
            <a:pPr lvl="1">
              <a:buFont typeface="Calibri" panose="020B0604020202020204" pitchFamily="34" charset="0"/>
              <a:buChar char="-"/>
            </a:pPr>
            <a:r>
              <a:rPr lang="fr-FR" dirty="0">
                <a:cs typeface="Calibri"/>
              </a:rPr>
              <a:t>Cpc</a:t>
            </a:r>
          </a:p>
          <a:p>
            <a:pPr lvl="1">
              <a:buFont typeface="Calibri" panose="020B0604020202020204" pitchFamily="34" charset="0"/>
              <a:buChar char="-"/>
            </a:pPr>
            <a:r>
              <a:rPr lang="fr-FR" dirty="0">
                <a:cs typeface="Calibri"/>
              </a:rPr>
              <a:t>Gestion de revenu</a:t>
            </a:r>
          </a:p>
          <a:p>
            <a:pPr lvl="1">
              <a:buFont typeface="Calibri" panose="020B0604020202020204" pitchFamily="34" charset="0"/>
              <a:buChar char="-"/>
            </a:pPr>
            <a:endParaRPr lang="fr-FR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3909136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Grand écran</PresentationFormat>
  <Paragraphs>0</Paragraphs>
  <Slides>15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16" baseType="lpstr">
      <vt:lpstr>Thème Office</vt:lpstr>
      <vt:lpstr>cv</vt:lpstr>
      <vt:lpstr>A PROOPS DE MOI</vt:lpstr>
      <vt:lpstr>EXPERIENCE</vt:lpstr>
      <vt:lpstr>EXPERIENCE</vt:lpstr>
      <vt:lpstr>EXPERIENCE</vt:lpstr>
      <vt:lpstr>EXPERIENCE</vt:lpstr>
      <vt:lpstr>EXPERIENCE </vt:lpstr>
      <vt:lpstr>ETUDE</vt:lpstr>
      <vt:lpstr>ETUDE</vt:lpstr>
      <vt:lpstr>Etude</vt:lpstr>
      <vt:lpstr>Etude</vt:lpstr>
      <vt:lpstr>Etude</vt:lpstr>
      <vt:lpstr>OUTIS ET TECHNOLOGIE</vt:lpstr>
      <vt:lpstr>Compétence acquise</vt:lpstr>
      <vt:lpstr>CONTACT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/>
  <cp:lastModifiedBy/>
  <cp:revision>647</cp:revision>
  <dcterms:created xsi:type="dcterms:W3CDTF">2023-09-20T19:40:24Z</dcterms:created>
  <dcterms:modified xsi:type="dcterms:W3CDTF">2023-09-20T21:16:30Z</dcterms:modified>
</cp:coreProperties>
</file>