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3/29/2020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3/29/2020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3/29/2020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3/29/2020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3/29/2020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3/29/2020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3/29/2020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3/29/2020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3/29/2020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3/29/2020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3/29/2020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3/29/2020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ANALYSIS OF TORONTO NEIGHORHOODS TO OPEN</a:t>
            </a:r>
            <a:br>
              <a:rPr lang="en-US" dirty="0" smtClean="0"/>
            </a:br>
            <a:r>
              <a:rPr lang="en-US" dirty="0" smtClean="0"/>
              <a:t>A RESTAURANT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KHANDAKAER ABIR HOSSAIN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44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85801" y="1872488"/>
            <a:ext cx="6877318" cy="353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918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Depending on data of population in </a:t>
            </a:r>
            <a:r>
              <a:rPr lang="en-US" dirty="0" err="1"/>
              <a:t>neighbourhood</a:t>
            </a:r>
            <a:r>
              <a:rPr lang="en-US" dirty="0"/>
              <a:t> and their income, the existing competitors, the aim of this study is to choose the suitable location to open a restaurant.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466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649" y="93372"/>
            <a:ext cx="10396882" cy="1151965"/>
          </a:xfrm>
        </p:spPr>
        <p:txBody>
          <a:bodyPr/>
          <a:lstStyle/>
          <a:p>
            <a:r>
              <a:rPr lang="en-US" dirty="0" smtClean="0"/>
              <a:t>RESULTS SAMPLE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85801" y="1094704"/>
            <a:ext cx="8625623" cy="434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72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Based on our observations, it is noticeable that most of the restaurants are placed on main streets of southern part while many affluent neighborhoods are in northern side.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172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IT IS RECOMMENDED TO RESEARCH MORE TO FIND ON MORE VARIABLES TO DECIDE THE SUITABLE LOCATION.HOWEVER, THIS REPORT CAN CONTRIBUTE TO OPEN RESTAURANT AND DO FURTHER RESEARCH TO INVESTORS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93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13</TotalTime>
  <Words>107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Impact</vt:lpstr>
      <vt:lpstr>Main Event</vt:lpstr>
      <vt:lpstr>ANALYSIS OF TORONTO NEIGHORHOODS TO OPEN A RESTAURANT </vt:lpstr>
      <vt:lpstr>DATA SAMPLE</vt:lpstr>
      <vt:lpstr>INTRODUCTION</vt:lpstr>
      <vt:lpstr>RESULTS SAMPLE</vt:lpstr>
      <vt:lpstr>results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TORONTO NEIGHORHOODS TO OPEN A RESTAURANT </dc:title>
  <dc:creator>khandakaer hossain</dc:creator>
  <cp:lastModifiedBy>khandakaer hossain</cp:lastModifiedBy>
  <cp:revision>2</cp:revision>
  <dcterms:created xsi:type="dcterms:W3CDTF">2020-03-29T03:05:28Z</dcterms:created>
  <dcterms:modified xsi:type="dcterms:W3CDTF">2020-03-29T03:18:32Z</dcterms:modified>
</cp:coreProperties>
</file>