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CA4262-6412-4E3A-8D5E-46BEA4CBBB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Project_KK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B6A517-DA1E-4E14-A406-5D1DCEF396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8/10/2022 2:15:54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4" id="10" name="slide10">
            <a:extLst>
              <a:ext uri="{FF2B5EF4-FFF2-40B4-BE49-F238E27FC236}">
                <a16:creationId xmlns:a16="http://schemas.microsoft.com/office/drawing/2014/main" id="{25CB5E48-0745-4843-B118-06A666D9EF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11" name="slide11">
            <a:extLst>
              <a:ext uri="{FF2B5EF4-FFF2-40B4-BE49-F238E27FC236}">
                <a16:creationId xmlns:a16="http://schemas.microsoft.com/office/drawing/2014/main" id="{5BA5A636-F537-4D38-9D4C-5DF6B4DACE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s to growers" id="12" name="slide12">
            <a:extLst>
              <a:ext uri="{FF2B5EF4-FFF2-40B4-BE49-F238E27FC236}">
                <a16:creationId xmlns:a16="http://schemas.microsoft.com/office/drawing/2014/main" id="{C1DFC08D-EC2B-492B-84D5-291A221BFE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idty" id="13" name="slide13">
            <a:extLst>
              <a:ext uri="{FF2B5EF4-FFF2-40B4-BE49-F238E27FC236}">
                <a16:creationId xmlns:a16="http://schemas.microsoft.com/office/drawing/2014/main" id="{AE739791-AF3C-4069-97CD-600045E35B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8" y="0"/>
            <a:ext cx="103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oma" id="14" name="slide14">
            <a:extLst>
              <a:ext uri="{FF2B5EF4-FFF2-40B4-BE49-F238E27FC236}">
                <a16:creationId xmlns:a16="http://schemas.microsoft.com/office/drawing/2014/main" id="{EE974FA5-1072-4E2A-BC19-15C77D2562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8" y="0"/>
            <a:ext cx="103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tertaste" id="15" name="slide15">
            <a:extLst>
              <a:ext uri="{FF2B5EF4-FFF2-40B4-BE49-F238E27FC236}">
                <a16:creationId xmlns:a16="http://schemas.microsoft.com/office/drawing/2014/main" id="{5851C8EB-93CE-4021-8A56-A615FA98EB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8" y="0"/>
            <a:ext cx="103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lance" id="16" name="slide16">
            <a:extLst>
              <a:ext uri="{FF2B5EF4-FFF2-40B4-BE49-F238E27FC236}">
                <a16:creationId xmlns:a16="http://schemas.microsoft.com/office/drawing/2014/main" id="{2FB7B19D-6B13-4FC0-AAD5-4DDEF6D6D8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8" y="0"/>
            <a:ext cx="103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avor" id="17" name="slide17">
            <a:extLst>
              <a:ext uri="{FF2B5EF4-FFF2-40B4-BE49-F238E27FC236}">
                <a16:creationId xmlns:a16="http://schemas.microsoft.com/office/drawing/2014/main" id="{A7963A1E-509E-4AD6-B995-0AF865376B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8" y="0"/>
            <a:ext cx="103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isture" id="18" name="slide18">
            <a:extLst>
              <a:ext uri="{FF2B5EF4-FFF2-40B4-BE49-F238E27FC236}">
                <a16:creationId xmlns:a16="http://schemas.microsoft.com/office/drawing/2014/main" id="{E51F7BED-9243-4D0C-A887-5436CCFB0A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8" y="0"/>
            <a:ext cx="103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19" name="slide19">
            <a:extLst>
              <a:ext uri="{FF2B5EF4-FFF2-40B4-BE49-F238E27FC236}">
                <a16:creationId xmlns:a16="http://schemas.microsoft.com/office/drawing/2014/main" id="{70F2C955-78AB-4DB0-A53B-2A7F0E459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Map(Production)" id="2" name="slide2">
            <a:extLst>
              <a:ext uri="{FF2B5EF4-FFF2-40B4-BE49-F238E27FC236}">
                <a16:creationId xmlns:a16="http://schemas.microsoft.com/office/drawing/2014/main" id="{382E101C-21B7-4DCA-8B14-305F9408A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1" y="0"/>
            <a:ext cx="1137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3" id="20" name="slide20">
            <a:extLst>
              <a:ext uri="{FF2B5EF4-FFF2-40B4-BE49-F238E27FC236}">
                <a16:creationId xmlns:a16="http://schemas.microsoft.com/office/drawing/2014/main" id="{9A7F46DD-5A1C-4B1B-A17A-EF2FD25A94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" y="0"/>
            <a:ext cx="11413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Map(Export)" id="3" name="slide3">
            <a:extLst>
              <a:ext uri="{FF2B5EF4-FFF2-40B4-BE49-F238E27FC236}">
                <a16:creationId xmlns:a16="http://schemas.microsoft.com/office/drawing/2014/main" id="{52190B3B-DF0A-43DE-BFC2-5701450E8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hart(Production)" id="4" name="slide4">
            <a:extLst>
              <a:ext uri="{FF2B5EF4-FFF2-40B4-BE49-F238E27FC236}">
                <a16:creationId xmlns:a16="http://schemas.microsoft.com/office/drawing/2014/main" id="{1D2F5FB5-0DAF-4651-816E-C5BA386E45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719137"/>
            <a:ext cx="5143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hart(Export)" id="5" name="slide5">
            <a:extLst>
              <a:ext uri="{FF2B5EF4-FFF2-40B4-BE49-F238E27FC236}">
                <a16:creationId xmlns:a16="http://schemas.microsoft.com/office/drawing/2014/main" id="{0D58FABF-547B-486A-85C2-C5709E47E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719137"/>
            <a:ext cx="4019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on/Export" id="6" name="slide6">
            <a:extLst>
              <a:ext uri="{FF2B5EF4-FFF2-40B4-BE49-F238E27FC236}">
                <a16:creationId xmlns:a16="http://schemas.microsoft.com/office/drawing/2014/main" id="{05F9D651-BEF3-4636-BB00-770A552879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" y="0"/>
            <a:ext cx="11067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orts" id="7" name="slide7">
            <a:extLst>
              <a:ext uri="{FF2B5EF4-FFF2-40B4-BE49-F238E27FC236}">
                <a16:creationId xmlns:a16="http://schemas.microsoft.com/office/drawing/2014/main" id="{E2176832-4B5C-48A3-AB3C-659F9E519C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on" id="8" name="slide8">
            <a:extLst>
              <a:ext uri="{FF2B5EF4-FFF2-40B4-BE49-F238E27FC236}">
                <a16:creationId xmlns:a16="http://schemas.microsoft.com/office/drawing/2014/main" id="{8CFB1987-0884-4CE2-AA83-0C72ACFC51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tion" id="9" name="slide9">
            <a:extLst>
              <a:ext uri="{FF2B5EF4-FFF2-40B4-BE49-F238E27FC236}">
                <a16:creationId xmlns:a16="http://schemas.microsoft.com/office/drawing/2014/main" id="{688C8D85-C925-42FE-AD64-C993A511F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0" y="0"/>
            <a:ext cx="11594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2022-08-10T18:15:59Z</dcterms:created>
  <dcterms:modified xsi:type="dcterms:W3CDTF">2022-08-10T18:15:59Z</dcterms:modified>
</cp:coreProperties>
</file>