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F7558-4A21-4E30-B9C7-5D0134E770A2}" v="7" dt="2021-12-10T17:50:09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shitiz Kharel" userId="17b8598d-ee3a-42ae-86a0-9fb3bc7c7bac" providerId="ADAL" clId="{0E2F7558-4A21-4E30-B9C7-5D0134E770A2}"/>
    <pc:docChg chg="addSld delSld modSld">
      <pc:chgData name="Kshitiz Kharel" userId="17b8598d-ee3a-42ae-86a0-9fb3bc7c7bac" providerId="ADAL" clId="{0E2F7558-4A21-4E30-B9C7-5D0134E770A2}" dt="2021-12-10T17:51:16.125" v="52" actId="1076"/>
      <pc:docMkLst>
        <pc:docMk/>
      </pc:docMkLst>
      <pc:sldChg chg="modSp new del mod">
        <pc:chgData name="Kshitiz Kharel" userId="17b8598d-ee3a-42ae-86a0-9fb3bc7c7bac" providerId="ADAL" clId="{0E2F7558-4A21-4E30-B9C7-5D0134E770A2}" dt="2021-12-10T17:49:10.151" v="3" actId="47"/>
        <pc:sldMkLst>
          <pc:docMk/>
          <pc:sldMk cId="2873670134" sldId="256"/>
        </pc:sldMkLst>
        <pc:spChg chg="mod">
          <ac:chgData name="Kshitiz Kharel" userId="17b8598d-ee3a-42ae-86a0-9fb3bc7c7bac" providerId="ADAL" clId="{0E2F7558-4A21-4E30-B9C7-5D0134E770A2}" dt="2021-12-10T17:49:06.923" v="2" actId="20577"/>
          <ac:spMkLst>
            <pc:docMk/>
            <pc:sldMk cId="2873670134" sldId="256"/>
            <ac:spMk id="2" creationId="{C5150A57-8AB3-4848-9B45-235CEC39649B}"/>
          </ac:spMkLst>
        </pc:spChg>
      </pc:sldChg>
      <pc:sldChg chg="addSp modSp new mod">
        <pc:chgData name="Kshitiz Kharel" userId="17b8598d-ee3a-42ae-86a0-9fb3bc7c7bac" providerId="ADAL" clId="{0E2F7558-4A21-4E30-B9C7-5D0134E770A2}" dt="2021-12-10T17:50:40.365" v="45" actId="20577"/>
        <pc:sldMkLst>
          <pc:docMk/>
          <pc:sldMk cId="3871835825" sldId="256"/>
        </pc:sldMkLst>
        <pc:spChg chg="add mod">
          <ac:chgData name="Kshitiz Kharel" userId="17b8598d-ee3a-42ae-86a0-9fb3bc7c7bac" providerId="ADAL" clId="{0E2F7558-4A21-4E30-B9C7-5D0134E770A2}" dt="2021-12-10T17:50:40.365" v="45" actId="20577"/>
          <ac:spMkLst>
            <pc:docMk/>
            <pc:sldMk cId="3871835825" sldId="256"/>
            <ac:spMk id="7" creationId="{AA286467-36C3-45B2-B0A7-D2D56799E08E}"/>
          </ac:spMkLst>
        </pc:spChg>
        <pc:picChg chg="add mod">
          <ac:chgData name="Kshitiz Kharel" userId="17b8598d-ee3a-42ae-86a0-9fb3bc7c7bac" providerId="ADAL" clId="{0E2F7558-4A21-4E30-B9C7-5D0134E770A2}" dt="2021-12-10T17:49:52.373" v="12" actId="1076"/>
          <ac:picMkLst>
            <pc:docMk/>
            <pc:sldMk cId="3871835825" sldId="256"/>
            <ac:picMk id="5" creationId="{20DDCFD7-95D9-4A0E-87A3-E63A9E315B85}"/>
          </ac:picMkLst>
        </pc:picChg>
      </pc:sldChg>
      <pc:sldChg chg="addSp modSp add mod">
        <pc:chgData name="Kshitiz Kharel" userId="17b8598d-ee3a-42ae-86a0-9fb3bc7c7bac" providerId="ADAL" clId="{0E2F7558-4A21-4E30-B9C7-5D0134E770A2}" dt="2021-12-10T17:50:56.317" v="48" actId="1036"/>
        <pc:sldMkLst>
          <pc:docMk/>
          <pc:sldMk cId="1880656107" sldId="257"/>
        </pc:sldMkLst>
        <pc:spChg chg="add mod">
          <ac:chgData name="Kshitiz Kharel" userId="17b8598d-ee3a-42ae-86a0-9fb3bc7c7bac" providerId="ADAL" clId="{0E2F7558-4A21-4E30-B9C7-5D0134E770A2}" dt="2021-12-10T17:50:56.317" v="48" actId="1036"/>
          <ac:spMkLst>
            <pc:docMk/>
            <pc:sldMk cId="1880656107" sldId="257"/>
            <ac:spMk id="7" creationId="{D7BF01E1-82AC-42E7-897A-E6443DD0E63E}"/>
          </ac:spMkLst>
        </pc:spChg>
        <pc:picChg chg="add mod">
          <ac:chgData name="Kshitiz Kharel" userId="17b8598d-ee3a-42ae-86a0-9fb3bc7c7bac" providerId="ADAL" clId="{0E2F7558-4A21-4E30-B9C7-5D0134E770A2}" dt="2021-12-10T17:49:59.034" v="16" actId="1076"/>
          <ac:picMkLst>
            <pc:docMk/>
            <pc:sldMk cId="1880656107" sldId="257"/>
            <ac:picMk id="5" creationId="{3E2F2EEE-5CB4-434E-8CEE-93EE9B4A4DDE}"/>
          </ac:picMkLst>
        </pc:picChg>
      </pc:sldChg>
      <pc:sldChg chg="addSp modSp add mod">
        <pc:chgData name="Kshitiz Kharel" userId="17b8598d-ee3a-42ae-86a0-9fb3bc7c7bac" providerId="ADAL" clId="{0E2F7558-4A21-4E30-B9C7-5D0134E770A2}" dt="2021-12-10T17:51:07.069" v="50" actId="1076"/>
        <pc:sldMkLst>
          <pc:docMk/>
          <pc:sldMk cId="467987396" sldId="258"/>
        </pc:sldMkLst>
        <pc:spChg chg="add mod">
          <ac:chgData name="Kshitiz Kharel" userId="17b8598d-ee3a-42ae-86a0-9fb3bc7c7bac" providerId="ADAL" clId="{0E2F7558-4A21-4E30-B9C7-5D0134E770A2}" dt="2021-12-10T17:51:07.069" v="50" actId="1076"/>
          <ac:spMkLst>
            <pc:docMk/>
            <pc:sldMk cId="467987396" sldId="258"/>
            <ac:spMk id="7" creationId="{2C586C88-8FCD-4558-AB6C-8E6ADE38BFD7}"/>
          </ac:spMkLst>
        </pc:spChg>
        <pc:picChg chg="add mod">
          <ac:chgData name="Kshitiz Kharel" userId="17b8598d-ee3a-42ae-86a0-9fb3bc7c7bac" providerId="ADAL" clId="{0E2F7558-4A21-4E30-B9C7-5D0134E770A2}" dt="2021-12-10T17:50:05.558" v="20" actId="1076"/>
          <ac:picMkLst>
            <pc:docMk/>
            <pc:sldMk cId="467987396" sldId="258"/>
            <ac:picMk id="5" creationId="{A3A71534-D6CB-4C85-BD12-93FA2D2E2E67}"/>
          </ac:picMkLst>
        </pc:picChg>
      </pc:sldChg>
      <pc:sldChg chg="addSp modSp add mod">
        <pc:chgData name="Kshitiz Kharel" userId="17b8598d-ee3a-42ae-86a0-9fb3bc7c7bac" providerId="ADAL" clId="{0E2F7558-4A21-4E30-B9C7-5D0134E770A2}" dt="2021-12-10T17:51:16.125" v="52" actId="1076"/>
        <pc:sldMkLst>
          <pc:docMk/>
          <pc:sldMk cId="1789891678" sldId="259"/>
        </pc:sldMkLst>
        <pc:spChg chg="add mod">
          <ac:chgData name="Kshitiz Kharel" userId="17b8598d-ee3a-42ae-86a0-9fb3bc7c7bac" providerId="ADAL" clId="{0E2F7558-4A21-4E30-B9C7-5D0134E770A2}" dt="2021-12-10T17:51:16.125" v="52" actId="1076"/>
          <ac:spMkLst>
            <pc:docMk/>
            <pc:sldMk cId="1789891678" sldId="259"/>
            <ac:spMk id="7" creationId="{58D08CE8-59FE-4CB7-90F9-D29E63432668}"/>
          </ac:spMkLst>
        </pc:spChg>
        <pc:picChg chg="add mod">
          <ac:chgData name="Kshitiz Kharel" userId="17b8598d-ee3a-42ae-86a0-9fb3bc7c7bac" providerId="ADAL" clId="{0E2F7558-4A21-4E30-B9C7-5D0134E770A2}" dt="2021-12-10T17:50:11.897" v="24" actId="1076"/>
          <ac:picMkLst>
            <pc:docMk/>
            <pc:sldMk cId="1789891678" sldId="259"/>
            <ac:picMk id="5" creationId="{D8A2BD63-5353-48D3-8FD7-FB75592577D0}"/>
          </ac:picMkLst>
        </pc:picChg>
      </pc:sldChg>
      <pc:sldMasterChg chg="addSldLayout">
        <pc:chgData name="Kshitiz Kharel" userId="17b8598d-ee3a-42ae-86a0-9fb3bc7c7bac" providerId="ADAL" clId="{0E2F7558-4A21-4E30-B9C7-5D0134E770A2}" dt="2021-12-10T17:49:02.566" v="0" actId="680"/>
        <pc:sldMasterMkLst>
          <pc:docMk/>
          <pc:sldMasterMk cId="3121678191" sldId="2147483648"/>
        </pc:sldMasterMkLst>
        <pc:sldLayoutChg chg="add">
          <pc:chgData name="Kshitiz Kharel" userId="17b8598d-ee3a-42ae-86a0-9fb3bc7c7bac" providerId="ADAL" clId="{0E2F7558-4A21-4E30-B9C7-5D0134E770A2}" dt="2021-12-10T17:49:02.566" v="0" actId="680"/>
          <pc:sldLayoutMkLst>
            <pc:docMk/>
            <pc:sldMasterMk cId="3121678191" sldId="2147483648"/>
            <pc:sldLayoutMk cId="212472900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DF99-77D9-4A3D-9453-ED607DA7B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06FC9-749F-4587-9FE3-5E6C5B13B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72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67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BF88-4C84-480C-BE53-7EB59C63D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275DD-38E2-456B-8338-364AFE0B3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DDCFD7-95D9-4A0E-87A3-E63A9E315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193"/>
            <a:ext cx="12192000" cy="5120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286467-36C3-45B2-B0A7-D2D56799E08E}"/>
              </a:ext>
            </a:extLst>
          </p:cNvPr>
          <p:cNvSpPr txBox="1"/>
          <p:nvPr/>
        </p:nvSpPr>
        <p:spPr>
          <a:xfrm>
            <a:off x="879024" y="422450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 Rating Given by the Resident with respective Employee Name</a:t>
            </a:r>
          </a:p>
        </p:txBody>
      </p:sp>
    </p:spTree>
    <p:extLst>
      <p:ext uri="{BB962C8B-B14F-4D97-AF65-F5344CB8AC3E}">
        <p14:creationId xmlns:p14="http://schemas.microsoft.com/office/powerpoint/2010/main" val="387183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BF88-4C84-480C-BE53-7EB59C63D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275DD-38E2-456B-8338-364AFE0B3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2F2EEE-5CB4-434E-8CEE-93EE9B4A4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938"/>
            <a:ext cx="12192000" cy="5779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BF01E1-82AC-42E7-897A-E6443DD0E63E}"/>
              </a:ext>
            </a:extLst>
          </p:cNvPr>
          <p:cNvSpPr txBox="1"/>
          <p:nvPr/>
        </p:nvSpPr>
        <p:spPr>
          <a:xfrm>
            <a:off x="1755743" y="39979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Parts Used in a Maintenance</a:t>
            </a:r>
          </a:p>
        </p:txBody>
      </p:sp>
    </p:spTree>
    <p:extLst>
      <p:ext uri="{BB962C8B-B14F-4D97-AF65-F5344CB8AC3E}">
        <p14:creationId xmlns:p14="http://schemas.microsoft.com/office/powerpoint/2010/main" val="188065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BF88-4C84-480C-BE53-7EB59C63D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275DD-38E2-456B-8338-364AFE0B3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A71534-D6CB-4C85-BD12-93FA2D2E2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128"/>
            <a:ext cx="12192000" cy="5782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86C88-8FCD-4558-AB6C-8E6ADE38BFD7}"/>
              </a:ext>
            </a:extLst>
          </p:cNvPr>
          <p:cNvSpPr txBox="1"/>
          <p:nvPr/>
        </p:nvSpPr>
        <p:spPr>
          <a:xfrm>
            <a:off x="1699182" y="29610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Resident who has amount due greater than or equal to 300</a:t>
            </a:r>
          </a:p>
        </p:txBody>
      </p:sp>
    </p:spTree>
    <p:extLst>
      <p:ext uri="{BB962C8B-B14F-4D97-AF65-F5344CB8AC3E}">
        <p14:creationId xmlns:p14="http://schemas.microsoft.com/office/powerpoint/2010/main" val="46798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BF88-4C84-480C-BE53-7EB59C63D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275DD-38E2-456B-8338-364AFE0B3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A2BD63-5353-48D3-8FD7-FB7559257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298"/>
            <a:ext cx="12192000" cy="5791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08CE8-59FE-4CB7-90F9-D29E63432668}"/>
              </a:ext>
            </a:extLst>
          </p:cNvPr>
          <p:cNvSpPr txBox="1"/>
          <p:nvPr/>
        </p:nvSpPr>
        <p:spPr>
          <a:xfrm>
            <a:off x="1293830" y="28667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Residents with their respective Unit</a:t>
            </a:r>
          </a:p>
        </p:txBody>
      </p:sp>
    </p:spTree>
    <p:extLst>
      <p:ext uri="{BB962C8B-B14F-4D97-AF65-F5344CB8AC3E}">
        <p14:creationId xmlns:p14="http://schemas.microsoft.com/office/powerpoint/2010/main" val="178989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Kshitiz Kharel</dc:creator>
  <cp:lastModifiedBy>Kshitiz Kharel</cp:lastModifiedBy>
  <cp:revision>1</cp:revision>
  <dcterms:created xsi:type="dcterms:W3CDTF">2021-12-10T17:48:56Z</dcterms:created>
  <dcterms:modified xsi:type="dcterms:W3CDTF">2021-12-10T17:51:16Z</dcterms:modified>
</cp:coreProperties>
</file>