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295@nwmissouri.edu" TargetMode="External"/><Relationship Id="rId2" Type="http://schemas.openxmlformats.org/officeDocument/2006/relationships/hyperlink" Target="mailto:S538299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p-11-full-stack-app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C9B-A041-4E65-BA0C-9FCF7676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725" y="1628775"/>
            <a:ext cx="64389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ScAvenger’s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FE68-FF2D-4DA3-BD57-04C7FB9F4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675" y="3214687"/>
            <a:ext cx="3238500" cy="428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GROUP_</a:t>
            </a:r>
            <a:r>
              <a:rPr lang="en-US" sz="2800" dirty="0">
                <a:latin typeface="Arial Black" panose="020B0A04020102020204" pitchFamily="34" charset="0"/>
              </a:rPr>
              <a:t>11</a:t>
            </a:r>
            <a:r>
              <a:rPr lang="en-US" dirty="0">
                <a:latin typeface="Arial Black" panose="020B0A04020102020204" pitchFamily="34" charset="0"/>
              </a:rPr>
              <a:t> Full Stack App</a:t>
            </a:r>
          </a:p>
        </p:txBody>
      </p:sp>
    </p:spTree>
    <p:extLst>
      <p:ext uri="{BB962C8B-B14F-4D97-AF65-F5344CB8AC3E}">
        <p14:creationId xmlns:p14="http://schemas.microsoft.com/office/powerpoint/2010/main" val="25154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749C7-345B-4BD7-B3DB-30703C86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66" y="1116173"/>
            <a:ext cx="8804560" cy="4610689"/>
          </a:xfrm>
        </p:spPr>
      </p:pic>
    </p:spTree>
    <p:extLst>
      <p:ext uri="{BB962C8B-B14F-4D97-AF65-F5344CB8AC3E}">
        <p14:creationId xmlns:p14="http://schemas.microsoft.com/office/powerpoint/2010/main" val="23041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333-ED62-434D-A98A-37BB7A95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825" y="428625"/>
            <a:ext cx="6343650" cy="8286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4D96-A45E-4DE6-A89D-E4371B58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5451"/>
            <a:ext cx="10421940" cy="488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Harika Kulkarni                                                          Pooja Gundu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S538299@nwmissouri.edu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S538295@nwmissouri.edu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A1C5A-29F7-4163-9742-75CF6F8A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3584233"/>
            <a:ext cx="3106741" cy="256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68FCA-BF76-4471-9A9D-7C95C459B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3584233"/>
            <a:ext cx="2909755" cy="25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7AB-56F2-4099-916B-27BBF615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581026"/>
            <a:ext cx="3876675" cy="70485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76E8-FF10-4678-9F72-0CCCDE75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5901"/>
            <a:ext cx="10018713" cy="50768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location-based gaming app that assists the user in locating the treasure.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first compares the device's coordinates to the target position and informs the user whether he or she is inside or outside of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first color, it selects a random location from the database and confirmation message will appear so the user can start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second color, if the user is inside the treasure location, user will hear information that a  treasure is earned.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outside the target location, user will hear information about help like the direction to walk, how far away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127682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EA68-3982-41DD-AB59-242ABC69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43" y="438150"/>
            <a:ext cx="10524757" cy="633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app link (Heroku) : </a:t>
            </a:r>
            <a:r>
              <a:rPr lang="en-US" i="1" dirty="0">
                <a:hlinkClick r:id="rId2"/>
              </a:rPr>
              <a:t>Heroku link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 of our app 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463E3-3B96-4A09-909C-38B3DDC9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43" y="2038350"/>
            <a:ext cx="981990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AB4-4289-45FB-9A4C-48AA91BC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175"/>
            <a:ext cx="10440990" cy="641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first color component to request a valid treasure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65473-BA41-4A55-A44A-DFEB65EF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440655"/>
            <a:ext cx="8848725" cy="50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9FE-07D7-424A-AB94-9E553917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650"/>
            <a:ext cx="10421940" cy="6381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do all the CRUD (Create, Read, Update , Delete) Operations for the locations.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A3B2-D9D7-4C06-A3A2-72034AD5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5" y="1333500"/>
            <a:ext cx="9031290" cy="5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68D4-F6FB-48A5-BD1F-836E65F8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38151"/>
            <a:ext cx="103552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without clicking on the first color component </a:t>
            </a:r>
            <a:r>
              <a:rPr lang="en-US" dirty="0" err="1"/>
              <a:t>i.e</a:t>
            </a:r>
            <a:r>
              <a:rPr lang="en-US" dirty="0"/>
              <a:t> without selecting a location first.  It shows a timed popup notification.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74066-335A-4F70-AEDD-26624E80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95475"/>
            <a:ext cx="9696450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04E-1688-4D8C-87EA-FBE47C4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0051"/>
            <a:ext cx="104695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it shows the direction to walk, distance from the treasure location.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8E36-7087-4D09-86CC-950984DC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40" y="1581150"/>
            <a:ext cx="1011396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3A63-DF3F-47B2-B050-75B56128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901"/>
            <a:ext cx="10345740" cy="62388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inside the target location, a popup with animations telling them that they've reached their location and will be given an option to either start the game again or close the popup.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0A7B-65F3-4483-B20B-360E4782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1924050"/>
            <a:ext cx="710088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298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Corbel</vt:lpstr>
      <vt:lpstr>Wingdings</vt:lpstr>
      <vt:lpstr>Parallax</vt:lpstr>
      <vt:lpstr>The ScAvenger’s Hunt</vt:lpstr>
      <vt:lpstr>Team Members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ScAvenger’s Hunt</dc:title>
  <dc:creator>pooja poo</dc:creator>
  <cp:lastModifiedBy>pooja poo</cp:lastModifiedBy>
  <cp:revision>7</cp:revision>
  <dcterms:created xsi:type="dcterms:W3CDTF">2021-04-14T16:38:01Z</dcterms:created>
  <dcterms:modified xsi:type="dcterms:W3CDTF">2021-04-14T17:33:03Z</dcterms:modified>
</cp:coreProperties>
</file>