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4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4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2F43-9AA4-45E8-9BBB-FA820361B606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6373-34BD-45F5-AD81-097B18629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Online Tutorials – Project Management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18" y="4260532"/>
            <a:ext cx="2857500" cy="7143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E50370-3416-44CD-9197-5E85CF21B61C}"/>
              </a:ext>
            </a:extLst>
          </p:cNvPr>
          <p:cNvSpPr>
            <a:spLocks noGrp="1"/>
          </p:cNvSpPr>
          <p:nvPr/>
        </p:nvSpPr>
        <p:spPr>
          <a:xfrm>
            <a:off x="8948225" y="3879953"/>
            <a:ext cx="2460003" cy="2703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Group </a:t>
            </a:r>
            <a:r>
              <a:rPr lang="en-US" b="1" dirty="0" smtClean="0"/>
              <a:t>7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Team members:</a:t>
            </a:r>
          </a:p>
          <a:p>
            <a:r>
              <a:rPr lang="en-US" dirty="0" smtClean="0"/>
              <a:t>Pavan Kumar Reddy Byreddy</a:t>
            </a:r>
          </a:p>
          <a:p>
            <a:r>
              <a:rPr lang="en-US" dirty="0" err="1" smtClean="0"/>
              <a:t>Sushma</a:t>
            </a:r>
            <a:r>
              <a:rPr lang="en-US" dirty="0" smtClean="0"/>
              <a:t> Rani Reddy </a:t>
            </a:r>
            <a:r>
              <a:rPr lang="en-US" dirty="0" err="1" smtClean="0"/>
              <a:t>Aleti</a:t>
            </a:r>
            <a:endParaRPr lang="en-US" dirty="0" smtClean="0"/>
          </a:p>
          <a:p>
            <a:r>
              <a:rPr lang="en-US" dirty="0" err="1" smtClean="0"/>
              <a:t>Nikitha</a:t>
            </a:r>
            <a:r>
              <a:rPr lang="en-US" dirty="0" smtClean="0"/>
              <a:t> </a:t>
            </a:r>
            <a:r>
              <a:rPr lang="en-US" dirty="0" err="1" smtClean="0"/>
              <a:t>Lakmarapu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8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595" y="2703376"/>
            <a:ext cx="10515600" cy="1325563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anose="05000000000000000000" pitchFamily="2" charset="2"/>
              </a:rPr>
              <a:t>  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</a:p>
          <a:p>
            <a:r>
              <a:rPr lang="en-US" dirty="0"/>
              <a:t>What were the lessons that you learned on this project and why?</a:t>
            </a:r>
          </a:p>
          <a:p>
            <a:r>
              <a:rPr lang="en-US" dirty="0"/>
              <a:t>What was the most difficult component of this project and why?</a:t>
            </a:r>
          </a:p>
          <a:p>
            <a:r>
              <a:rPr lang="en-US" dirty="0"/>
              <a:t>What techniques did your team use to jell your team and why?</a:t>
            </a:r>
          </a:p>
          <a:p>
            <a:r>
              <a:rPr lang="en-US" dirty="0"/>
              <a:t>What was the most interesting component of this project and why?</a:t>
            </a:r>
          </a:p>
          <a:p>
            <a:r>
              <a:rPr lang="en-US" dirty="0"/>
              <a:t>What did you like or dislike about this project and why?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4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78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Project Charter</a:t>
            </a:r>
          </a:p>
          <a:p>
            <a:r>
              <a:rPr lang="en-US" dirty="0"/>
              <a:t>Project </a:t>
            </a:r>
            <a:r>
              <a:rPr lang="en-US" b="1" dirty="0"/>
              <a:t>Scope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 smtClean="0"/>
              <a:t>Schedule 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Cost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Quality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Resource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Communications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Risk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Stakeholder</a:t>
            </a:r>
            <a:r>
              <a:rPr lang="en-US" dirty="0"/>
              <a:t> </a:t>
            </a:r>
            <a:r>
              <a:rPr lang="en-US" dirty="0" smtClean="0"/>
              <a:t>Management</a:t>
            </a:r>
          </a:p>
          <a:p>
            <a:r>
              <a:rPr lang="en-US" dirty="0"/>
              <a:t>Project </a:t>
            </a:r>
            <a:r>
              <a:rPr lang="en-US" b="1" dirty="0"/>
              <a:t>Procurement</a:t>
            </a:r>
            <a:r>
              <a:rPr lang="en-US" dirty="0"/>
              <a:t> Management</a:t>
            </a:r>
          </a:p>
        </p:txBody>
      </p:sp>
    </p:spTree>
    <p:extLst>
      <p:ext uri="{BB962C8B-B14F-4D97-AF65-F5344CB8AC3E}">
        <p14:creationId xmlns:p14="http://schemas.microsoft.com/office/powerpoint/2010/main" val="20264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were the lessons that you learned on this project and why?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is important</a:t>
            </a:r>
          </a:p>
          <a:p>
            <a:r>
              <a:rPr lang="en-US" dirty="0" smtClean="0"/>
              <a:t>Team work is everything</a:t>
            </a:r>
          </a:p>
          <a:p>
            <a:r>
              <a:rPr lang="en-US" dirty="0" smtClean="0"/>
              <a:t>Setting goals</a:t>
            </a:r>
          </a:p>
          <a:p>
            <a:r>
              <a:rPr lang="en-US" dirty="0" smtClean="0"/>
              <a:t>Fall to rise</a:t>
            </a:r>
          </a:p>
          <a:p>
            <a:r>
              <a:rPr lang="en-US" dirty="0" smtClean="0"/>
              <a:t>Learned new tools</a:t>
            </a:r>
          </a:p>
        </p:txBody>
      </p:sp>
    </p:spTree>
    <p:extLst>
      <p:ext uri="{BB962C8B-B14F-4D97-AF65-F5344CB8AC3E}">
        <p14:creationId xmlns:p14="http://schemas.microsoft.com/office/powerpoint/2010/main" val="144066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most difficult component of this project and why?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</a:p>
          <a:p>
            <a:r>
              <a:rPr lang="en-US" dirty="0" smtClean="0"/>
              <a:t>Maintaining time, cost, scope on the same page</a:t>
            </a:r>
          </a:p>
          <a:p>
            <a:r>
              <a:rPr lang="en-US" dirty="0" smtClean="0"/>
              <a:t>Arranging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7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techniques did your team use to jell your team and why?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Motivating each other</a:t>
            </a:r>
          </a:p>
          <a:p>
            <a:r>
              <a:rPr lang="en-US" dirty="0" smtClean="0"/>
              <a:t>Understanding each other</a:t>
            </a:r>
            <a:endParaRPr lang="en-US" dirty="0"/>
          </a:p>
          <a:p>
            <a:r>
              <a:rPr lang="en-US" dirty="0"/>
              <a:t>Trust, Respect and Oneness</a:t>
            </a:r>
          </a:p>
          <a:p>
            <a:r>
              <a:rPr lang="en-US" dirty="0" smtClean="0"/>
              <a:t>Common 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3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was the most interesting component of this project and why?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Maintaining project in the given time</a:t>
            </a:r>
          </a:p>
          <a:p>
            <a:r>
              <a:rPr lang="en-US" dirty="0" smtClean="0"/>
              <a:t>Having control on the change requests</a:t>
            </a:r>
          </a:p>
          <a:p>
            <a:r>
              <a:rPr lang="en-US" dirty="0" smtClean="0"/>
              <a:t>Having qualified resources</a:t>
            </a:r>
          </a:p>
        </p:txBody>
      </p:sp>
    </p:spTree>
    <p:extLst>
      <p:ext uri="{BB962C8B-B14F-4D97-AF65-F5344CB8AC3E}">
        <p14:creationId xmlns:p14="http://schemas.microsoft.com/office/powerpoint/2010/main" val="76093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did you like or dislike about this project and why?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Likes:</a:t>
            </a:r>
          </a:p>
          <a:p>
            <a:r>
              <a:rPr lang="en-US" dirty="0" smtClean="0"/>
              <a:t>Adaptability</a:t>
            </a:r>
          </a:p>
          <a:p>
            <a:r>
              <a:rPr lang="en-US" dirty="0" smtClean="0"/>
              <a:t>Amicability</a:t>
            </a:r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0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286" y="2624999"/>
            <a:ext cx="10515600" cy="1325563"/>
          </a:xfrm>
        </p:spPr>
        <p:txBody>
          <a:bodyPr/>
          <a:lstStyle/>
          <a:p>
            <a:r>
              <a:rPr lang="en-US" dirty="0" smtClean="0"/>
              <a:t>Any questions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0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Online Tutorials – Project Management</vt:lpstr>
      <vt:lpstr>Objectives</vt:lpstr>
      <vt:lpstr>Project Management Plan</vt:lpstr>
      <vt:lpstr>What were the lessons that you learned on this project and why? </vt:lpstr>
      <vt:lpstr>What was the most difficult component of this project and why? </vt:lpstr>
      <vt:lpstr>What techniques did your team use to jell your team and why? </vt:lpstr>
      <vt:lpstr>What was the most interesting component of this project and why? </vt:lpstr>
      <vt:lpstr>What did you like or dislike about this project and why? </vt:lpstr>
      <vt:lpstr>Any questions ???</vt:lpstr>
      <vt:lpstr>Thank You   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Tutorials – Project Management</dc:title>
  <dc:creator>Byreddy,Pavan Kumar Reddy</dc:creator>
  <cp:lastModifiedBy>Byreddy,Pavan Kumar Reddy</cp:lastModifiedBy>
  <cp:revision>3</cp:revision>
  <dcterms:created xsi:type="dcterms:W3CDTF">2019-06-06T13:10:07Z</dcterms:created>
  <dcterms:modified xsi:type="dcterms:W3CDTF">2019-06-06T13:28:40Z</dcterms:modified>
</cp:coreProperties>
</file>