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3B0F-0A90-7E9D-FFFB-DC2CD313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9259A-EFDF-8D7E-BB21-A618994A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76D7-4FA0-ABA1-E046-BD6171B2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788E-C6F1-18E2-AE0F-2A4094BB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6E28-C59B-7E22-6523-0D58AA10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468C-92C6-F274-086E-802ACF63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C2C4-FBF8-7A78-BDF0-F2B1A2ACA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1610-B0E1-488C-B011-0403FBEB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3D5B-E9B4-E33D-981E-5B8C32BF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697B-549E-CA69-2676-4C8295DB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1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7F406-31B5-FED1-784B-7B4C063B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2034-CA98-9D23-E992-BF7EF4ADB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422F2-5E09-4877-91C4-69898F52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159D-9673-DD62-4F4B-26C941DD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7216-9FB8-75C6-AFAC-C63C3B6D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C65-0AA0-DA4C-1E86-F70AD2F1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D7B0-4DA5-55E9-20DC-15B9264B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C8C0-C1D6-4BD0-1B35-8CFBB21B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4847-353C-FC1B-D289-0174F5D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FC6B-5D6E-2324-AC19-A3B9815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43B9-34F0-FE4C-E8FF-9836B50F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ED96-6003-A20F-1A43-EE0BF720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758F-0FAE-661F-481B-C0405304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6B3C-18CD-85DE-D5C0-EB1E6A32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10C2-3D47-63F5-C8B4-E4E236E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5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9C21-2D72-0E8C-C821-FA47FD21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5844-DE2D-4CAD-1B56-D7375C31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2E2C-8400-A33E-2575-7B6920B73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D86E-C74A-EB78-58E6-42B278B9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763F7-6157-BA2D-6873-315AC07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A36A-0EC2-F1B7-88E0-5FA00E4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E75B-AFB7-2DB6-567C-72B5F894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6D94-6E0D-9629-355F-904C174F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FBE6F-24CA-52B8-D7EF-CDFACCBD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94F1-5044-686A-6083-397E19D0D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626BF-5CEE-38B1-F0D8-3B208C97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BECDB-92CE-6831-B34B-EDA75243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99A0-BC5F-A819-9DD5-CAF7CD6C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D3808-834F-5E5A-CEE4-948CDB0D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A13A-E76B-11B0-37E7-6AF5B271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16A8D-653E-AD38-FFF7-FD901BB8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7A663-7850-08C2-5204-2124F395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584D6-4363-9673-D091-1B4F389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DD5C-0732-8F86-DD3D-14C705BE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97B43-BB1C-8744-F132-66EF5D4B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0EFE-B785-F2B2-92D5-FC163A7B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07A5-6268-CAB2-8057-0CACFD27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A7F8-453C-551A-07F8-16306AC4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7F934-3E6A-1DA1-1BDF-932B4D68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5F4B-C0EA-1782-2F91-677D2064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351D-3B6B-F7D9-AF24-90E9E718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ABB4-263D-3905-6715-BBB54067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D830-EAF1-D3DD-7087-2E3DE52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69F84-FE83-3A07-EEAF-7AF1C717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DB19-8E7A-24DB-C59A-538D16DD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C84D-BE00-CB43-A488-E3BC62F8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0379-CAD7-9304-BDFD-8712321F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09B5-44A3-5E28-E6CF-EDD765F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8FD0C-092E-ADE9-21AA-E3E1199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C41C-6CF8-3580-5E13-20AF0DBE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C8BC-73E2-1B18-9FDC-F02B4A1C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EC67-DB74-48DA-AFA7-C56E789676ED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4E67-DD59-6D59-DBCF-A34147BF3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5E59-1EB5-95F5-BA09-D70450577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F322-784C-4319-B69F-7A0ED96D1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6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8FCE-9780-77C4-3769-FC355DC07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u="sng" dirty="0"/>
              <a:t>Hosting a static website using AWS-S3</a:t>
            </a:r>
            <a:endParaRPr lang="en-IN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AED5-08A5-00AF-335D-71BA44E3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5" y="6086168"/>
            <a:ext cx="3608439" cy="393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NAME:Khasab </a:t>
            </a:r>
            <a:r>
              <a:rPr lang="en-US" dirty="0" err="1"/>
              <a:t>ArshadBasha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1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271B-A33D-D4D7-CC4E-D620B681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8CE63-61E6-C365-8A1F-3927B1D8D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6423"/>
          </a:xfrm>
        </p:spPr>
      </p:pic>
    </p:spTree>
    <p:extLst>
      <p:ext uri="{BB962C8B-B14F-4D97-AF65-F5344CB8AC3E}">
        <p14:creationId xmlns:p14="http://schemas.microsoft.com/office/powerpoint/2010/main" val="335421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9585-CC1E-5EFF-DD98-C4943DA3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Index.html file to the bucket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E8B51-AFE9-8C42-44BB-61DAA9680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6260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4D19-0E2B-A75C-3D30-E1A80EE9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A6C8A-E8FB-5152-F2EB-7FB65A11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797"/>
          </a:xfrm>
        </p:spPr>
      </p:pic>
    </p:spTree>
    <p:extLst>
      <p:ext uri="{BB962C8B-B14F-4D97-AF65-F5344CB8AC3E}">
        <p14:creationId xmlns:p14="http://schemas.microsoft.com/office/powerpoint/2010/main" val="6428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798-309F-5C54-BAE5-88AB9D77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00694-5F01-68C3-C37F-BA3D0EA60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" y="0"/>
            <a:ext cx="12130918" cy="6858000"/>
          </a:xfrm>
        </p:spPr>
      </p:pic>
    </p:spTree>
    <p:extLst>
      <p:ext uri="{BB962C8B-B14F-4D97-AF65-F5344CB8AC3E}">
        <p14:creationId xmlns:p14="http://schemas.microsoft.com/office/powerpoint/2010/main" val="360672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C53-5443-BA0E-DFA1-1B91FCFD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22CE7-E77C-4D63-C5DA-35949E66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79" cy="6939280"/>
          </a:xfrm>
        </p:spPr>
      </p:pic>
    </p:spTree>
    <p:extLst>
      <p:ext uri="{BB962C8B-B14F-4D97-AF65-F5344CB8AC3E}">
        <p14:creationId xmlns:p14="http://schemas.microsoft.com/office/powerpoint/2010/main" val="110653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4D00-C704-1723-A616-637BCFF4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AC0F5-6D44-1CDE-4896-72992A8AA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88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49B-9E78-AAD9-1F99-669914A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19075-4890-CB87-244B-1214F56C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857999"/>
          </a:xfrm>
        </p:spPr>
      </p:pic>
    </p:spTree>
    <p:extLst>
      <p:ext uri="{BB962C8B-B14F-4D97-AF65-F5344CB8AC3E}">
        <p14:creationId xmlns:p14="http://schemas.microsoft.com/office/powerpoint/2010/main" val="285239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121-35A3-FA2A-5B08-C569FB12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15F03-6179-0E83-B2CE-EE90B1320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9920"/>
          </a:xfrm>
        </p:spPr>
      </p:pic>
    </p:spTree>
    <p:extLst>
      <p:ext uri="{BB962C8B-B14F-4D97-AF65-F5344CB8AC3E}">
        <p14:creationId xmlns:p14="http://schemas.microsoft.com/office/powerpoint/2010/main" val="42008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0819-2A31-915A-ADBC-29006D0D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1C728-64CD-3F5B-B0B6-61B30C8F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7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9602-ADBF-16E5-BC9C-2796DA51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9E44C-B58E-4953-D14E-B459D4A5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0880"/>
          </a:xfrm>
        </p:spPr>
      </p:pic>
    </p:spTree>
    <p:extLst>
      <p:ext uri="{BB962C8B-B14F-4D97-AF65-F5344CB8AC3E}">
        <p14:creationId xmlns:p14="http://schemas.microsoft.com/office/powerpoint/2010/main" val="328179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C4754-9705-EBEF-D412-5B3151EED5AA}"/>
              </a:ext>
            </a:extLst>
          </p:cNvPr>
          <p:cNvSpPr txBox="1"/>
          <p:nvPr/>
        </p:nvSpPr>
        <p:spPr>
          <a:xfrm>
            <a:off x="203200" y="203200"/>
            <a:ext cx="1037336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u="sng" dirty="0"/>
              <a:t>Introduction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1.what is Static Website Hosting?</a:t>
            </a:r>
          </a:p>
          <a:p>
            <a:r>
              <a:rPr lang="en-IN" dirty="0"/>
              <a:t> </a:t>
            </a:r>
          </a:p>
          <a:p>
            <a:r>
              <a:rPr lang="en-US" dirty="0"/>
              <a:t>A static website delivers content that doesn't change for each user.HTML, CSS, JS files served directly to </a:t>
            </a:r>
            <a:r>
              <a:rPr lang="en-US" dirty="0" err="1"/>
              <a:t>users.Why</a:t>
            </a:r>
            <a:r>
              <a:rPr lang="en-US" dirty="0"/>
              <a:t> use AWS S3?Scalable, reliable, cost-</a:t>
            </a:r>
            <a:r>
              <a:rPr lang="en-US" dirty="0" err="1"/>
              <a:t>effectiveNo</a:t>
            </a:r>
            <a:r>
              <a:rPr lang="en-US" dirty="0"/>
              <a:t> need for servers</a:t>
            </a:r>
          </a:p>
          <a:p>
            <a:endParaRPr lang="en-US" dirty="0"/>
          </a:p>
          <a:p>
            <a:r>
              <a:rPr lang="en-US" dirty="0"/>
              <a:t>2. What is Amazon S3?</a:t>
            </a:r>
          </a:p>
          <a:p>
            <a:endParaRPr lang="en-US" dirty="0"/>
          </a:p>
          <a:p>
            <a:r>
              <a:rPr lang="en-US" dirty="0"/>
              <a:t>Amazon S3 (Simple Storage Service):Object storage </a:t>
            </a:r>
            <a:r>
              <a:rPr lang="en-US" dirty="0" err="1"/>
              <a:t>serviceStores</a:t>
            </a:r>
            <a:r>
              <a:rPr lang="en-US" dirty="0"/>
              <a:t> files like HTML, CSS, </a:t>
            </a:r>
            <a:r>
              <a:rPr lang="en-US" dirty="0" err="1"/>
              <a:t>JSHighly</a:t>
            </a:r>
            <a:r>
              <a:rPr lang="en-US" dirty="0"/>
              <a:t> </a:t>
            </a:r>
            <a:r>
              <a:rPr lang="en-US" dirty="0" err="1"/>
              <a:t>durab'd</a:t>
            </a:r>
            <a:r>
              <a:rPr lang="en-US" dirty="0"/>
              <a:t> accessible.</a:t>
            </a:r>
          </a:p>
          <a:p>
            <a:endParaRPr lang="en-US" dirty="0"/>
          </a:p>
          <a:p>
            <a:r>
              <a:rPr lang="en-US" dirty="0"/>
              <a:t>3. What is Amazon s3?</a:t>
            </a:r>
          </a:p>
          <a:p>
            <a:r>
              <a:rPr lang="en-US" dirty="0"/>
              <a:t>Amazon s3(simple storage service):</a:t>
            </a:r>
          </a:p>
          <a:p>
            <a:pPr marL="342900" indent="-342900">
              <a:buAutoNum type="alphaLcPeriod"/>
            </a:pPr>
            <a:r>
              <a:rPr lang="en-US" dirty="0"/>
              <a:t>Object storage service</a:t>
            </a:r>
          </a:p>
          <a:p>
            <a:pPr marL="342900" indent="-342900">
              <a:buAutoNum type="alphaLcPeriod"/>
            </a:pPr>
            <a:r>
              <a:rPr lang="en-US" dirty="0"/>
              <a:t>Stores files like HTML,CSS,JS</a:t>
            </a:r>
          </a:p>
          <a:p>
            <a:pPr marL="342900" indent="-342900">
              <a:buAutoNum type="alphaLcPeriod"/>
            </a:pPr>
            <a:r>
              <a:rPr lang="en-US" dirty="0"/>
              <a:t>Highly durable and accessible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77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A70-11FE-C8C9-1CE9-5538C5C0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6960E-447E-1074-7C2B-056885510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40"/>
          </a:xfrm>
        </p:spPr>
      </p:pic>
    </p:spTree>
    <p:extLst>
      <p:ext uri="{BB962C8B-B14F-4D97-AF65-F5344CB8AC3E}">
        <p14:creationId xmlns:p14="http://schemas.microsoft.com/office/powerpoint/2010/main" val="416580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5B6-C7C6-C33F-8B94-39F15D50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53B2E-763A-7535-EAA7-FCD54C79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0"/>
            <a:ext cx="12263119" cy="6858000"/>
          </a:xfrm>
        </p:spPr>
      </p:pic>
    </p:spTree>
    <p:extLst>
      <p:ext uri="{BB962C8B-B14F-4D97-AF65-F5344CB8AC3E}">
        <p14:creationId xmlns:p14="http://schemas.microsoft.com/office/powerpoint/2010/main" val="61492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89A-CE65-DD1D-5CA2-7EFB5B98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F52BF-CAA6-12DC-B22C-5D67C6E3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3283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8F04-C23B-8A85-6FB8-F32EED8A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CDC45-8D19-FD1C-035B-8B9C915D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" y="0"/>
            <a:ext cx="12076762" cy="6858000"/>
          </a:xfrm>
        </p:spPr>
      </p:pic>
    </p:spTree>
    <p:extLst>
      <p:ext uri="{BB962C8B-B14F-4D97-AF65-F5344CB8AC3E}">
        <p14:creationId xmlns:p14="http://schemas.microsoft.com/office/powerpoint/2010/main" val="17426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74F0E-7174-4957-B357-EA290DAC2781}"/>
              </a:ext>
            </a:extLst>
          </p:cNvPr>
          <p:cNvSpPr txBox="1"/>
          <p:nvPr/>
        </p:nvSpPr>
        <p:spPr>
          <a:xfrm>
            <a:off x="0" y="137652"/>
            <a:ext cx="9144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Step 1</a:t>
            </a:r>
            <a:r>
              <a:rPr lang="en-IN" dirty="0"/>
              <a:t>: Login to AWS </a:t>
            </a:r>
            <a:r>
              <a:rPr lang="en-IN" dirty="0" err="1"/>
              <a:t>ConsoleGo</a:t>
            </a:r>
            <a:r>
              <a:rPr lang="en-IN" dirty="0"/>
              <a:t> to: https://console.aws.amazon.comSign in with your AWS credentials.</a:t>
            </a:r>
          </a:p>
          <a:p>
            <a:endParaRPr lang="en-IN" dirty="0"/>
          </a:p>
          <a:p>
            <a:r>
              <a:rPr lang="en-US" u="sng" dirty="0"/>
              <a:t>Step 2</a:t>
            </a:r>
            <a:r>
              <a:rPr lang="en-US" dirty="0"/>
              <a:t>: Create a New S3 </a:t>
            </a:r>
            <a:r>
              <a:rPr lang="en-US" dirty="0" err="1"/>
              <a:t>BucketNavigate</a:t>
            </a:r>
            <a:r>
              <a:rPr lang="en-US" dirty="0"/>
              <a:t> to S3 </a:t>
            </a:r>
            <a:r>
              <a:rPr lang="en-US" dirty="0" err="1"/>
              <a:t>ServiceClick</a:t>
            </a:r>
            <a:r>
              <a:rPr lang="en-US" dirty="0"/>
              <a:t> “Create </a:t>
            </a:r>
            <a:r>
              <a:rPr lang="en-US" dirty="0" err="1"/>
              <a:t>bucket”Enter</a:t>
            </a:r>
            <a:r>
              <a:rPr lang="en-US" dirty="0"/>
              <a:t> a unique bucket name (example: my-static-site-bucket)Select a </a:t>
            </a:r>
            <a:r>
              <a:rPr lang="en-US" dirty="0" err="1"/>
              <a:t>regionUncheck</a:t>
            </a:r>
            <a:r>
              <a:rPr lang="en-US" dirty="0"/>
              <a:t>: "Block all public access" (to allow public website access)Click “Create bucket”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Step 3</a:t>
            </a:r>
            <a:r>
              <a:rPr lang="en-US" dirty="0"/>
              <a:t>: Upload Website </a:t>
            </a:r>
            <a:r>
              <a:rPr lang="en-US" dirty="0" err="1"/>
              <a:t>FilesOpen</a:t>
            </a:r>
            <a:r>
              <a:rPr lang="en-US" dirty="0"/>
              <a:t> the created </a:t>
            </a:r>
            <a:r>
              <a:rPr lang="en-US" dirty="0" err="1"/>
              <a:t>bucketClick</a:t>
            </a:r>
            <a:r>
              <a:rPr lang="en-US" dirty="0"/>
              <a:t> “</a:t>
            </a:r>
            <a:r>
              <a:rPr lang="en-US" dirty="0" err="1"/>
              <a:t>Upload”Add</a:t>
            </a:r>
            <a:r>
              <a:rPr lang="en-US" dirty="0"/>
              <a:t> your files (index.html, style.css, etc.)Click “Upload” again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u="sng" dirty="0"/>
              <a:t>Step 4</a:t>
            </a:r>
            <a:r>
              <a:rPr lang="en-US" dirty="0"/>
              <a:t>: Enable Static Website </a:t>
            </a:r>
            <a:r>
              <a:rPr lang="en-US" dirty="0" err="1"/>
              <a:t>HostingGo</a:t>
            </a:r>
            <a:r>
              <a:rPr lang="en-US" dirty="0"/>
              <a:t> to the Properties tab of the </a:t>
            </a:r>
            <a:r>
              <a:rPr lang="en-US" dirty="0" err="1"/>
              <a:t>bucketScroll</a:t>
            </a:r>
            <a:r>
              <a:rPr lang="en-US" dirty="0"/>
              <a:t> to Static website </a:t>
            </a:r>
            <a:r>
              <a:rPr lang="en-US" dirty="0" err="1"/>
              <a:t>hostingClick</a:t>
            </a:r>
            <a:r>
              <a:rPr lang="en-US" dirty="0"/>
              <a:t> Edit → Enable </a:t>
            </a:r>
            <a:r>
              <a:rPr lang="en-US" dirty="0" err="1"/>
              <a:t>itSet:Index</a:t>
            </a:r>
            <a:r>
              <a:rPr lang="en-US" dirty="0"/>
              <a:t> document: </a:t>
            </a:r>
            <a:r>
              <a:rPr lang="en-US" dirty="0" err="1"/>
              <a:t>index.htmlError</a:t>
            </a:r>
            <a:r>
              <a:rPr lang="en-US" dirty="0"/>
              <a:t> document: error.html (optional)Save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IN" u="sng" dirty="0"/>
              <a:t>Step 5</a:t>
            </a:r>
            <a:r>
              <a:rPr lang="en-IN" dirty="0"/>
              <a:t>: Make the Bucket </a:t>
            </a:r>
            <a:r>
              <a:rPr lang="en-IN" dirty="0" err="1"/>
              <a:t>PublicGo</a:t>
            </a:r>
            <a:r>
              <a:rPr lang="en-IN" dirty="0"/>
              <a:t> to the Permissions </a:t>
            </a:r>
            <a:r>
              <a:rPr lang="en-IN" dirty="0" err="1"/>
              <a:t>tabUnder</a:t>
            </a:r>
            <a:r>
              <a:rPr lang="en-IN" dirty="0"/>
              <a:t> Bucket Policy, paste the below JSON:{  "Version": "2012-10-17",  "Statement": [{    "Sid": "</a:t>
            </a:r>
            <a:r>
              <a:rPr lang="en-IN" dirty="0" err="1"/>
              <a:t>PublicReadGetObject</a:t>
            </a:r>
            <a:r>
              <a:rPr lang="en-IN" dirty="0"/>
              <a:t>",    "Effect": "Allow",    "Principal": "*",    "Action": "s3:GetObject",    "Resource": "arn:aws:s3:::your-bucket-name/*"  }]}Replace your-bucket-name with your actual bucket </a:t>
            </a:r>
            <a:r>
              <a:rPr lang="en-IN" dirty="0" err="1"/>
              <a:t>nameClick</a:t>
            </a:r>
            <a:r>
              <a:rPr lang="en-IN" dirty="0"/>
              <a:t> Save</a:t>
            </a:r>
          </a:p>
          <a:p>
            <a:endParaRPr lang="en-IN" dirty="0"/>
          </a:p>
          <a:p>
            <a:r>
              <a:rPr lang="en-US" u="sng" dirty="0"/>
              <a:t> Step 6</a:t>
            </a:r>
            <a:r>
              <a:rPr lang="en-US" dirty="0"/>
              <a:t>: Access Your </a:t>
            </a:r>
            <a:r>
              <a:rPr lang="en-US" dirty="0" err="1"/>
              <a:t>WebsiteGo</a:t>
            </a:r>
            <a:r>
              <a:rPr lang="en-US" dirty="0"/>
              <a:t> to the Properties tab </a:t>
            </a:r>
            <a:r>
              <a:rPr lang="en-US" dirty="0" err="1"/>
              <a:t>againScroll</a:t>
            </a:r>
            <a:r>
              <a:rPr lang="en-US" dirty="0"/>
              <a:t> to Static website </a:t>
            </a:r>
            <a:r>
              <a:rPr lang="en-US" dirty="0" err="1"/>
              <a:t>hostingCopy</a:t>
            </a:r>
            <a:r>
              <a:rPr lang="en-US" dirty="0"/>
              <a:t> the website endpoint </a:t>
            </a:r>
            <a:r>
              <a:rPr lang="en-US" dirty="0" err="1"/>
              <a:t>URLOpen</a:t>
            </a:r>
            <a:r>
              <a:rPr lang="en-US" dirty="0"/>
              <a:t> it in your browser — your site is now live!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2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57E6-76AE-DC06-84DA-5D13E3A7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s3 Bucket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C99691-FD19-F96C-9D45-925FA474B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054"/>
            <a:ext cx="12192000" cy="4939946"/>
          </a:xfrm>
        </p:spPr>
      </p:pic>
    </p:spTree>
    <p:extLst>
      <p:ext uri="{BB962C8B-B14F-4D97-AF65-F5344CB8AC3E}">
        <p14:creationId xmlns:p14="http://schemas.microsoft.com/office/powerpoint/2010/main" val="39220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FF2-F0C5-0C38-6032-F516D4ED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70838-684F-E5BC-A04B-EC14BC76F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2027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4588-DC79-D50D-6FDA-AFE1CC9F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959"/>
            <a:ext cx="11353800" cy="2005648"/>
          </a:xfrm>
        </p:spPr>
        <p:txBody>
          <a:bodyPr/>
          <a:lstStyle/>
          <a:p>
            <a:r>
              <a:rPr lang="en-US" u="sng" dirty="0"/>
              <a:t>Give a unique name for the bucket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448D9-2A2D-03E8-B397-6D9EAFA0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6562"/>
            <a:ext cx="12193526" cy="5631438"/>
          </a:xfrm>
        </p:spPr>
      </p:pic>
    </p:spTree>
    <p:extLst>
      <p:ext uri="{BB962C8B-B14F-4D97-AF65-F5344CB8AC3E}">
        <p14:creationId xmlns:p14="http://schemas.microsoft.com/office/powerpoint/2010/main" val="176845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CC71-A0D0-B41F-1E06-A27064C5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22415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A5F15-87B4-8589-BFEA-9D5DB58B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" y="0"/>
            <a:ext cx="12140797" cy="6858000"/>
          </a:xfrm>
        </p:spPr>
      </p:pic>
    </p:spTree>
    <p:extLst>
      <p:ext uri="{BB962C8B-B14F-4D97-AF65-F5344CB8AC3E}">
        <p14:creationId xmlns:p14="http://schemas.microsoft.com/office/powerpoint/2010/main" val="17002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EA85-4BBD-23DB-C827-EA41751F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E78B9-75B0-8EFA-9417-C5E312FA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289435" cy="6756400"/>
          </a:xfrm>
        </p:spPr>
      </p:pic>
    </p:spTree>
    <p:extLst>
      <p:ext uri="{BB962C8B-B14F-4D97-AF65-F5344CB8AC3E}">
        <p14:creationId xmlns:p14="http://schemas.microsoft.com/office/powerpoint/2010/main" val="332041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BC7A-9B12-A79E-4DCF-27F9769A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"/>
            <a:ext cx="11262360" cy="1690688"/>
          </a:xfrm>
        </p:spPr>
        <p:txBody>
          <a:bodyPr/>
          <a:lstStyle/>
          <a:p>
            <a:r>
              <a:rPr lang="en-US" dirty="0"/>
              <a:t>Bucket is created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B3A32-7545-AF2B-057E-32E3C95D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314"/>
            <a:ext cx="12192000" cy="5585125"/>
          </a:xfrm>
        </p:spPr>
      </p:pic>
    </p:spTree>
    <p:extLst>
      <p:ext uri="{BB962C8B-B14F-4D97-AF65-F5344CB8AC3E}">
        <p14:creationId xmlns:p14="http://schemas.microsoft.com/office/powerpoint/2010/main" val="396782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383</Words>
  <Application>Microsoft Office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Hosting a static website using AWS-S3</vt:lpstr>
      <vt:lpstr>PowerPoint Presentation</vt:lpstr>
      <vt:lpstr>PowerPoint Presentation</vt:lpstr>
      <vt:lpstr>Create the s3 Bucket </vt:lpstr>
      <vt:lpstr>PowerPoint Presentation</vt:lpstr>
      <vt:lpstr>Give a unique name for the bucket</vt:lpstr>
      <vt:lpstr>PowerPoint Presentation</vt:lpstr>
      <vt:lpstr>PowerPoint Presentation</vt:lpstr>
      <vt:lpstr>Bucket is created</vt:lpstr>
      <vt:lpstr>PowerPoint Presentation</vt:lpstr>
      <vt:lpstr>Upload the Index.html file to the 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Arshad Basha</dc:creator>
  <cp:lastModifiedBy>Arshad Basha</cp:lastModifiedBy>
  <cp:revision>3</cp:revision>
  <dcterms:created xsi:type="dcterms:W3CDTF">2025-07-10T16:35:56Z</dcterms:created>
  <dcterms:modified xsi:type="dcterms:W3CDTF">2025-07-10T17:10:50Z</dcterms:modified>
</cp:coreProperties>
</file>