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/>
  <p:notesSz cx="6858000" cy="9144000"/>
  <p:embeddedFontLst>
    <p:embeddedFont>
      <p:font typeface="Coco Gothic Bold" panose="020B0604020202020204" charset="0"/>
      <p:regular r:id="rId20"/>
    </p:embeddedFont>
    <p:embeddedFont>
      <p:font typeface="TAN Headline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sv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18.svg"/><Relationship Id="rId10" Type="http://schemas.openxmlformats.org/officeDocument/2006/relationships/image" Target="../media/image27.png"/><Relationship Id="rId4" Type="http://schemas.openxmlformats.org/officeDocument/2006/relationships/image" Target="../media/image1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91004">
            <a:off x="9601043" y="100017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755965">
            <a:off x="-1305642" y="731692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844355" y="5705171"/>
            <a:ext cx="14599291" cy="9163657"/>
          </a:xfrm>
          <a:custGeom>
            <a:avLst/>
            <a:gdLst/>
            <a:ahLst/>
            <a:cxnLst/>
            <a:rect l="l" t="t" r="r" b="b"/>
            <a:pathLst>
              <a:path w="14599291" h="9163657">
                <a:moveTo>
                  <a:pt x="14599290" y="0"/>
                </a:moveTo>
                <a:lnTo>
                  <a:pt x="0" y="0"/>
                </a:lnTo>
                <a:lnTo>
                  <a:pt x="0" y="9163658"/>
                </a:lnTo>
                <a:lnTo>
                  <a:pt x="14599290" y="9163658"/>
                </a:lnTo>
                <a:lnTo>
                  <a:pt x="1459929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144000" y="4573289"/>
            <a:ext cx="4364916" cy="6187381"/>
          </a:xfrm>
          <a:custGeom>
            <a:avLst/>
            <a:gdLst/>
            <a:ahLst/>
            <a:cxnLst/>
            <a:rect l="l" t="t" r="r" b="b"/>
            <a:pathLst>
              <a:path w="4364916" h="6187381">
                <a:moveTo>
                  <a:pt x="0" y="0"/>
                </a:moveTo>
                <a:lnTo>
                  <a:pt x="4364916" y="0"/>
                </a:lnTo>
                <a:lnTo>
                  <a:pt x="4364916" y="6187381"/>
                </a:lnTo>
                <a:lnTo>
                  <a:pt x="0" y="61873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87407" y="6174334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0" y="0"/>
                </a:moveTo>
                <a:lnTo>
                  <a:pt x="3531386" y="0"/>
                </a:lnTo>
                <a:lnTo>
                  <a:pt x="3531386" y="3815463"/>
                </a:lnTo>
                <a:lnTo>
                  <a:pt x="0" y="381546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2543402" y="6083768"/>
            <a:ext cx="3531385" cy="3815463"/>
          </a:xfrm>
          <a:custGeom>
            <a:avLst/>
            <a:gdLst/>
            <a:ahLst/>
            <a:cxnLst/>
            <a:rect l="l" t="t" r="r" b="b"/>
            <a:pathLst>
              <a:path w="3531385" h="3815463">
                <a:moveTo>
                  <a:pt x="3531386" y="0"/>
                </a:moveTo>
                <a:lnTo>
                  <a:pt x="0" y="0"/>
                </a:lnTo>
                <a:lnTo>
                  <a:pt x="0" y="3815463"/>
                </a:lnTo>
                <a:lnTo>
                  <a:pt x="3531386" y="3815463"/>
                </a:lnTo>
                <a:lnTo>
                  <a:pt x="3531386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436655" y="1657320"/>
            <a:ext cx="3778768" cy="3807323"/>
          </a:xfrm>
          <a:custGeom>
            <a:avLst/>
            <a:gdLst/>
            <a:ahLst/>
            <a:cxnLst/>
            <a:rect l="l" t="t" r="r" b="b"/>
            <a:pathLst>
              <a:path w="3778768" h="3807323">
                <a:moveTo>
                  <a:pt x="0" y="0"/>
                </a:moveTo>
                <a:lnTo>
                  <a:pt x="3778768" y="0"/>
                </a:lnTo>
                <a:lnTo>
                  <a:pt x="3778768" y="3807323"/>
                </a:lnTo>
                <a:lnTo>
                  <a:pt x="0" y="380732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38390" y="606533"/>
            <a:ext cx="1828678" cy="1399770"/>
          </a:xfrm>
          <a:custGeom>
            <a:avLst/>
            <a:gdLst/>
            <a:ahLst/>
            <a:cxnLst/>
            <a:rect l="l" t="t" r="r" b="b"/>
            <a:pathLst>
              <a:path w="1828678" h="1399770">
                <a:moveTo>
                  <a:pt x="0" y="0"/>
                </a:moveTo>
                <a:lnTo>
                  <a:pt x="1828678" y="0"/>
                </a:lnTo>
                <a:lnTo>
                  <a:pt x="1828678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460558" y="573066"/>
            <a:ext cx="627698" cy="634365"/>
            <a:chOff x="0" y="0"/>
            <a:chExt cx="836930" cy="845820"/>
          </a:xfrm>
        </p:grpSpPr>
        <p:sp>
          <p:nvSpPr>
            <p:cNvPr id="11" name="Freeform 11"/>
            <p:cNvSpPr/>
            <p:nvPr/>
          </p:nvSpPr>
          <p:spPr>
            <a:xfrm>
              <a:off x="45720" y="48260"/>
              <a:ext cx="746760" cy="748030"/>
            </a:xfrm>
            <a:custGeom>
              <a:avLst/>
              <a:gdLst/>
              <a:ahLst/>
              <a:cxnLst/>
              <a:rect l="l" t="t" r="r" b="b"/>
              <a:pathLst>
                <a:path w="746760" h="748030">
                  <a:moveTo>
                    <a:pt x="541020" y="712470"/>
                  </a:moveTo>
                  <a:cubicBezTo>
                    <a:pt x="17780" y="205740"/>
                    <a:pt x="15240" y="201930"/>
                    <a:pt x="10160" y="186690"/>
                  </a:cubicBezTo>
                  <a:cubicBezTo>
                    <a:pt x="3810" y="163830"/>
                    <a:pt x="0" y="124460"/>
                    <a:pt x="8890" y="99060"/>
                  </a:cubicBezTo>
                  <a:cubicBezTo>
                    <a:pt x="16510" y="72390"/>
                    <a:pt x="38100" y="44450"/>
                    <a:pt x="59690" y="27940"/>
                  </a:cubicBezTo>
                  <a:cubicBezTo>
                    <a:pt x="82550" y="11430"/>
                    <a:pt x="116840" y="1270"/>
                    <a:pt x="143510" y="2540"/>
                  </a:cubicBezTo>
                  <a:cubicBezTo>
                    <a:pt x="171450" y="3810"/>
                    <a:pt x="207010" y="20320"/>
                    <a:pt x="226060" y="33020"/>
                  </a:cubicBezTo>
                  <a:cubicBezTo>
                    <a:pt x="240030" y="43180"/>
                    <a:pt x="247650" y="52070"/>
                    <a:pt x="255270" y="66040"/>
                  </a:cubicBezTo>
                  <a:cubicBezTo>
                    <a:pt x="266700" y="87630"/>
                    <a:pt x="275590" y="128270"/>
                    <a:pt x="275590" y="151130"/>
                  </a:cubicBezTo>
                  <a:cubicBezTo>
                    <a:pt x="275590" y="168910"/>
                    <a:pt x="273050" y="180340"/>
                    <a:pt x="265430" y="194310"/>
                  </a:cubicBezTo>
                  <a:cubicBezTo>
                    <a:pt x="254000" y="215900"/>
                    <a:pt x="229870" y="246380"/>
                    <a:pt x="205740" y="259080"/>
                  </a:cubicBezTo>
                  <a:cubicBezTo>
                    <a:pt x="181610" y="273050"/>
                    <a:pt x="143510" y="276860"/>
                    <a:pt x="120650" y="275590"/>
                  </a:cubicBezTo>
                  <a:cubicBezTo>
                    <a:pt x="102870" y="274320"/>
                    <a:pt x="91440" y="270510"/>
                    <a:pt x="77470" y="261620"/>
                  </a:cubicBezTo>
                  <a:cubicBezTo>
                    <a:pt x="57150" y="250190"/>
                    <a:pt x="27940" y="224790"/>
                    <a:pt x="16510" y="199390"/>
                  </a:cubicBezTo>
                  <a:cubicBezTo>
                    <a:pt x="3810" y="175260"/>
                    <a:pt x="0" y="139700"/>
                    <a:pt x="5080" y="113030"/>
                  </a:cubicBezTo>
                  <a:cubicBezTo>
                    <a:pt x="10160" y="86360"/>
                    <a:pt x="27940" y="55880"/>
                    <a:pt x="48260" y="36830"/>
                  </a:cubicBezTo>
                  <a:cubicBezTo>
                    <a:pt x="69850" y="19050"/>
                    <a:pt x="105410" y="6350"/>
                    <a:pt x="129540" y="2540"/>
                  </a:cubicBezTo>
                  <a:cubicBezTo>
                    <a:pt x="146050" y="0"/>
                    <a:pt x="157480" y="1270"/>
                    <a:pt x="173990" y="6350"/>
                  </a:cubicBezTo>
                  <a:cubicBezTo>
                    <a:pt x="195580" y="13970"/>
                    <a:pt x="214630" y="27940"/>
                    <a:pt x="246380" y="54610"/>
                  </a:cubicBezTo>
                  <a:cubicBezTo>
                    <a:pt x="337820" y="129540"/>
                    <a:pt x="645160" y="457200"/>
                    <a:pt x="708660" y="537210"/>
                  </a:cubicBezTo>
                  <a:cubicBezTo>
                    <a:pt x="726440" y="560070"/>
                    <a:pt x="734060" y="566420"/>
                    <a:pt x="739140" y="585470"/>
                  </a:cubicBezTo>
                  <a:cubicBezTo>
                    <a:pt x="745490" y="609600"/>
                    <a:pt x="746760" y="646430"/>
                    <a:pt x="736600" y="671830"/>
                  </a:cubicBezTo>
                  <a:cubicBezTo>
                    <a:pt x="726440" y="695960"/>
                    <a:pt x="698500" y="722630"/>
                    <a:pt x="676910" y="734060"/>
                  </a:cubicBezTo>
                  <a:cubicBezTo>
                    <a:pt x="659130" y="744220"/>
                    <a:pt x="641350" y="748030"/>
                    <a:pt x="621030" y="746760"/>
                  </a:cubicBezTo>
                  <a:cubicBezTo>
                    <a:pt x="595630" y="744220"/>
                    <a:pt x="541020" y="712470"/>
                    <a:pt x="541020" y="71247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5068253" y="483531"/>
            <a:ext cx="296228" cy="615315"/>
            <a:chOff x="0" y="0"/>
            <a:chExt cx="394970" cy="820420"/>
          </a:xfrm>
        </p:grpSpPr>
        <p:sp>
          <p:nvSpPr>
            <p:cNvPr id="13" name="Freeform 13"/>
            <p:cNvSpPr/>
            <p:nvPr/>
          </p:nvSpPr>
          <p:spPr>
            <a:xfrm>
              <a:off x="48260" y="49530"/>
              <a:ext cx="311150" cy="722630"/>
            </a:xfrm>
            <a:custGeom>
              <a:avLst/>
              <a:gdLst/>
              <a:ahLst/>
              <a:cxnLst/>
              <a:rect l="l" t="t" r="r" b="b"/>
              <a:pathLst>
                <a:path w="311150" h="722630">
                  <a:moveTo>
                    <a:pt x="66040" y="626110"/>
                  </a:moveTo>
                  <a:cubicBezTo>
                    <a:pt x="2540" y="208280"/>
                    <a:pt x="11430" y="87630"/>
                    <a:pt x="33020" y="48260"/>
                  </a:cubicBezTo>
                  <a:cubicBezTo>
                    <a:pt x="40640" y="31750"/>
                    <a:pt x="49530" y="27940"/>
                    <a:pt x="63500" y="20320"/>
                  </a:cubicBezTo>
                  <a:cubicBezTo>
                    <a:pt x="83820" y="10160"/>
                    <a:pt x="118110" y="0"/>
                    <a:pt x="143510" y="2540"/>
                  </a:cubicBezTo>
                  <a:cubicBezTo>
                    <a:pt x="168910" y="5080"/>
                    <a:pt x="199390" y="19050"/>
                    <a:pt x="218440" y="36830"/>
                  </a:cubicBezTo>
                  <a:cubicBezTo>
                    <a:pt x="237490" y="53340"/>
                    <a:pt x="252730" y="82550"/>
                    <a:pt x="257810" y="107950"/>
                  </a:cubicBezTo>
                  <a:cubicBezTo>
                    <a:pt x="261620" y="133350"/>
                    <a:pt x="256540" y="166370"/>
                    <a:pt x="245110" y="189230"/>
                  </a:cubicBezTo>
                  <a:cubicBezTo>
                    <a:pt x="232410" y="212090"/>
                    <a:pt x="204470" y="234950"/>
                    <a:pt x="185420" y="246380"/>
                  </a:cubicBezTo>
                  <a:cubicBezTo>
                    <a:pt x="172720" y="254000"/>
                    <a:pt x="161290" y="256540"/>
                    <a:pt x="146050" y="257810"/>
                  </a:cubicBezTo>
                  <a:cubicBezTo>
                    <a:pt x="124460" y="257810"/>
                    <a:pt x="85090" y="250190"/>
                    <a:pt x="66040" y="240030"/>
                  </a:cubicBezTo>
                  <a:cubicBezTo>
                    <a:pt x="52070" y="233680"/>
                    <a:pt x="43180" y="226060"/>
                    <a:pt x="34290" y="214630"/>
                  </a:cubicBezTo>
                  <a:cubicBezTo>
                    <a:pt x="20320" y="196850"/>
                    <a:pt x="6350" y="160020"/>
                    <a:pt x="2540" y="138430"/>
                  </a:cubicBezTo>
                  <a:cubicBezTo>
                    <a:pt x="0" y="123190"/>
                    <a:pt x="1270" y="111760"/>
                    <a:pt x="7620" y="96520"/>
                  </a:cubicBezTo>
                  <a:cubicBezTo>
                    <a:pt x="13970" y="76200"/>
                    <a:pt x="31750" y="44450"/>
                    <a:pt x="52070" y="29210"/>
                  </a:cubicBezTo>
                  <a:cubicBezTo>
                    <a:pt x="72390" y="12700"/>
                    <a:pt x="107950" y="3810"/>
                    <a:pt x="129540" y="1270"/>
                  </a:cubicBezTo>
                  <a:cubicBezTo>
                    <a:pt x="146050" y="0"/>
                    <a:pt x="156210" y="2540"/>
                    <a:pt x="171450" y="7620"/>
                  </a:cubicBezTo>
                  <a:cubicBezTo>
                    <a:pt x="191770" y="16510"/>
                    <a:pt x="222250" y="35560"/>
                    <a:pt x="236220" y="57150"/>
                  </a:cubicBezTo>
                  <a:cubicBezTo>
                    <a:pt x="251460" y="78740"/>
                    <a:pt x="260350" y="110490"/>
                    <a:pt x="259080" y="135890"/>
                  </a:cubicBezTo>
                  <a:cubicBezTo>
                    <a:pt x="257810" y="161290"/>
                    <a:pt x="227330" y="210820"/>
                    <a:pt x="229870" y="212090"/>
                  </a:cubicBezTo>
                  <a:cubicBezTo>
                    <a:pt x="231140" y="213360"/>
                    <a:pt x="243840" y="182880"/>
                    <a:pt x="250190" y="185420"/>
                  </a:cubicBezTo>
                  <a:cubicBezTo>
                    <a:pt x="273050" y="191770"/>
                    <a:pt x="311150" y="562610"/>
                    <a:pt x="294640" y="636270"/>
                  </a:cubicBezTo>
                  <a:cubicBezTo>
                    <a:pt x="289560" y="661670"/>
                    <a:pt x="280670" y="670560"/>
                    <a:pt x="266700" y="684530"/>
                  </a:cubicBezTo>
                  <a:cubicBezTo>
                    <a:pt x="248920" y="701040"/>
                    <a:pt x="217170" y="717550"/>
                    <a:pt x="190500" y="720090"/>
                  </a:cubicBezTo>
                  <a:cubicBezTo>
                    <a:pt x="165100" y="722630"/>
                    <a:pt x="132080" y="712470"/>
                    <a:pt x="110490" y="695960"/>
                  </a:cubicBezTo>
                  <a:cubicBezTo>
                    <a:pt x="90170" y="680720"/>
                    <a:pt x="66040" y="626110"/>
                    <a:pt x="66040" y="6261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4470082" y="1228386"/>
            <a:ext cx="592455" cy="303847"/>
            <a:chOff x="0" y="0"/>
            <a:chExt cx="789940" cy="405130"/>
          </a:xfrm>
        </p:grpSpPr>
        <p:sp>
          <p:nvSpPr>
            <p:cNvPr id="15" name="Freeform 15"/>
            <p:cNvSpPr/>
            <p:nvPr/>
          </p:nvSpPr>
          <p:spPr>
            <a:xfrm>
              <a:off x="48260" y="48260"/>
              <a:ext cx="692150" cy="309880"/>
            </a:xfrm>
            <a:custGeom>
              <a:avLst/>
              <a:gdLst/>
              <a:ahLst/>
              <a:cxnLst/>
              <a:rect l="l" t="t" r="r" b="b"/>
              <a:pathLst>
                <a:path w="692150" h="309880">
                  <a:moveTo>
                    <a:pt x="553720" y="278130"/>
                  </a:moveTo>
                  <a:cubicBezTo>
                    <a:pt x="351790" y="256540"/>
                    <a:pt x="271780" y="250190"/>
                    <a:pt x="234950" y="262890"/>
                  </a:cubicBezTo>
                  <a:cubicBezTo>
                    <a:pt x="214630" y="270510"/>
                    <a:pt x="210820" y="288290"/>
                    <a:pt x="191770" y="294640"/>
                  </a:cubicBezTo>
                  <a:cubicBezTo>
                    <a:pt x="170180" y="303530"/>
                    <a:pt x="133350" y="309880"/>
                    <a:pt x="106680" y="303530"/>
                  </a:cubicBezTo>
                  <a:cubicBezTo>
                    <a:pt x="80010" y="297180"/>
                    <a:pt x="49530" y="275590"/>
                    <a:pt x="33020" y="259080"/>
                  </a:cubicBezTo>
                  <a:cubicBezTo>
                    <a:pt x="21590" y="246380"/>
                    <a:pt x="16510" y="234950"/>
                    <a:pt x="11430" y="220980"/>
                  </a:cubicBezTo>
                  <a:cubicBezTo>
                    <a:pt x="6350" y="207010"/>
                    <a:pt x="1270" y="194310"/>
                    <a:pt x="2540" y="177800"/>
                  </a:cubicBezTo>
                  <a:cubicBezTo>
                    <a:pt x="3810" y="154940"/>
                    <a:pt x="10160" y="118110"/>
                    <a:pt x="26670" y="95250"/>
                  </a:cubicBezTo>
                  <a:cubicBezTo>
                    <a:pt x="41910" y="73660"/>
                    <a:pt x="69850" y="52070"/>
                    <a:pt x="95250" y="44450"/>
                  </a:cubicBezTo>
                  <a:cubicBezTo>
                    <a:pt x="120650" y="35560"/>
                    <a:pt x="158750" y="39370"/>
                    <a:pt x="181610" y="45720"/>
                  </a:cubicBezTo>
                  <a:cubicBezTo>
                    <a:pt x="196850" y="49530"/>
                    <a:pt x="207010" y="54610"/>
                    <a:pt x="219710" y="66040"/>
                  </a:cubicBezTo>
                  <a:cubicBezTo>
                    <a:pt x="236220" y="81280"/>
                    <a:pt x="260350" y="111760"/>
                    <a:pt x="266700" y="137160"/>
                  </a:cubicBezTo>
                  <a:cubicBezTo>
                    <a:pt x="274320" y="163830"/>
                    <a:pt x="271780" y="198120"/>
                    <a:pt x="261620" y="223520"/>
                  </a:cubicBezTo>
                  <a:cubicBezTo>
                    <a:pt x="251460" y="248920"/>
                    <a:pt x="228600" y="274320"/>
                    <a:pt x="205740" y="288290"/>
                  </a:cubicBezTo>
                  <a:cubicBezTo>
                    <a:pt x="181610" y="302260"/>
                    <a:pt x="148590" y="309880"/>
                    <a:pt x="120650" y="306070"/>
                  </a:cubicBezTo>
                  <a:cubicBezTo>
                    <a:pt x="93980" y="303530"/>
                    <a:pt x="63500" y="288290"/>
                    <a:pt x="43180" y="269240"/>
                  </a:cubicBezTo>
                  <a:cubicBezTo>
                    <a:pt x="24130" y="250190"/>
                    <a:pt x="8890" y="215900"/>
                    <a:pt x="3810" y="193040"/>
                  </a:cubicBezTo>
                  <a:cubicBezTo>
                    <a:pt x="0" y="176530"/>
                    <a:pt x="0" y="165100"/>
                    <a:pt x="3810" y="148590"/>
                  </a:cubicBezTo>
                  <a:cubicBezTo>
                    <a:pt x="10160" y="127000"/>
                    <a:pt x="29210" y="93980"/>
                    <a:pt x="45720" y="73660"/>
                  </a:cubicBezTo>
                  <a:cubicBezTo>
                    <a:pt x="59690" y="55880"/>
                    <a:pt x="71120" y="43180"/>
                    <a:pt x="93980" y="31750"/>
                  </a:cubicBezTo>
                  <a:cubicBezTo>
                    <a:pt x="132080" y="13970"/>
                    <a:pt x="207010" y="6350"/>
                    <a:pt x="264160" y="2540"/>
                  </a:cubicBezTo>
                  <a:cubicBezTo>
                    <a:pt x="322580" y="0"/>
                    <a:pt x="383540" y="7620"/>
                    <a:pt x="441960" y="15240"/>
                  </a:cubicBezTo>
                  <a:cubicBezTo>
                    <a:pt x="501650" y="22860"/>
                    <a:pt x="575310" y="27940"/>
                    <a:pt x="617220" y="49530"/>
                  </a:cubicBezTo>
                  <a:cubicBezTo>
                    <a:pt x="645160" y="63500"/>
                    <a:pt x="666750" y="86360"/>
                    <a:pt x="678180" y="106680"/>
                  </a:cubicBezTo>
                  <a:cubicBezTo>
                    <a:pt x="688340" y="124460"/>
                    <a:pt x="692150" y="143510"/>
                    <a:pt x="690880" y="162560"/>
                  </a:cubicBezTo>
                  <a:cubicBezTo>
                    <a:pt x="688340" y="186690"/>
                    <a:pt x="674370" y="222250"/>
                    <a:pt x="657860" y="241300"/>
                  </a:cubicBezTo>
                  <a:cubicBezTo>
                    <a:pt x="645160" y="256540"/>
                    <a:pt x="627380" y="266700"/>
                    <a:pt x="610870" y="273050"/>
                  </a:cubicBezTo>
                  <a:cubicBezTo>
                    <a:pt x="593090" y="278130"/>
                    <a:pt x="553720" y="278130"/>
                    <a:pt x="553720" y="27813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6" name="Group 16"/>
          <p:cNvGrpSpPr/>
          <p:nvPr/>
        </p:nvGrpSpPr>
        <p:grpSpPr>
          <a:xfrm rot="-5466542">
            <a:off x="13171488" y="957477"/>
            <a:ext cx="552469" cy="522858"/>
            <a:chOff x="0" y="0"/>
            <a:chExt cx="900430" cy="852170"/>
          </a:xfrm>
        </p:grpSpPr>
        <p:sp>
          <p:nvSpPr>
            <p:cNvPr id="17" name="Freeform 17"/>
            <p:cNvSpPr/>
            <p:nvPr/>
          </p:nvSpPr>
          <p:spPr>
            <a:xfrm>
              <a:off x="45720" y="48260"/>
              <a:ext cx="807720" cy="755650"/>
            </a:xfrm>
            <a:custGeom>
              <a:avLst/>
              <a:gdLst/>
              <a:ahLst/>
              <a:cxnLst/>
              <a:rect l="l" t="t" r="r" b="b"/>
              <a:pathLst>
                <a:path w="807720" h="755650">
                  <a:moveTo>
                    <a:pt x="208280" y="41910"/>
                  </a:moveTo>
                  <a:cubicBezTo>
                    <a:pt x="571500" y="396240"/>
                    <a:pt x="746760" y="495300"/>
                    <a:pt x="786130" y="544830"/>
                  </a:cubicBezTo>
                  <a:cubicBezTo>
                    <a:pt x="798830" y="561340"/>
                    <a:pt x="800100" y="568960"/>
                    <a:pt x="802640" y="585470"/>
                  </a:cubicBezTo>
                  <a:cubicBezTo>
                    <a:pt x="806450" y="608330"/>
                    <a:pt x="805180" y="646430"/>
                    <a:pt x="795020" y="671830"/>
                  </a:cubicBezTo>
                  <a:cubicBezTo>
                    <a:pt x="783590" y="697230"/>
                    <a:pt x="759460" y="722630"/>
                    <a:pt x="735330" y="735330"/>
                  </a:cubicBezTo>
                  <a:cubicBezTo>
                    <a:pt x="711200" y="749300"/>
                    <a:pt x="676910" y="755650"/>
                    <a:pt x="650240" y="750570"/>
                  </a:cubicBezTo>
                  <a:cubicBezTo>
                    <a:pt x="622300" y="746760"/>
                    <a:pt x="591820" y="731520"/>
                    <a:pt x="572770" y="711200"/>
                  </a:cubicBezTo>
                  <a:cubicBezTo>
                    <a:pt x="553720" y="692150"/>
                    <a:pt x="539750" y="655320"/>
                    <a:pt x="534670" y="632460"/>
                  </a:cubicBezTo>
                  <a:cubicBezTo>
                    <a:pt x="532130" y="615950"/>
                    <a:pt x="533400" y="603250"/>
                    <a:pt x="537210" y="589280"/>
                  </a:cubicBezTo>
                  <a:cubicBezTo>
                    <a:pt x="539750" y="574040"/>
                    <a:pt x="543560" y="561340"/>
                    <a:pt x="552450" y="547370"/>
                  </a:cubicBezTo>
                  <a:cubicBezTo>
                    <a:pt x="566420" y="528320"/>
                    <a:pt x="593090" y="501650"/>
                    <a:pt x="618490" y="490220"/>
                  </a:cubicBezTo>
                  <a:cubicBezTo>
                    <a:pt x="643890" y="480060"/>
                    <a:pt x="681990" y="480060"/>
                    <a:pt x="704850" y="485140"/>
                  </a:cubicBezTo>
                  <a:cubicBezTo>
                    <a:pt x="721360" y="487680"/>
                    <a:pt x="731520" y="492760"/>
                    <a:pt x="745490" y="502920"/>
                  </a:cubicBezTo>
                  <a:cubicBezTo>
                    <a:pt x="763270" y="516890"/>
                    <a:pt x="789940" y="544830"/>
                    <a:pt x="798830" y="571500"/>
                  </a:cubicBezTo>
                  <a:cubicBezTo>
                    <a:pt x="807720" y="596900"/>
                    <a:pt x="807720" y="632460"/>
                    <a:pt x="800100" y="657860"/>
                  </a:cubicBezTo>
                  <a:cubicBezTo>
                    <a:pt x="791210" y="684530"/>
                    <a:pt x="770890" y="712470"/>
                    <a:pt x="748030" y="727710"/>
                  </a:cubicBezTo>
                  <a:cubicBezTo>
                    <a:pt x="725170" y="744220"/>
                    <a:pt x="688340" y="751840"/>
                    <a:pt x="664210" y="751840"/>
                  </a:cubicBezTo>
                  <a:cubicBezTo>
                    <a:pt x="647700" y="753110"/>
                    <a:pt x="638810" y="749300"/>
                    <a:pt x="621030" y="742950"/>
                  </a:cubicBezTo>
                  <a:cubicBezTo>
                    <a:pt x="594360" y="732790"/>
                    <a:pt x="552450" y="708660"/>
                    <a:pt x="518160" y="684530"/>
                  </a:cubicBezTo>
                  <a:cubicBezTo>
                    <a:pt x="481330" y="659130"/>
                    <a:pt x="450850" y="635000"/>
                    <a:pt x="407670" y="594360"/>
                  </a:cubicBezTo>
                  <a:cubicBezTo>
                    <a:pt x="335280" y="530860"/>
                    <a:pt x="210820" y="405130"/>
                    <a:pt x="139700" y="326390"/>
                  </a:cubicBezTo>
                  <a:cubicBezTo>
                    <a:pt x="87630" y="270510"/>
                    <a:pt x="33020" y="220980"/>
                    <a:pt x="13970" y="175260"/>
                  </a:cubicBezTo>
                  <a:cubicBezTo>
                    <a:pt x="1270" y="144780"/>
                    <a:pt x="0" y="115570"/>
                    <a:pt x="5080" y="91440"/>
                  </a:cubicBezTo>
                  <a:cubicBezTo>
                    <a:pt x="7620" y="72390"/>
                    <a:pt x="19050" y="54610"/>
                    <a:pt x="30480" y="41910"/>
                  </a:cubicBezTo>
                  <a:cubicBezTo>
                    <a:pt x="43180" y="27940"/>
                    <a:pt x="60960" y="16510"/>
                    <a:pt x="77470" y="10160"/>
                  </a:cubicBezTo>
                  <a:cubicBezTo>
                    <a:pt x="95250" y="2540"/>
                    <a:pt x="114300" y="0"/>
                    <a:pt x="134620" y="2540"/>
                  </a:cubicBezTo>
                  <a:cubicBezTo>
                    <a:pt x="157480" y="7620"/>
                    <a:pt x="208280" y="41910"/>
                    <a:pt x="208280" y="4191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8" name="Group 18"/>
          <p:cNvGrpSpPr/>
          <p:nvPr/>
        </p:nvGrpSpPr>
        <p:grpSpPr>
          <a:xfrm rot="-5466542">
            <a:off x="12755985" y="971838"/>
            <a:ext cx="621819" cy="241559"/>
            <a:chOff x="0" y="0"/>
            <a:chExt cx="1013460" cy="393700"/>
          </a:xfrm>
        </p:grpSpPr>
        <p:sp>
          <p:nvSpPr>
            <p:cNvPr id="19" name="Freeform 19"/>
            <p:cNvSpPr/>
            <p:nvPr/>
          </p:nvSpPr>
          <p:spPr>
            <a:xfrm>
              <a:off x="49530" y="46990"/>
              <a:ext cx="918210" cy="308610"/>
            </a:xfrm>
            <a:custGeom>
              <a:avLst/>
              <a:gdLst/>
              <a:ahLst/>
              <a:cxnLst/>
              <a:rect l="l" t="t" r="r" b="b"/>
              <a:pathLst>
                <a:path w="918210" h="308610">
                  <a:moveTo>
                    <a:pt x="124460" y="46990"/>
                  </a:moveTo>
                  <a:cubicBezTo>
                    <a:pt x="711200" y="30480"/>
                    <a:pt x="711200" y="19050"/>
                    <a:pt x="726440" y="13970"/>
                  </a:cubicBezTo>
                  <a:cubicBezTo>
                    <a:pt x="749300" y="6350"/>
                    <a:pt x="786130" y="0"/>
                    <a:pt x="812800" y="6350"/>
                  </a:cubicBezTo>
                  <a:cubicBezTo>
                    <a:pt x="839470" y="12700"/>
                    <a:pt x="869950" y="35560"/>
                    <a:pt x="885190" y="52070"/>
                  </a:cubicBezTo>
                  <a:cubicBezTo>
                    <a:pt x="896620" y="63500"/>
                    <a:pt x="902970" y="73660"/>
                    <a:pt x="906780" y="90170"/>
                  </a:cubicBezTo>
                  <a:cubicBezTo>
                    <a:pt x="913130" y="111760"/>
                    <a:pt x="918210" y="149860"/>
                    <a:pt x="909320" y="175260"/>
                  </a:cubicBezTo>
                  <a:cubicBezTo>
                    <a:pt x="901700" y="201930"/>
                    <a:pt x="881380" y="229870"/>
                    <a:pt x="859790" y="246380"/>
                  </a:cubicBezTo>
                  <a:cubicBezTo>
                    <a:pt x="838200" y="261620"/>
                    <a:pt x="801370" y="270510"/>
                    <a:pt x="777240" y="271780"/>
                  </a:cubicBezTo>
                  <a:cubicBezTo>
                    <a:pt x="760730" y="273050"/>
                    <a:pt x="749300" y="270510"/>
                    <a:pt x="735330" y="264160"/>
                  </a:cubicBezTo>
                  <a:cubicBezTo>
                    <a:pt x="713740" y="254000"/>
                    <a:pt x="681990" y="232410"/>
                    <a:pt x="668020" y="209550"/>
                  </a:cubicBezTo>
                  <a:cubicBezTo>
                    <a:pt x="652780" y="186690"/>
                    <a:pt x="643890" y="153670"/>
                    <a:pt x="646430" y="127000"/>
                  </a:cubicBezTo>
                  <a:cubicBezTo>
                    <a:pt x="648970" y="99060"/>
                    <a:pt x="661670" y="67310"/>
                    <a:pt x="679450" y="46990"/>
                  </a:cubicBezTo>
                  <a:cubicBezTo>
                    <a:pt x="698500" y="26670"/>
                    <a:pt x="732790" y="11430"/>
                    <a:pt x="754380" y="5080"/>
                  </a:cubicBezTo>
                  <a:cubicBezTo>
                    <a:pt x="770890" y="0"/>
                    <a:pt x="782320" y="0"/>
                    <a:pt x="798830" y="3810"/>
                  </a:cubicBezTo>
                  <a:cubicBezTo>
                    <a:pt x="820420" y="7620"/>
                    <a:pt x="857250" y="26670"/>
                    <a:pt x="875030" y="40640"/>
                  </a:cubicBezTo>
                  <a:cubicBezTo>
                    <a:pt x="887730" y="52070"/>
                    <a:pt x="895350" y="60960"/>
                    <a:pt x="901700" y="76200"/>
                  </a:cubicBezTo>
                  <a:cubicBezTo>
                    <a:pt x="909320" y="97790"/>
                    <a:pt x="918210" y="134620"/>
                    <a:pt x="913130" y="161290"/>
                  </a:cubicBezTo>
                  <a:cubicBezTo>
                    <a:pt x="908050" y="187960"/>
                    <a:pt x="896620" y="217170"/>
                    <a:pt x="871220" y="236220"/>
                  </a:cubicBezTo>
                  <a:cubicBezTo>
                    <a:pt x="829310" y="269240"/>
                    <a:pt x="735330" y="284480"/>
                    <a:pt x="651510" y="295910"/>
                  </a:cubicBezTo>
                  <a:cubicBezTo>
                    <a:pt x="544830" y="308610"/>
                    <a:pt x="383540" y="297180"/>
                    <a:pt x="279400" y="292100"/>
                  </a:cubicBezTo>
                  <a:cubicBezTo>
                    <a:pt x="204470" y="289560"/>
                    <a:pt x="132080" y="294640"/>
                    <a:pt x="85090" y="278130"/>
                  </a:cubicBezTo>
                  <a:cubicBezTo>
                    <a:pt x="55880" y="265430"/>
                    <a:pt x="33020" y="246380"/>
                    <a:pt x="19050" y="227330"/>
                  </a:cubicBezTo>
                  <a:cubicBezTo>
                    <a:pt x="7620" y="210820"/>
                    <a:pt x="2540" y="191770"/>
                    <a:pt x="1270" y="172720"/>
                  </a:cubicBezTo>
                  <a:cubicBezTo>
                    <a:pt x="0" y="154940"/>
                    <a:pt x="3810" y="134620"/>
                    <a:pt x="11430" y="118110"/>
                  </a:cubicBezTo>
                  <a:cubicBezTo>
                    <a:pt x="19050" y="100330"/>
                    <a:pt x="29210" y="83820"/>
                    <a:pt x="45720" y="72390"/>
                  </a:cubicBezTo>
                  <a:cubicBezTo>
                    <a:pt x="64770" y="58420"/>
                    <a:pt x="124460" y="46990"/>
                    <a:pt x="124460" y="4699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0" name="Group 20"/>
          <p:cNvGrpSpPr/>
          <p:nvPr/>
        </p:nvGrpSpPr>
        <p:grpSpPr>
          <a:xfrm rot="-5466542">
            <a:off x="13425147" y="1315976"/>
            <a:ext cx="287533" cy="490131"/>
            <a:chOff x="0" y="0"/>
            <a:chExt cx="468630" cy="798830"/>
          </a:xfrm>
        </p:grpSpPr>
        <p:sp>
          <p:nvSpPr>
            <p:cNvPr id="21" name="Freeform 21"/>
            <p:cNvSpPr/>
            <p:nvPr/>
          </p:nvSpPr>
          <p:spPr>
            <a:xfrm>
              <a:off x="44450" y="43180"/>
              <a:ext cx="379730" cy="706120"/>
            </a:xfrm>
            <a:custGeom>
              <a:avLst/>
              <a:gdLst/>
              <a:ahLst/>
              <a:cxnLst/>
              <a:rect l="l" t="t" r="r" b="b"/>
              <a:pathLst>
                <a:path w="379730" h="706120">
                  <a:moveTo>
                    <a:pt x="236220" y="106680"/>
                  </a:moveTo>
                  <a:cubicBezTo>
                    <a:pt x="299720" y="463550"/>
                    <a:pt x="356870" y="494030"/>
                    <a:pt x="369570" y="533400"/>
                  </a:cubicBezTo>
                  <a:cubicBezTo>
                    <a:pt x="379730" y="562610"/>
                    <a:pt x="377190" y="591820"/>
                    <a:pt x="369570" y="617220"/>
                  </a:cubicBezTo>
                  <a:cubicBezTo>
                    <a:pt x="360680" y="641350"/>
                    <a:pt x="339090" y="668020"/>
                    <a:pt x="317500" y="683260"/>
                  </a:cubicBezTo>
                  <a:cubicBezTo>
                    <a:pt x="295910" y="697230"/>
                    <a:pt x="262890" y="706120"/>
                    <a:pt x="236220" y="703580"/>
                  </a:cubicBezTo>
                  <a:cubicBezTo>
                    <a:pt x="210820" y="702310"/>
                    <a:pt x="179070" y="689610"/>
                    <a:pt x="160020" y="671830"/>
                  </a:cubicBezTo>
                  <a:cubicBezTo>
                    <a:pt x="139700" y="655320"/>
                    <a:pt x="121920" y="626110"/>
                    <a:pt x="116840" y="599440"/>
                  </a:cubicBezTo>
                  <a:cubicBezTo>
                    <a:pt x="111760" y="574040"/>
                    <a:pt x="119380" y="538480"/>
                    <a:pt x="127000" y="516890"/>
                  </a:cubicBezTo>
                  <a:cubicBezTo>
                    <a:pt x="133350" y="501650"/>
                    <a:pt x="139700" y="492760"/>
                    <a:pt x="151130" y="482600"/>
                  </a:cubicBezTo>
                  <a:cubicBezTo>
                    <a:pt x="168910" y="467360"/>
                    <a:pt x="203200" y="449580"/>
                    <a:pt x="226060" y="444500"/>
                  </a:cubicBezTo>
                  <a:cubicBezTo>
                    <a:pt x="241300" y="440690"/>
                    <a:pt x="252730" y="440690"/>
                    <a:pt x="267970" y="444500"/>
                  </a:cubicBezTo>
                  <a:cubicBezTo>
                    <a:pt x="289560" y="449580"/>
                    <a:pt x="325120" y="469900"/>
                    <a:pt x="341630" y="485140"/>
                  </a:cubicBezTo>
                  <a:cubicBezTo>
                    <a:pt x="353060" y="495300"/>
                    <a:pt x="359410" y="504190"/>
                    <a:pt x="364490" y="519430"/>
                  </a:cubicBezTo>
                  <a:cubicBezTo>
                    <a:pt x="372110" y="541020"/>
                    <a:pt x="375920" y="580390"/>
                    <a:pt x="373380" y="603250"/>
                  </a:cubicBezTo>
                  <a:cubicBezTo>
                    <a:pt x="370840" y="618490"/>
                    <a:pt x="365760" y="629920"/>
                    <a:pt x="356870" y="642620"/>
                  </a:cubicBezTo>
                  <a:cubicBezTo>
                    <a:pt x="342900" y="660400"/>
                    <a:pt x="312420" y="685800"/>
                    <a:pt x="292100" y="695960"/>
                  </a:cubicBezTo>
                  <a:cubicBezTo>
                    <a:pt x="278130" y="702310"/>
                    <a:pt x="266700" y="704850"/>
                    <a:pt x="251460" y="704850"/>
                  </a:cubicBezTo>
                  <a:cubicBezTo>
                    <a:pt x="228600" y="703580"/>
                    <a:pt x="198120" y="695960"/>
                    <a:pt x="170180" y="680720"/>
                  </a:cubicBezTo>
                  <a:cubicBezTo>
                    <a:pt x="135890" y="662940"/>
                    <a:pt x="90170" y="631190"/>
                    <a:pt x="67310" y="594360"/>
                  </a:cubicBezTo>
                  <a:cubicBezTo>
                    <a:pt x="43180" y="554990"/>
                    <a:pt x="41910" y="508000"/>
                    <a:pt x="31750" y="449580"/>
                  </a:cubicBezTo>
                  <a:cubicBezTo>
                    <a:pt x="19050" y="364490"/>
                    <a:pt x="0" y="200660"/>
                    <a:pt x="6350" y="130810"/>
                  </a:cubicBezTo>
                  <a:cubicBezTo>
                    <a:pt x="10160" y="95250"/>
                    <a:pt x="15240" y="71120"/>
                    <a:pt x="27940" y="52070"/>
                  </a:cubicBezTo>
                  <a:cubicBezTo>
                    <a:pt x="38100" y="35560"/>
                    <a:pt x="52070" y="22860"/>
                    <a:pt x="69850" y="15240"/>
                  </a:cubicBezTo>
                  <a:cubicBezTo>
                    <a:pt x="91440" y="6350"/>
                    <a:pt x="125730" y="0"/>
                    <a:pt x="151130" y="7620"/>
                  </a:cubicBezTo>
                  <a:cubicBezTo>
                    <a:pt x="175260" y="13970"/>
                    <a:pt x="203200" y="35560"/>
                    <a:pt x="217170" y="54610"/>
                  </a:cubicBezTo>
                  <a:cubicBezTo>
                    <a:pt x="228600" y="69850"/>
                    <a:pt x="236220" y="106680"/>
                    <a:pt x="236220" y="106680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id="22" name="Freeform 22"/>
          <p:cNvSpPr/>
          <p:nvPr/>
        </p:nvSpPr>
        <p:spPr>
          <a:xfrm>
            <a:off x="15412853" y="-367037"/>
            <a:ext cx="3692894" cy="2316452"/>
          </a:xfrm>
          <a:custGeom>
            <a:avLst/>
            <a:gdLst/>
            <a:ahLst/>
            <a:cxnLst/>
            <a:rect l="l" t="t" r="r" b="b"/>
            <a:pathLst>
              <a:path w="3692894" h="2316452">
                <a:moveTo>
                  <a:pt x="0" y="0"/>
                </a:moveTo>
                <a:lnTo>
                  <a:pt x="3692894" y="0"/>
                </a:lnTo>
                <a:lnTo>
                  <a:pt x="3692894" y="2316451"/>
                </a:lnTo>
                <a:lnTo>
                  <a:pt x="0" y="231645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/>
          <p:cNvSpPr/>
          <p:nvPr/>
        </p:nvSpPr>
        <p:spPr>
          <a:xfrm rot="-1008282" flipH="1">
            <a:off x="15390590" y="2224730"/>
            <a:ext cx="2659752" cy="3491322"/>
          </a:xfrm>
          <a:custGeom>
            <a:avLst/>
            <a:gdLst/>
            <a:ahLst/>
            <a:cxnLst/>
            <a:rect l="l" t="t" r="r" b="b"/>
            <a:pathLst>
              <a:path w="2659752" h="3491322">
                <a:moveTo>
                  <a:pt x="2659753" y="0"/>
                </a:moveTo>
                <a:lnTo>
                  <a:pt x="0" y="0"/>
                </a:lnTo>
                <a:lnTo>
                  <a:pt x="0" y="3491322"/>
                </a:lnTo>
                <a:lnTo>
                  <a:pt x="2659753" y="3491322"/>
                </a:lnTo>
                <a:lnTo>
                  <a:pt x="2659753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grpSp>
        <p:nvGrpSpPr>
          <p:cNvPr id="24" name="Group 24"/>
          <p:cNvGrpSpPr/>
          <p:nvPr/>
        </p:nvGrpSpPr>
        <p:grpSpPr>
          <a:xfrm>
            <a:off x="6651132" y="604838"/>
            <a:ext cx="4675326" cy="494009"/>
            <a:chOff x="0" y="0"/>
            <a:chExt cx="6233768" cy="658678"/>
          </a:xfrm>
        </p:grpSpPr>
        <p:sp>
          <p:nvSpPr>
            <p:cNvPr id="25" name="Freeform 25"/>
            <p:cNvSpPr/>
            <p:nvPr/>
          </p:nvSpPr>
          <p:spPr>
            <a:xfrm>
              <a:off x="53874" y="31694"/>
              <a:ext cx="6124603" cy="593913"/>
            </a:xfrm>
            <a:custGeom>
              <a:avLst/>
              <a:gdLst/>
              <a:ahLst/>
              <a:cxnLst/>
              <a:rect l="l" t="t" r="r" b="b"/>
              <a:pathLst>
                <a:path w="6124603" h="593913">
                  <a:moveTo>
                    <a:pt x="260863" y="38583"/>
                  </a:moveTo>
                  <a:cubicBezTo>
                    <a:pt x="3585445" y="55119"/>
                    <a:pt x="5531991" y="0"/>
                    <a:pt x="5841057" y="23426"/>
                  </a:cubicBezTo>
                  <a:cubicBezTo>
                    <a:pt x="5892095" y="27559"/>
                    <a:pt x="5902019" y="28937"/>
                    <a:pt x="5930374" y="37205"/>
                  </a:cubicBezTo>
                  <a:cubicBezTo>
                    <a:pt x="5958728" y="46851"/>
                    <a:pt x="5987083" y="62009"/>
                    <a:pt x="6011184" y="79923"/>
                  </a:cubicBezTo>
                  <a:cubicBezTo>
                    <a:pt x="6035286" y="96459"/>
                    <a:pt x="6057970" y="119885"/>
                    <a:pt x="6073565" y="143310"/>
                  </a:cubicBezTo>
                  <a:cubicBezTo>
                    <a:pt x="6090577" y="168114"/>
                    <a:pt x="6104755" y="195674"/>
                    <a:pt x="6111843" y="224612"/>
                  </a:cubicBezTo>
                  <a:cubicBezTo>
                    <a:pt x="6120350" y="252171"/>
                    <a:pt x="6124603" y="283865"/>
                    <a:pt x="6121768" y="312803"/>
                  </a:cubicBezTo>
                  <a:cubicBezTo>
                    <a:pt x="6120350" y="341741"/>
                    <a:pt x="6113261" y="372056"/>
                    <a:pt x="6103337" y="399616"/>
                  </a:cubicBezTo>
                  <a:cubicBezTo>
                    <a:pt x="6091995" y="425798"/>
                    <a:pt x="6074983" y="453358"/>
                    <a:pt x="6055134" y="475405"/>
                  </a:cubicBezTo>
                  <a:cubicBezTo>
                    <a:pt x="6036703" y="497453"/>
                    <a:pt x="6011184" y="516745"/>
                    <a:pt x="5985665" y="531903"/>
                  </a:cubicBezTo>
                  <a:cubicBezTo>
                    <a:pt x="5960146" y="547061"/>
                    <a:pt x="5930374" y="559463"/>
                    <a:pt x="5902019" y="564975"/>
                  </a:cubicBezTo>
                  <a:cubicBezTo>
                    <a:pt x="5872246" y="571865"/>
                    <a:pt x="5839639" y="573243"/>
                    <a:pt x="5809867" y="570487"/>
                  </a:cubicBezTo>
                  <a:cubicBezTo>
                    <a:pt x="5780094" y="566353"/>
                    <a:pt x="5750322" y="558085"/>
                    <a:pt x="5721967" y="545683"/>
                  </a:cubicBezTo>
                  <a:cubicBezTo>
                    <a:pt x="5695030" y="534659"/>
                    <a:pt x="5668093" y="516745"/>
                    <a:pt x="5646827" y="496075"/>
                  </a:cubicBezTo>
                  <a:cubicBezTo>
                    <a:pt x="5625561" y="476783"/>
                    <a:pt x="5605713" y="451980"/>
                    <a:pt x="5591536" y="425798"/>
                  </a:cubicBezTo>
                  <a:cubicBezTo>
                    <a:pt x="5577359" y="399616"/>
                    <a:pt x="5567434" y="370678"/>
                    <a:pt x="5563181" y="341741"/>
                  </a:cubicBezTo>
                  <a:cubicBezTo>
                    <a:pt x="5557510" y="312803"/>
                    <a:pt x="5557510" y="282487"/>
                    <a:pt x="5563181" y="253549"/>
                  </a:cubicBezTo>
                  <a:cubicBezTo>
                    <a:pt x="5567434" y="224612"/>
                    <a:pt x="5577359" y="194296"/>
                    <a:pt x="5591536" y="169492"/>
                  </a:cubicBezTo>
                  <a:cubicBezTo>
                    <a:pt x="5605713" y="143310"/>
                    <a:pt x="5625561" y="118507"/>
                    <a:pt x="5646827" y="99215"/>
                  </a:cubicBezTo>
                  <a:cubicBezTo>
                    <a:pt x="5668093" y="78545"/>
                    <a:pt x="5695030" y="60631"/>
                    <a:pt x="5721967" y="48229"/>
                  </a:cubicBezTo>
                  <a:cubicBezTo>
                    <a:pt x="5750322" y="37205"/>
                    <a:pt x="5780094" y="27559"/>
                    <a:pt x="5809867" y="24803"/>
                  </a:cubicBezTo>
                  <a:cubicBezTo>
                    <a:pt x="5839639" y="22048"/>
                    <a:pt x="5872246" y="23426"/>
                    <a:pt x="5902019" y="30315"/>
                  </a:cubicBezTo>
                  <a:cubicBezTo>
                    <a:pt x="5930374" y="35827"/>
                    <a:pt x="5960146" y="48229"/>
                    <a:pt x="5985665" y="63387"/>
                  </a:cubicBezTo>
                  <a:cubicBezTo>
                    <a:pt x="6012602" y="77167"/>
                    <a:pt x="6036703" y="97837"/>
                    <a:pt x="6055134" y="119885"/>
                  </a:cubicBezTo>
                  <a:cubicBezTo>
                    <a:pt x="6074983" y="141932"/>
                    <a:pt x="6091995" y="169492"/>
                    <a:pt x="6103337" y="195674"/>
                  </a:cubicBezTo>
                  <a:cubicBezTo>
                    <a:pt x="6113261" y="223234"/>
                    <a:pt x="6120350" y="253549"/>
                    <a:pt x="6121768" y="282487"/>
                  </a:cubicBezTo>
                  <a:cubicBezTo>
                    <a:pt x="6124603" y="311425"/>
                    <a:pt x="6120350" y="343119"/>
                    <a:pt x="6111843" y="370678"/>
                  </a:cubicBezTo>
                  <a:cubicBezTo>
                    <a:pt x="6104755" y="399616"/>
                    <a:pt x="6090577" y="427176"/>
                    <a:pt x="6073565" y="451980"/>
                  </a:cubicBezTo>
                  <a:cubicBezTo>
                    <a:pt x="6057970" y="475405"/>
                    <a:pt x="6035286" y="497453"/>
                    <a:pt x="6011184" y="515367"/>
                  </a:cubicBezTo>
                  <a:cubicBezTo>
                    <a:pt x="5987083" y="533281"/>
                    <a:pt x="5958728" y="548439"/>
                    <a:pt x="5930374" y="556707"/>
                  </a:cubicBezTo>
                  <a:cubicBezTo>
                    <a:pt x="5902019" y="566353"/>
                    <a:pt x="5892095" y="567731"/>
                    <a:pt x="5841057" y="571865"/>
                  </a:cubicBezTo>
                  <a:cubicBezTo>
                    <a:pt x="5531991" y="593912"/>
                    <a:pt x="3506052" y="542927"/>
                    <a:pt x="2593032" y="538793"/>
                  </a:cubicBezTo>
                  <a:cubicBezTo>
                    <a:pt x="1926698" y="536037"/>
                    <a:pt x="1295807" y="547061"/>
                    <a:pt x="863399" y="540171"/>
                  </a:cubicBezTo>
                  <a:cubicBezTo>
                    <a:pt x="603954" y="537415"/>
                    <a:pt x="365775" y="540171"/>
                    <a:pt x="241014" y="522257"/>
                  </a:cubicBezTo>
                  <a:cubicBezTo>
                    <a:pt x="187140" y="513989"/>
                    <a:pt x="155950" y="502965"/>
                    <a:pt x="127596" y="489185"/>
                  </a:cubicBezTo>
                  <a:cubicBezTo>
                    <a:pt x="106330" y="479539"/>
                    <a:pt x="93570" y="468515"/>
                    <a:pt x="79393" y="454736"/>
                  </a:cubicBezTo>
                  <a:cubicBezTo>
                    <a:pt x="65215" y="440956"/>
                    <a:pt x="52456" y="428554"/>
                    <a:pt x="41114" y="409262"/>
                  </a:cubicBezTo>
                  <a:cubicBezTo>
                    <a:pt x="25519" y="381702"/>
                    <a:pt x="7088" y="337607"/>
                    <a:pt x="2835" y="299023"/>
                  </a:cubicBezTo>
                  <a:cubicBezTo>
                    <a:pt x="0" y="261817"/>
                    <a:pt x="7088" y="219100"/>
                    <a:pt x="22684" y="184650"/>
                  </a:cubicBezTo>
                  <a:cubicBezTo>
                    <a:pt x="36861" y="150200"/>
                    <a:pt x="63798" y="117129"/>
                    <a:pt x="93570" y="92325"/>
                  </a:cubicBezTo>
                  <a:cubicBezTo>
                    <a:pt x="123343" y="68899"/>
                    <a:pt x="170128" y="50985"/>
                    <a:pt x="201318" y="42717"/>
                  </a:cubicBezTo>
                  <a:cubicBezTo>
                    <a:pt x="224001" y="37205"/>
                    <a:pt x="260863" y="38583"/>
                    <a:pt x="260863" y="38583"/>
                  </a:cubicBezTo>
                </a:path>
              </a:pathLst>
            </a:custGeom>
            <a:solidFill>
              <a:srgbClr val="88A3CE"/>
            </a:solidFill>
            <a:ln cap="sq">
              <a:noFill/>
              <a:prstDash val="solid"/>
              <a:miter/>
            </a:ln>
          </p:spPr>
        </p:sp>
      </p:grpSp>
      <p:sp>
        <p:nvSpPr>
          <p:cNvPr id="26" name="TextBox 26"/>
          <p:cNvSpPr txBox="1"/>
          <p:nvPr/>
        </p:nvSpPr>
        <p:spPr>
          <a:xfrm>
            <a:off x="953291" y="4127015"/>
            <a:ext cx="7626038" cy="1578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5"/>
              </a:lnSpc>
            </a:pPr>
            <a:r>
              <a:rPr lang="en-US" sz="3025" b="1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Khayyam Shah BSE221070</a:t>
            </a:r>
          </a:p>
          <a:p>
            <a:pPr algn="ctr">
              <a:lnSpc>
                <a:spcPts val="4235"/>
              </a:lnSpc>
            </a:pPr>
            <a:r>
              <a:rPr lang="en-US" sz="3025" b="1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Musharaf Ul Hassan Shah BSE221068</a:t>
            </a:r>
          </a:p>
          <a:p>
            <a:pPr algn="ctr">
              <a:lnSpc>
                <a:spcPts val="4235"/>
              </a:lnSpc>
            </a:pPr>
            <a:r>
              <a:rPr lang="en-US" sz="3025" b="1">
                <a:solidFill>
                  <a:srgbClr val="3B365F"/>
                </a:solidFill>
                <a:latin typeface="Coco Gothic Bold"/>
                <a:ea typeface="Coco Gothic Bold"/>
                <a:cs typeface="Coco Gothic Bold"/>
                <a:sym typeface="Coco Gothic Bold"/>
              </a:rPr>
              <a:t>Muhammad Haris BSE221056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180702" y="1280180"/>
            <a:ext cx="9616186" cy="1309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780"/>
              </a:lnSpc>
            </a:pPr>
            <a:r>
              <a:rPr lang="en-US" sz="77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RayScan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640676" y="475452"/>
            <a:ext cx="7677863" cy="9203898"/>
          </a:xfrm>
          <a:custGeom>
            <a:avLst/>
            <a:gdLst/>
            <a:ahLst/>
            <a:cxnLst/>
            <a:rect l="l" t="t" r="r" b="b"/>
            <a:pathLst>
              <a:path w="7677863" h="9203898">
                <a:moveTo>
                  <a:pt x="0" y="0"/>
                </a:moveTo>
                <a:lnTo>
                  <a:pt x="7677863" y="0"/>
                </a:lnTo>
                <a:lnTo>
                  <a:pt x="7677863" y="9203898"/>
                </a:lnTo>
                <a:lnTo>
                  <a:pt x="0" y="92038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475452"/>
            <a:ext cx="8018896" cy="9203898"/>
          </a:xfrm>
          <a:custGeom>
            <a:avLst/>
            <a:gdLst/>
            <a:ahLst/>
            <a:cxnLst/>
            <a:rect l="l" t="t" r="r" b="b"/>
            <a:pathLst>
              <a:path w="8018896" h="9203898">
                <a:moveTo>
                  <a:pt x="0" y="0"/>
                </a:moveTo>
                <a:lnTo>
                  <a:pt x="8018896" y="0"/>
                </a:lnTo>
                <a:lnTo>
                  <a:pt x="8018896" y="9203898"/>
                </a:lnTo>
                <a:lnTo>
                  <a:pt x="0" y="920389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8756257" cy="8129087"/>
          </a:xfrm>
          <a:custGeom>
            <a:avLst/>
            <a:gdLst/>
            <a:ahLst/>
            <a:cxnLst/>
            <a:rect l="l" t="t" r="r" b="b"/>
            <a:pathLst>
              <a:path w="8756257" h="8129087">
                <a:moveTo>
                  <a:pt x="0" y="0"/>
                </a:moveTo>
                <a:lnTo>
                  <a:pt x="8756257" y="0"/>
                </a:lnTo>
                <a:lnTo>
                  <a:pt x="8756257" y="8129087"/>
                </a:lnTo>
                <a:lnTo>
                  <a:pt x="0" y="8129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884797" y="1028700"/>
            <a:ext cx="8192760" cy="6485311"/>
          </a:xfrm>
          <a:custGeom>
            <a:avLst/>
            <a:gdLst/>
            <a:ahLst/>
            <a:cxnLst/>
            <a:rect l="l" t="t" r="r" b="b"/>
            <a:pathLst>
              <a:path w="8192760" h="6485311">
                <a:moveTo>
                  <a:pt x="0" y="0"/>
                </a:moveTo>
                <a:lnTo>
                  <a:pt x="8192760" y="0"/>
                </a:lnTo>
                <a:lnTo>
                  <a:pt x="8192760" y="6485311"/>
                </a:lnTo>
                <a:lnTo>
                  <a:pt x="0" y="64853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04376" y="2502842"/>
            <a:ext cx="9063041" cy="5440538"/>
          </a:xfrm>
          <a:custGeom>
            <a:avLst/>
            <a:gdLst/>
            <a:ahLst/>
            <a:cxnLst/>
            <a:rect l="l" t="t" r="r" b="b"/>
            <a:pathLst>
              <a:path w="9063041" h="5440538">
                <a:moveTo>
                  <a:pt x="0" y="0"/>
                </a:moveTo>
                <a:lnTo>
                  <a:pt x="9063041" y="0"/>
                </a:lnTo>
                <a:lnTo>
                  <a:pt x="9063041" y="5440539"/>
                </a:lnTo>
                <a:lnTo>
                  <a:pt x="0" y="54405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04112" y="882729"/>
            <a:ext cx="7202991" cy="8375571"/>
          </a:xfrm>
          <a:custGeom>
            <a:avLst/>
            <a:gdLst/>
            <a:ahLst/>
            <a:cxnLst/>
            <a:rect l="l" t="t" r="r" b="b"/>
            <a:pathLst>
              <a:path w="7202991" h="8375571">
                <a:moveTo>
                  <a:pt x="0" y="0"/>
                </a:moveTo>
                <a:lnTo>
                  <a:pt x="7202991" y="0"/>
                </a:lnTo>
                <a:lnTo>
                  <a:pt x="7202991" y="8375571"/>
                </a:lnTo>
                <a:lnTo>
                  <a:pt x="0" y="83755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66992" y="1522412"/>
            <a:ext cx="12272055" cy="7884082"/>
          </a:xfrm>
          <a:custGeom>
            <a:avLst/>
            <a:gdLst/>
            <a:ahLst/>
            <a:cxnLst/>
            <a:rect l="l" t="t" r="r" b="b"/>
            <a:pathLst>
              <a:path w="12272055" h="7884082">
                <a:moveTo>
                  <a:pt x="0" y="0"/>
                </a:moveTo>
                <a:lnTo>
                  <a:pt x="12272055" y="0"/>
                </a:lnTo>
                <a:lnTo>
                  <a:pt x="12272055" y="7884082"/>
                </a:lnTo>
                <a:lnTo>
                  <a:pt x="0" y="7884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01638"/>
            <a:ext cx="1435384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Domain Model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51775" y="2702800"/>
            <a:ext cx="3379868" cy="7125128"/>
          </a:xfrm>
          <a:custGeom>
            <a:avLst/>
            <a:gdLst/>
            <a:ahLst/>
            <a:cxnLst/>
            <a:rect l="l" t="t" r="r" b="b"/>
            <a:pathLst>
              <a:path w="3379868" h="7125128">
                <a:moveTo>
                  <a:pt x="0" y="0"/>
                </a:moveTo>
                <a:lnTo>
                  <a:pt x="3379868" y="0"/>
                </a:lnTo>
                <a:lnTo>
                  <a:pt x="3379868" y="7125127"/>
                </a:lnTo>
                <a:lnTo>
                  <a:pt x="0" y="7125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60659" y="2702800"/>
            <a:ext cx="3286824" cy="7125128"/>
          </a:xfrm>
          <a:custGeom>
            <a:avLst/>
            <a:gdLst/>
            <a:ahLst/>
            <a:cxnLst/>
            <a:rect l="l" t="t" r="r" b="b"/>
            <a:pathLst>
              <a:path w="3286824" h="7125128">
                <a:moveTo>
                  <a:pt x="0" y="0"/>
                </a:moveTo>
                <a:lnTo>
                  <a:pt x="3286824" y="0"/>
                </a:lnTo>
                <a:lnTo>
                  <a:pt x="3286824" y="7125127"/>
                </a:lnTo>
                <a:lnTo>
                  <a:pt x="0" y="712512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528666" y="2702800"/>
            <a:ext cx="3568122" cy="7125128"/>
          </a:xfrm>
          <a:custGeom>
            <a:avLst/>
            <a:gdLst/>
            <a:ahLst/>
            <a:cxnLst/>
            <a:rect l="l" t="t" r="r" b="b"/>
            <a:pathLst>
              <a:path w="3568122" h="7125128">
                <a:moveTo>
                  <a:pt x="0" y="0"/>
                </a:moveTo>
                <a:lnTo>
                  <a:pt x="3568122" y="0"/>
                </a:lnTo>
                <a:lnTo>
                  <a:pt x="3568122" y="7125127"/>
                </a:lnTo>
                <a:lnTo>
                  <a:pt x="0" y="71251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1277971" y="2702800"/>
            <a:ext cx="3367431" cy="7125128"/>
          </a:xfrm>
          <a:custGeom>
            <a:avLst/>
            <a:gdLst/>
            <a:ahLst/>
            <a:cxnLst/>
            <a:rect l="l" t="t" r="r" b="b"/>
            <a:pathLst>
              <a:path w="3367431" h="7125128">
                <a:moveTo>
                  <a:pt x="0" y="0"/>
                </a:moveTo>
                <a:lnTo>
                  <a:pt x="3367431" y="0"/>
                </a:lnTo>
                <a:lnTo>
                  <a:pt x="3367431" y="7125127"/>
                </a:lnTo>
                <a:lnTo>
                  <a:pt x="0" y="712512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778752" y="2573838"/>
            <a:ext cx="3489737" cy="7383050"/>
          </a:xfrm>
          <a:custGeom>
            <a:avLst/>
            <a:gdLst/>
            <a:ahLst/>
            <a:cxnLst/>
            <a:rect l="l" t="t" r="r" b="b"/>
            <a:pathLst>
              <a:path w="3489737" h="7383050">
                <a:moveTo>
                  <a:pt x="0" y="0"/>
                </a:moveTo>
                <a:lnTo>
                  <a:pt x="3489738" y="0"/>
                </a:lnTo>
                <a:lnTo>
                  <a:pt x="3489738" y="7383050"/>
                </a:lnTo>
                <a:lnTo>
                  <a:pt x="0" y="73830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54315" y="508930"/>
            <a:ext cx="1037113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Interfaces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005399" y="613214"/>
            <a:ext cx="9079306" cy="2687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142" lvl="1" indent="-303571" algn="l">
              <a:lnSpc>
                <a:spcPts val="5483"/>
              </a:lnSpc>
              <a:buFont typeface="Arial"/>
              <a:buChar char="•"/>
            </a:pPr>
            <a:r>
              <a:rPr lang="en-US" sz="2812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Patient View</a:t>
            </a:r>
          </a:p>
          <a:p>
            <a:pPr marL="607142" lvl="1" indent="-303571" algn="l">
              <a:lnSpc>
                <a:spcPts val="5483"/>
              </a:lnSpc>
              <a:buFont typeface="Arial"/>
              <a:buChar char="•"/>
            </a:pPr>
            <a:r>
              <a:rPr lang="en-US" sz="2812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Registration and Log In</a:t>
            </a:r>
          </a:p>
          <a:p>
            <a:pPr algn="l">
              <a:lnSpc>
                <a:spcPts val="5483"/>
              </a:lnSpc>
            </a:pPr>
            <a:endParaRPr lang="en-US" sz="2812">
              <a:solidFill>
                <a:srgbClr val="3B365F"/>
              </a:solidFill>
              <a:latin typeface="TAN Headline"/>
              <a:ea typeface="TAN Headline"/>
              <a:cs typeface="TAN Headline"/>
              <a:sym typeface="TAN Headline"/>
            </a:endParaRPr>
          </a:p>
          <a:p>
            <a:pPr algn="l">
              <a:lnSpc>
                <a:spcPts val="5483"/>
              </a:lnSpc>
            </a:pPr>
            <a:endParaRPr lang="en-US" sz="2812">
              <a:solidFill>
                <a:srgbClr val="3B365F"/>
              </a:solidFill>
              <a:latin typeface="TAN Headline"/>
              <a:ea typeface="TAN Headline"/>
              <a:cs typeface="TAN Headline"/>
              <a:sym typeface="TAN Headlin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7793" y="1478068"/>
            <a:ext cx="3644954" cy="7330863"/>
          </a:xfrm>
          <a:custGeom>
            <a:avLst/>
            <a:gdLst/>
            <a:ahLst/>
            <a:cxnLst/>
            <a:rect l="l" t="t" r="r" b="b"/>
            <a:pathLst>
              <a:path w="3644954" h="7330863">
                <a:moveTo>
                  <a:pt x="0" y="0"/>
                </a:moveTo>
                <a:lnTo>
                  <a:pt x="3644955" y="0"/>
                </a:lnTo>
                <a:lnTo>
                  <a:pt x="3644955" y="7330864"/>
                </a:lnTo>
                <a:lnTo>
                  <a:pt x="0" y="73308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007858" y="1478068"/>
            <a:ext cx="3730886" cy="7330863"/>
          </a:xfrm>
          <a:custGeom>
            <a:avLst/>
            <a:gdLst/>
            <a:ahLst/>
            <a:cxnLst/>
            <a:rect l="l" t="t" r="r" b="b"/>
            <a:pathLst>
              <a:path w="3730886" h="7330863">
                <a:moveTo>
                  <a:pt x="0" y="0"/>
                </a:moveTo>
                <a:lnTo>
                  <a:pt x="3730885" y="0"/>
                </a:lnTo>
                <a:lnTo>
                  <a:pt x="3730885" y="7330864"/>
                </a:lnTo>
                <a:lnTo>
                  <a:pt x="0" y="7330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862568" y="1478068"/>
            <a:ext cx="3626299" cy="7330863"/>
          </a:xfrm>
          <a:custGeom>
            <a:avLst/>
            <a:gdLst/>
            <a:ahLst/>
            <a:cxnLst/>
            <a:rect l="l" t="t" r="r" b="b"/>
            <a:pathLst>
              <a:path w="3626299" h="7330863">
                <a:moveTo>
                  <a:pt x="0" y="0"/>
                </a:moveTo>
                <a:lnTo>
                  <a:pt x="3626299" y="0"/>
                </a:lnTo>
                <a:lnTo>
                  <a:pt x="3626299" y="7330864"/>
                </a:lnTo>
                <a:lnTo>
                  <a:pt x="0" y="733086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2612692" y="1478068"/>
            <a:ext cx="3816246" cy="7330863"/>
          </a:xfrm>
          <a:custGeom>
            <a:avLst/>
            <a:gdLst/>
            <a:ahLst/>
            <a:cxnLst/>
            <a:rect l="l" t="t" r="r" b="b"/>
            <a:pathLst>
              <a:path w="3816246" h="7330863">
                <a:moveTo>
                  <a:pt x="0" y="0"/>
                </a:moveTo>
                <a:lnTo>
                  <a:pt x="3816246" y="0"/>
                </a:lnTo>
                <a:lnTo>
                  <a:pt x="3816246" y="7330864"/>
                </a:lnTo>
                <a:lnTo>
                  <a:pt x="0" y="73308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195487"/>
            <a:ext cx="9079306" cy="62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142" lvl="1" indent="-303571" algn="l">
              <a:lnSpc>
                <a:spcPts val="5483"/>
              </a:lnSpc>
              <a:buFont typeface="Arial"/>
              <a:buChar char="•"/>
            </a:pPr>
            <a:r>
              <a:rPr lang="en-US" sz="2812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Patient Portal View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10324"/>
            <a:ext cx="2966878" cy="6000428"/>
          </a:xfrm>
          <a:custGeom>
            <a:avLst/>
            <a:gdLst/>
            <a:ahLst/>
            <a:cxnLst/>
            <a:rect l="l" t="t" r="r" b="b"/>
            <a:pathLst>
              <a:path w="2966878" h="6000428">
                <a:moveTo>
                  <a:pt x="0" y="0"/>
                </a:moveTo>
                <a:lnTo>
                  <a:pt x="2966878" y="0"/>
                </a:lnTo>
                <a:lnTo>
                  <a:pt x="2966878" y="6000428"/>
                </a:lnTo>
                <a:lnTo>
                  <a:pt x="0" y="60004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112480" y="210324"/>
            <a:ext cx="2888682" cy="6000428"/>
          </a:xfrm>
          <a:custGeom>
            <a:avLst/>
            <a:gdLst/>
            <a:ahLst/>
            <a:cxnLst/>
            <a:rect l="l" t="t" r="r" b="b"/>
            <a:pathLst>
              <a:path w="2888682" h="6000428">
                <a:moveTo>
                  <a:pt x="0" y="0"/>
                </a:moveTo>
                <a:lnTo>
                  <a:pt x="2888682" y="0"/>
                </a:lnTo>
                <a:lnTo>
                  <a:pt x="2888682" y="6000428"/>
                </a:lnTo>
                <a:lnTo>
                  <a:pt x="0" y="60004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115462" y="210324"/>
            <a:ext cx="2916720" cy="6000428"/>
          </a:xfrm>
          <a:custGeom>
            <a:avLst/>
            <a:gdLst/>
            <a:ahLst/>
            <a:cxnLst/>
            <a:rect l="l" t="t" r="r" b="b"/>
            <a:pathLst>
              <a:path w="2916720" h="6000428">
                <a:moveTo>
                  <a:pt x="0" y="0"/>
                </a:moveTo>
                <a:lnTo>
                  <a:pt x="2916720" y="0"/>
                </a:lnTo>
                <a:lnTo>
                  <a:pt x="2916720" y="6000428"/>
                </a:lnTo>
                <a:lnTo>
                  <a:pt x="0" y="60004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146482" y="174729"/>
            <a:ext cx="2834669" cy="6071617"/>
          </a:xfrm>
          <a:custGeom>
            <a:avLst/>
            <a:gdLst/>
            <a:ahLst/>
            <a:cxnLst/>
            <a:rect l="l" t="t" r="r" b="b"/>
            <a:pathLst>
              <a:path w="2834669" h="6071617">
                <a:moveTo>
                  <a:pt x="0" y="0"/>
                </a:moveTo>
                <a:lnTo>
                  <a:pt x="2834669" y="0"/>
                </a:lnTo>
                <a:lnTo>
                  <a:pt x="2834669" y="6071617"/>
                </a:lnTo>
                <a:lnTo>
                  <a:pt x="0" y="60716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095451" y="135105"/>
            <a:ext cx="2781172" cy="6075647"/>
          </a:xfrm>
          <a:custGeom>
            <a:avLst/>
            <a:gdLst/>
            <a:ahLst/>
            <a:cxnLst/>
            <a:rect l="l" t="t" r="r" b="b"/>
            <a:pathLst>
              <a:path w="2781172" h="6075647">
                <a:moveTo>
                  <a:pt x="0" y="0"/>
                </a:moveTo>
                <a:lnTo>
                  <a:pt x="2781172" y="0"/>
                </a:lnTo>
                <a:lnTo>
                  <a:pt x="2781172" y="6075647"/>
                </a:lnTo>
                <a:lnTo>
                  <a:pt x="0" y="6075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02779" y="428592"/>
            <a:ext cx="2999442" cy="6228008"/>
          </a:xfrm>
          <a:custGeom>
            <a:avLst/>
            <a:gdLst/>
            <a:ahLst/>
            <a:cxnLst/>
            <a:rect l="l" t="t" r="r" b="b"/>
            <a:pathLst>
              <a:path w="2999442" h="6228008">
                <a:moveTo>
                  <a:pt x="0" y="0"/>
                </a:moveTo>
                <a:lnTo>
                  <a:pt x="2999442" y="0"/>
                </a:lnTo>
                <a:lnTo>
                  <a:pt x="2999442" y="6228008"/>
                </a:lnTo>
                <a:lnTo>
                  <a:pt x="0" y="6228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098203" y="428592"/>
            <a:ext cx="3004832" cy="6228008"/>
          </a:xfrm>
          <a:custGeom>
            <a:avLst/>
            <a:gdLst/>
            <a:ahLst/>
            <a:cxnLst/>
            <a:rect l="l" t="t" r="r" b="b"/>
            <a:pathLst>
              <a:path w="3004832" h="6228008">
                <a:moveTo>
                  <a:pt x="0" y="0"/>
                </a:moveTo>
                <a:lnTo>
                  <a:pt x="3004832" y="0"/>
                </a:lnTo>
                <a:lnTo>
                  <a:pt x="3004832" y="6228008"/>
                </a:lnTo>
                <a:lnTo>
                  <a:pt x="0" y="622800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7303060" y="428592"/>
            <a:ext cx="2933258" cy="6228008"/>
          </a:xfrm>
          <a:custGeom>
            <a:avLst/>
            <a:gdLst/>
            <a:ahLst/>
            <a:cxnLst/>
            <a:rect l="l" t="t" r="r" b="b"/>
            <a:pathLst>
              <a:path w="2933258" h="6228008">
                <a:moveTo>
                  <a:pt x="0" y="0"/>
                </a:moveTo>
                <a:lnTo>
                  <a:pt x="2933258" y="0"/>
                </a:lnTo>
                <a:lnTo>
                  <a:pt x="2933258" y="6228008"/>
                </a:lnTo>
                <a:lnTo>
                  <a:pt x="0" y="62280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436343" y="428592"/>
            <a:ext cx="2982141" cy="6228008"/>
          </a:xfrm>
          <a:custGeom>
            <a:avLst/>
            <a:gdLst/>
            <a:ahLst/>
            <a:cxnLst/>
            <a:rect l="l" t="t" r="r" b="b"/>
            <a:pathLst>
              <a:path w="2982141" h="6228008">
                <a:moveTo>
                  <a:pt x="0" y="0"/>
                </a:moveTo>
                <a:lnTo>
                  <a:pt x="2982141" y="0"/>
                </a:lnTo>
                <a:lnTo>
                  <a:pt x="2982141" y="6228008"/>
                </a:lnTo>
                <a:lnTo>
                  <a:pt x="0" y="62280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618509" y="428592"/>
            <a:ext cx="2967641" cy="6228008"/>
          </a:xfrm>
          <a:custGeom>
            <a:avLst/>
            <a:gdLst/>
            <a:ahLst/>
            <a:cxnLst/>
            <a:rect l="l" t="t" r="r" b="b"/>
            <a:pathLst>
              <a:path w="2967641" h="6228008">
                <a:moveTo>
                  <a:pt x="0" y="0"/>
                </a:moveTo>
                <a:lnTo>
                  <a:pt x="2967641" y="0"/>
                </a:lnTo>
                <a:lnTo>
                  <a:pt x="2967641" y="6228008"/>
                </a:lnTo>
                <a:lnTo>
                  <a:pt x="0" y="62280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44430" y="783792"/>
            <a:ext cx="8743570" cy="5825403"/>
          </a:xfrm>
          <a:custGeom>
            <a:avLst/>
            <a:gdLst/>
            <a:ahLst/>
            <a:cxnLst/>
            <a:rect l="l" t="t" r="r" b="b"/>
            <a:pathLst>
              <a:path w="8743570" h="5825403">
                <a:moveTo>
                  <a:pt x="0" y="0"/>
                </a:moveTo>
                <a:lnTo>
                  <a:pt x="8743570" y="0"/>
                </a:lnTo>
                <a:lnTo>
                  <a:pt x="8743570" y="5825404"/>
                </a:lnTo>
                <a:lnTo>
                  <a:pt x="0" y="58254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90596" y="435950"/>
            <a:ext cx="2214614" cy="4762611"/>
          </a:xfrm>
          <a:custGeom>
            <a:avLst/>
            <a:gdLst/>
            <a:ahLst/>
            <a:cxnLst/>
            <a:rect l="l" t="t" r="r" b="b"/>
            <a:pathLst>
              <a:path w="2214614" h="4762611">
                <a:moveTo>
                  <a:pt x="0" y="0"/>
                </a:moveTo>
                <a:lnTo>
                  <a:pt x="2214614" y="0"/>
                </a:lnTo>
                <a:lnTo>
                  <a:pt x="2214614" y="4762611"/>
                </a:lnTo>
                <a:lnTo>
                  <a:pt x="0" y="47626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81518" y="435950"/>
            <a:ext cx="2248730" cy="4707550"/>
          </a:xfrm>
          <a:custGeom>
            <a:avLst/>
            <a:gdLst/>
            <a:ahLst/>
            <a:cxnLst/>
            <a:rect l="l" t="t" r="r" b="b"/>
            <a:pathLst>
              <a:path w="2248730" h="4707550">
                <a:moveTo>
                  <a:pt x="0" y="0"/>
                </a:moveTo>
                <a:lnTo>
                  <a:pt x="2248731" y="0"/>
                </a:lnTo>
                <a:lnTo>
                  <a:pt x="2248731" y="4707550"/>
                </a:lnTo>
                <a:lnTo>
                  <a:pt x="0" y="47075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306236" y="435950"/>
            <a:ext cx="2204542" cy="4641958"/>
          </a:xfrm>
          <a:custGeom>
            <a:avLst/>
            <a:gdLst/>
            <a:ahLst/>
            <a:cxnLst/>
            <a:rect l="l" t="t" r="r" b="b"/>
            <a:pathLst>
              <a:path w="2204542" h="4641958">
                <a:moveTo>
                  <a:pt x="0" y="0"/>
                </a:moveTo>
                <a:lnTo>
                  <a:pt x="2204542" y="0"/>
                </a:lnTo>
                <a:lnTo>
                  <a:pt x="2204542" y="4641958"/>
                </a:lnTo>
                <a:lnTo>
                  <a:pt x="0" y="46419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270442" y="5198561"/>
            <a:ext cx="2240336" cy="4860801"/>
          </a:xfrm>
          <a:custGeom>
            <a:avLst/>
            <a:gdLst/>
            <a:ahLst/>
            <a:cxnLst/>
            <a:rect l="l" t="t" r="r" b="b"/>
            <a:pathLst>
              <a:path w="2240336" h="4860801">
                <a:moveTo>
                  <a:pt x="0" y="0"/>
                </a:moveTo>
                <a:lnTo>
                  <a:pt x="2240336" y="0"/>
                </a:lnTo>
                <a:lnTo>
                  <a:pt x="2240336" y="4860801"/>
                </a:lnTo>
                <a:lnTo>
                  <a:pt x="0" y="48608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261882" y="25466"/>
            <a:ext cx="9079306" cy="62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142" lvl="1" indent="-303571" algn="l">
              <a:lnSpc>
                <a:spcPts val="5483"/>
              </a:lnSpc>
              <a:buFont typeface="Arial"/>
              <a:buChar char="•"/>
            </a:pPr>
            <a:r>
              <a:rPr lang="en-US" sz="2812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Admin Panel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2575" y="5206297"/>
            <a:ext cx="9079306" cy="6209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7142" lvl="1" indent="-303571" algn="l">
              <a:lnSpc>
                <a:spcPts val="5483"/>
              </a:lnSpc>
              <a:buFont typeface="Arial"/>
              <a:buChar char="•"/>
            </a:pPr>
            <a:r>
              <a:rPr lang="en-US" sz="2812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Doctor Login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755965">
            <a:off x="-2596635" y="-6569350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2386301">
            <a:off x="10358985" y="-3230434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3" y="0"/>
                </a:lnTo>
                <a:lnTo>
                  <a:pt x="9743833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41338" flipH="1">
            <a:off x="1608121" y="2418820"/>
            <a:ext cx="16065837" cy="10084176"/>
          </a:xfrm>
          <a:custGeom>
            <a:avLst/>
            <a:gdLst/>
            <a:ahLst/>
            <a:cxnLst/>
            <a:rect l="l" t="t" r="r" b="b"/>
            <a:pathLst>
              <a:path w="16065837" h="10084176">
                <a:moveTo>
                  <a:pt x="16065837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7" y="10084176"/>
                </a:lnTo>
                <a:lnTo>
                  <a:pt x="1606583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82274" y="2956675"/>
            <a:ext cx="2273231" cy="7063711"/>
          </a:xfrm>
          <a:custGeom>
            <a:avLst/>
            <a:gdLst/>
            <a:ahLst/>
            <a:cxnLst/>
            <a:rect l="l" t="t" r="r" b="b"/>
            <a:pathLst>
              <a:path w="2273231" h="7063711">
                <a:moveTo>
                  <a:pt x="0" y="0"/>
                </a:moveTo>
                <a:lnTo>
                  <a:pt x="2273231" y="0"/>
                </a:lnTo>
                <a:lnTo>
                  <a:pt x="2273231" y="7063711"/>
                </a:lnTo>
                <a:lnTo>
                  <a:pt x="0" y="70637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072106" y="2894487"/>
            <a:ext cx="9040091" cy="473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545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Functional &amp; Non-Functional Requirements</a:t>
            </a:r>
          </a:p>
          <a:p>
            <a:pPr marL="604519" lvl="1" indent="-302260" algn="l">
              <a:lnSpc>
                <a:spcPts val="545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Use Case Diagram</a:t>
            </a:r>
          </a:p>
          <a:p>
            <a:pPr marL="604519" lvl="1" indent="-302260" algn="l">
              <a:lnSpc>
                <a:spcPts val="545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System Sequence Diagrams</a:t>
            </a:r>
          </a:p>
          <a:p>
            <a:pPr marL="604519" lvl="1" indent="-302260" algn="l">
              <a:lnSpc>
                <a:spcPts val="545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Domain Model</a:t>
            </a:r>
          </a:p>
          <a:p>
            <a:pPr marL="604519" lvl="1" indent="-302260" algn="l">
              <a:lnSpc>
                <a:spcPts val="5459"/>
              </a:lnSpc>
              <a:buFont typeface="Arial"/>
              <a:buChar char="•"/>
            </a:pPr>
            <a:r>
              <a:rPr lang="en-US" sz="2799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Interface of the application</a:t>
            </a:r>
          </a:p>
          <a:p>
            <a:pPr algn="l">
              <a:lnSpc>
                <a:spcPts val="5459"/>
              </a:lnSpc>
            </a:pPr>
            <a:endParaRPr lang="en-US" sz="2799">
              <a:solidFill>
                <a:srgbClr val="3B365F"/>
              </a:solidFill>
              <a:latin typeface="TAN Headline"/>
              <a:ea typeface="TAN Headline"/>
              <a:cs typeface="TAN Headline"/>
              <a:sym typeface="TAN Headlin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855505" y="895350"/>
            <a:ext cx="1257699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Today’s 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62171">
            <a:off x="8699606" y="-2315196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1338" flipH="1">
            <a:off x="1111082" y="611073"/>
            <a:ext cx="16065837" cy="10084176"/>
          </a:xfrm>
          <a:custGeom>
            <a:avLst/>
            <a:gdLst/>
            <a:ahLst/>
            <a:cxnLst/>
            <a:rect l="l" t="t" r="r" b="b"/>
            <a:pathLst>
              <a:path w="16065837" h="10084176">
                <a:moveTo>
                  <a:pt x="16065836" y="0"/>
                </a:moveTo>
                <a:lnTo>
                  <a:pt x="0" y="0"/>
                </a:lnTo>
                <a:lnTo>
                  <a:pt x="0" y="10084176"/>
                </a:lnTo>
                <a:lnTo>
                  <a:pt x="16065836" y="10084176"/>
                </a:lnTo>
                <a:lnTo>
                  <a:pt x="16065836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81422" y="1602547"/>
            <a:ext cx="9929326" cy="8567856"/>
          </a:xfrm>
          <a:custGeom>
            <a:avLst/>
            <a:gdLst/>
            <a:ahLst/>
            <a:cxnLst/>
            <a:rect l="l" t="t" r="r" b="b"/>
            <a:pathLst>
              <a:path w="9929326" h="8567856">
                <a:moveTo>
                  <a:pt x="0" y="0"/>
                </a:moveTo>
                <a:lnTo>
                  <a:pt x="9929326" y="0"/>
                </a:lnTo>
                <a:lnTo>
                  <a:pt x="9929326" y="8567856"/>
                </a:lnTo>
                <a:lnTo>
                  <a:pt x="0" y="85678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10626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40210" y="401638"/>
            <a:ext cx="13230143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Functional Requirements</a:t>
            </a:r>
          </a:p>
        </p:txBody>
      </p:sp>
      <p:sp>
        <p:nvSpPr>
          <p:cNvPr id="6" name="Freeform 6"/>
          <p:cNvSpPr/>
          <p:nvPr/>
        </p:nvSpPr>
        <p:spPr>
          <a:xfrm>
            <a:off x="13896924" y="2087345"/>
            <a:ext cx="3362376" cy="8002923"/>
          </a:xfrm>
          <a:custGeom>
            <a:avLst/>
            <a:gdLst/>
            <a:ahLst/>
            <a:cxnLst/>
            <a:rect l="l" t="t" r="r" b="b"/>
            <a:pathLst>
              <a:path w="3362376" h="8002923">
                <a:moveTo>
                  <a:pt x="0" y="0"/>
                </a:moveTo>
                <a:lnTo>
                  <a:pt x="3362376" y="0"/>
                </a:lnTo>
                <a:lnTo>
                  <a:pt x="3362376" y="8002924"/>
                </a:lnTo>
                <a:lnTo>
                  <a:pt x="0" y="80029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05557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262171">
            <a:off x="3492400" y="3970647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1338" flipH="1">
            <a:off x="1589676" y="5876162"/>
            <a:ext cx="7090051" cy="4450271"/>
          </a:xfrm>
          <a:custGeom>
            <a:avLst/>
            <a:gdLst/>
            <a:ahLst/>
            <a:cxnLst/>
            <a:rect l="l" t="t" r="r" b="b"/>
            <a:pathLst>
              <a:path w="7090051" h="4450271">
                <a:moveTo>
                  <a:pt x="7090051" y="0"/>
                </a:moveTo>
                <a:lnTo>
                  <a:pt x="0" y="0"/>
                </a:lnTo>
                <a:lnTo>
                  <a:pt x="0" y="4450270"/>
                </a:lnTo>
                <a:lnTo>
                  <a:pt x="7090051" y="4450270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441338" flipH="1">
            <a:off x="2577927" y="2244644"/>
            <a:ext cx="7090051" cy="4450271"/>
          </a:xfrm>
          <a:custGeom>
            <a:avLst/>
            <a:gdLst/>
            <a:ahLst/>
            <a:cxnLst/>
            <a:rect l="l" t="t" r="r" b="b"/>
            <a:pathLst>
              <a:path w="7090051" h="4450271">
                <a:moveTo>
                  <a:pt x="7090051" y="0"/>
                </a:moveTo>
                <a:lnTo>
                  <a:pt x="0" y="0"/>
                </a:lnTo>
                <a:lnTo>
                  <a:pt x="0" y="4450271"/>
                </a:lnTo>
                <a:lnTo>
                  <a:pt x="7090051" y="4450271"/>
                </a:lnTo>
                <a:lnTo>
                  <a:pt x="709005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596515" y="4509135"/>
            <a:ext cx="558165" cy="1234440"/>
            <a:chOff x="0" y="0"/>
            <a:chExt cx="744220" cy="1645920"/>
          </a:xfrm>
        </p:grpSpPr>
        <p:sp>
          <p:nvSpPr>
            <p:cNvPr id="6" name="Freeform 6"/>
            <p:cNvSpPr/>
            <p:nvPr/>
          </p:nvSpPr>
          <p:spPr>
            <a:xfrm>
              <a:off x="38100" y="49530"/>
              <a:ext cx="656590" cy="1548130"/>
            </a:xfrm>
            <a:custGeom>
              <a:avLst/>
              <a:gdLst/>
              <a:ahLst/>
              <a:cxnLst/>
              <a:rect l="l" t="t" r="r" b="b"/>
              <a:pathLst>
                <a:path w="656590" h="1548130">
                  <a:moveTo>
                    <a:pt x="177800" y="66040"/>
                  </a:moveTo>
                  <a:cubicBezTo>
                    <a:pt x="292100" y="551180"/>
                    <a:pt x="332740" y="689610"/>
                    <a:pt x="368300" y="783590"/>
                  </a:cubicBezTo>
                  <a:cubicBezTo>
                    <a:pt x="392430" y="848360"/>
                    <a:pt x="421640" y="887730"/>
                    <a:pt x="441960" y="944880"/>
                  </a:cubicBezTo>
                  <a:cubicBezTo>
                    <a:pt x="463550" y="1008380"/>
                    <a:pt x="467360" y="1084580"/>
                    <a:pt x="488950" y="1148080"/>
                  </a:cubicBezTo>
                  <a:cubicBezTo>
                    <a:pt x="509270" y="1207770"/>
                    <a:pt x="535940" y="1270000"/>
                    <a:pt x="565150" y="1315720"/>
                  </a:cubicBezTo>
                  <a:cubicBezTo>
                    <a:pt x="589280" y="1352550"/>
                    <a:pt x="632460" y="1384300"/>
                    <a:pt x="645160" y="1407160"/>
                  </a:cubicBezTo>
                  <a:cubicBezTo>
                    <a:pt x="651510" y="1418590"/>
                    <a:pt x="654050" y="1424940"/>
                    <a:pt x="655320" y="1436370"/>
                  </a:cubicBezTo>
                  <a:cubicBezTo>
                    <a:pt x="656590" y="1451610"/>
                    <a:pt x="651510" y="1480820"/>
                    <a:pt x="645160" y="1496060"/>
                  </a:cubicBezTo>
                  <a:cubicBezTo>
                    <a:pt x="641350" y="1506220"/>
                    <a:pt x="636270" y="1512570"/>
                    <a:pt x="627380" y="1520190"/>
                  </a:cubicBezTo>
                  <a:cubicBezTo>
                    <a:pt x="614680" y="1530350"/>
                    <a:pt x="590550" y="1543050"/>
                    <a:pt x="571500" y="1545590"/>
                  </a:cubicBezTo>
                  <a:cubicBezTo>
                    <a:pt x="553720" y="1546860"/>
                    <a:pt x="529590" y="1541780"/>
                    <a:pt x="513080" y="1531620"/>
                  </a:cubicBezTo>
                  <a:cubicBezTo>
                    <a:pt x="496570" y="1522730"/>
                    <a:pt x="481330" y="1501140"/>
                    <a:pt x="473710" y="1485900"/>
                  </a:cubicBezTo>
                  <a:cubicBezTo>
                    <a:pt x="468630" y="1475740"/>
                    <a:pt x="467360" y="1468120"/>
                    <a:pt x="467360" y="1456690"/>
                  </a:cubicBezTo>
                  <a:cubicBezTo>
                    <a:pt x="468630" y="1440180"/>
                    <a:pt x="472440" y="1413510"/>
                    <a:pt x="483870" y="1398270"/>
                  </a:cubicBezTo>
                  <a:cubicBezTo>
                    <a:pt x="494030" y="1381760"/>
                    <a:pt x="516890" y="1367790"/>
                    <a:pt x="532130" y="1361440"/>
                  </a:cubicBezTo>
                  <a:cubicBezTo>
                    <a:pt x="542290" y="1357630"/>
                    <a:pt x="552450" y="1356360"/>
                    <a:pt x="562610" y="1356360"/>
                  </a:cubicBezTo>
                  <a:cubicBezTo>
                    <a:pt x="571500" y="1356360"/>
                    <a:pt x="581660" y="1357630"/>
                    <a:pt x="591820" y="1361440"/>
                  </a:cubicBezTo>
                  <a:cubicBezTo>
                    <a:pt x="607060" y="1367790"/>
                    <a:pt x="629920" y="1385570"/>
                    <a:pt x="640080" y="1398270"/>
                  </a:cubicBezTo>
                  <a:cubicBezTo>
                    <a:pt x="647700" y="1407160"/>
                    <a:pt x="650240" y="1414780"/>
                    <a:pt x="652780" y="1426210"/>
                  </a:cubicBezTo>
                  <a:cubicBezTo>
                    <a:pt x="656590" y="1441450"/>
                    <a:pt x="656590" y="1468120"/>
                    <a:pt x="650240" y="1485900"/>
                  </a:cubicBezTo>
                  <a:cubicBezTo>
                    <a:pt x="642620" y="1503680"/>
                    <a:pt x="623570" y="1522730"/>
                    <a:pt x="610870" y="1531620"/>
                  </a:cubicBezTo>
                  <a:cubicBezTo>
                    <a:pt x="600710" y="1539240"/>
                    <a:pt x="593090" y="1541780"/>
                    <a:pt x="581660" y="1543050"/>
                  </a:cubicBezTo>
                  <a:cubicBezTo>
                    <a:pt x="566420" y="1545590"/>
                    <a:pt x="543560" y="1548130"/>
                    <a:pt x="521970" y="1536700"/>
                  </a:cubicBezTo>
                  <a:cubicBezTo>
                    <a:pt x="480060" y="1515110"/>
                    <a:pt x="412750" y="1418590"/>
                    <a:pt x="379730" y="1365250"/>
                  </a:cubicBezTo>
                  <a:cubicBezTo>
                    <a:pt x="355600" y="1327150"/>
                    <a:pt x="347980" y="1300480"/>
                    <a:pt x="331470" y="1254760"/>
                  </a:cubicBezTo>
                  <a:cubicBezTo>
                    <a:pt x="306070" y="1182370"/>
                    <a:pt x="283210" y="1068070"/>
                    <a:pt x="251460" y="967740"/>
                  </a:cubicBezTo>
                  <a:cubicBezTo>
                    <a:pt x="217170" y="855980"/>
                    <a:pt x="160020" y="718820"/>
                    <a:pt x="129540" y="613410"/>
                  </a:cubicBezTo>
                  <a:cubicBezTo>
                    <a:pt x="104140" y="530860"/>
                    <a:pt x="90170" y="469900"/>
                    <a:pt x="72390" y="387350"/>
                  </a:cubicBezTo>
                  <a:cubicBezTo>
                    <a:pt x="50800" y="289560"/>
                    <a:pt x="0" y="121920"/>
                    <a:pt x="12700" y="63500"/>
                  </a:cubicBezTo>
                  <a:cubicBezTo>
                    <a:pt x="19050" y="38100"/>
                    <a:pt x="31750" y="25400"/>
                    <a:pt x="48260" y="13970"/>
                  </a:cubicBezTo>
                  <a:cubicBezTo>
                    <a:pt x="63500" y="3810"/>
                    <a:pt x="88900" y="0"/>
                    <a:pt x="106680" y="1270"/>
                  </a:cubicBezTo>
                  <a:cubicBezTo>
                    <a:pt x="120650" y="2540"/>
                    <a:pt x="133350" y="6350"/>
                    <a:pt x="144780" y="16510"/>
                  </a:cubicBezTo>
                  <a:cubicBezTo>
                    <a:pt x="157480" y="26670"/>
                    <a:pt x="177800" y="66040"/>
                    <a:pt x="177800" y="6604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3106102" y="5699760"/>
            <a:ext cx="194310" cy="197167"/>
            <a:chOff x="0" y="0"/>
            <a:chExt cx="259080" cy="262890"/>
          </a:xfrm>
        </p:grpSpPr>
        <p:sp>
          <p:nvSpPr>
            <p:cNvPr id="8" name="Freeform 8"/>
            <p:cNvSpPr/>
            <p:nvPr/>
          </p:nvSpPr>
          <p:spPr>
            <a:xfrm>
              <a:off x="43180" y="46990"/>
              <a:ext cx="161290" cy="167640"/>
            </a:xfrm>
            <a:custGeom>
              <a:avLst/>
              <a:gdLst/>
              <a:ahLst/>
              <a:cxnLst/>
              <a:rect l="l" t="t" r="r" b="b"/>
              <a:pathLst>
                <a:path w="161290" h="167640">
                  <a:moveTo>
                    <a:pt x="161290" y="58420"/>
                  </a:moveTo>
                  <a:cubicBezTo>
                    <a:pt x="157480" y="116840"/>
                    <a:pt x="133350" y="147320"/>
                    <a:pt x="115570" y="157480"/>
                  </a:cubicBezTo>
                  <a:cubicBezTo>
                    <a:pt x="104140" y="165100"/>
                    <a:pt x="91440" y="167640"/>
                    <a:pt x="77470" y="165100"/>
                  </a:cubicBezTo>
                  <a:cubicBezTo>
                    <a:pt x="57150" y="161290"/>
                    <a:pt x="22860" y="144780"/>
                    <a:pt x="11430" y="12573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19050" y="25400"/>
                    <a:pt x="31750" y="17780"/>
                  </a:cubicBezTo>
                  <a:cubicBezTo>
                    <a:pt x="48260" y="7620"/>
                    <a:pt x="87630" y="0"/>
                    <a:pt x="106680" y="3810"/>
                  </a:cubicBezTo>
                  <a:cubicBezTo>
                    <a:pt x="120650" y="6350"/>
                    <a:pt x="140970" y="24130"/>
                    <a:pt x="14097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8724900" y="3016567"/>
            <a:ext cx="644843" cy="566738"/>
            <a:chOff x="0" y="0"/>
            <a:chExt cx="859790" cy="755650"/>
          </a:xfrm>
        </p:grpSpPr>
        <p:sp>
          <p:nvSpPr>
            <p:cNvPr id="10" name="Freeform 10"/>
            <p:cNvSpPr/>
            <p:nvPr/>
          </p:nvSpPr>
          <p:spPr>
            <a:xfrm>
              <a:off x="50800" y="45720"/>
              <a:ext cx="760730" cy="659130"/>
            </a:xfrm>
            <a:custGeom>
              <a:avLst/>
              <a:gdLst/>
              <a:ahLst/>
              <a:cxnLst/>
              <a:rect l="l" t="t" r="r" b="b"/>
              <a:pathLst>
                <a:path w="760730" h="659130">
                  <a:moveTo>
                    <a:pt x="123190" y="10160"/>
                  </a:moveTo>
                  <a:cubicBezTo>
                    <a:pt x="515620" y="285750"/>
                    <a:pt x="695960" y="443230"/>
                    <a:pt x="739140" y="508000"/>
                  </a:cubicBezTo>
                  <a:cubicBezTo>
                    <a:pt x="754380" y="530860"/>
                    <a:pt x="758190" y="544830"/>
                    <a:pt x="758190" y="563880"/>
                  </a:cubicBezTo>
                  <a:cubicBezTo>
                    <a:pt x="758190" y="582930"/>
                    <a:pt x="751840" y="604520"/>
                    <a:pt x="740410" y="619760"/>
                  </a:cubicBezTo>
                  <a:cubicBezTo>
                    <a:pt x="728980" y="635000"/>
                    <a:pt x="709930" y="648970"/>
                    <a:pt x="692150" y="654050"/>
                  </a:cubicBezTo>
                  <a:cubicBezTo>
                    <a:pt x="673100" y="659130"/>
                    <a:pt x="650240" y="657860"/>
                    <a:pt x="632460" y="651510"/>
                  </a:cubicBezTo>
                  <a:cubicBezTo>
                    <a:pt x="614680" y="645160"/>
                    <a:pt x="596900" y="626110"/>
                    <a:pt x="586740" y="613410"/>
                  </a:cubicBezTo>
                  <a:cubicBezTo>
                    <a:pt x="580390" y="604520"/>
                    <a:pt x="576580" y="596900"/>
                    <a:pt x="575310" y="585470"/>
                  </a:cubicBezTo>
                  <a:cubicBezTo>
                    <a:pt x="572770" y="570230"/>
                    <a:pt x="575310" y="542290"/>
                    <a:pt x="581660" y="527050"/>
                  </a:cubicBezTo>
                  <a:cubicBezTo>
                    <a:pt x="585470" y="516890"/>
                    <a:pt x="589280" y="509270"/>
                    <a:pt x="598170" y="501650"/>
                  </a:cubicBezTo>
                  <a:cubicBezTo>
                    <a:pt x="609600" y="491490"/>
                    <a:pt x="631190" y="476250"/>
                    <a:pt x="648970" y="473710"/>
                  </a:cubicBezTo>
                  <a:cubicBezTo>
                    <a:pt x="668020" y="469900"/>
                    <a:pt x="693420" y="476250"/>
                    <a:pt x="708660" y="482600"/>
                  </a:cubicBezTo>
                  <a:cubicBezTo>
                    <a:pt x="718820" y="486410"/>
                    <a:pt x="725170" y="492760"/>
                    <a:pt x="732790" y="500380"/>
                  </a:cubicBezTo>
                  <a:cubicBezTo>
                    <a:pt x="739140" y="506730"/>
                    <a:pt x="745490" y="514350"/>
                    <a:pt x="749300" y="524510"/>
                  </a:cubicBezTo>
                  <a:cubicBezTo>
                    <a:pt x="754380" y="539750"/>
                    <a:pt x="760730" y="565150"/>
                    <a:pt x="756920" y="584200"/>
                  </a:cubicBezTo>
                  <a:cubicBezTo>
                    <a:pt x="753110" y="601980"/>
                    <a:pt x="740410" y="622300"/>
                    <a:pt x="726440" y="635000"/>
                  </a:cubicBezTo>
                  <a:cubicBezTo>
                    <a:pt x="712470" y="646430"/>
                    <a:pt x="690880" y="656590"/>
                    <a:pt x="671830" y="657860"/>
                  </a:cubicBezTo>
                  <a:cubicBezTo>
                    <a:pt x="652780" y="659130"/>
                    <a:pt x="638810" y="656590"/>
                    <a:pt x="614680" y="642620"/>
                  </a:cubicBezTo>
                  <a:cubicBezTo>
                    <a:pt x="543560" y="601980"/>
                    <a:pt x="378460" y="389890"/>
                    <a:pt x="266700" y="299720"/>
                  </a:cubicBezTo>
                  <a:cubicBezTo>
                    <a:pt x="180340" y="229870"/>
                    <a:pt x="49530" y="182880"/>
                    <a:pt x="16510" y="135890"/>
                  </a:cubicBezTo>
                  <a:cubicBezTo>
                    <a:pt x="1270" y="115570"/>
                    <a:pt x="0" y="95250"/>
                    <a:pt x="0" y="77470"/>
                  </a:cubicBezTo>
                  <a:cubicBezTo>
                    <a:pt x="1270" y="63500"/>
                    <a:pt x="5080" y="50800"/>
                    <a:pt x="13970" y="39370"/>
                  </a:cubicBezTo>
                  <a:cubicBezTo>
                    <a:pt x="24130" y="25400"/>
                    <a:pt x="44450" y="8890"/>
                    <a:pt x="63500" y="5080"/>
                  </a:cubicBezTo>
                  <a:cubicBezTo>
                    <a:pt x="81280" y="0"/>
                    <a:pt x="123190" y="10160"/>
                    <a:pt x="123190" y="101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0100310" y="5636895"/>
            <a:ext cx="739140" cy="760095"/>
            <a:chOff x="0" y="0"/>
            <a:chExt cx="985520" cy="1013460"/>
          </a:xfrm>
        </p:grpSpPr>
        <p:sp>
          <p:nvSpPr>
            <p:cNvPr id="12" name="Freeform 12"/>
            <p:cNvSpPr/>
            <p:nvPr/>
          </p:nvSpPr>
          <p:spPr>
            <a:xfrm>
              <a:off x="48260" y="44450"/>
              <a:ext cx="889000" cy="922020"/>
            </a:xfrm>
            <a:custGeom>
              <a:avLst/>
              <a:gdLst/>
              <a:ahLst/>
              <a:cxnLst/>
              <a:rect l="l" t="t" r="r" b="b"/>
              <a:pathLst>
                <a:path w="889000" h="922020">
                  <a:moveTo>
                    <a:pt x="162560" y="48260"/>
                  </a:moveTo>
                  <a:cubicBezTo>
                    <a:pt x="226060" y="160020"/>
                    <a:pt x="314960" y="284480"/>
                    <a:pt x="394970" y="372110"/>
                  </a:cubicBezTo>
                  <a:cubicBezTo>
                    <a:pt x="483870" y="468630"/>
                    <a:pt x="619760" y="588010"/>
                    <a:pt x="704850" y="654050"/>
                  </a:cubicBezTo>
                  <a:cubicBezTo>
                    <a:pt x="756920" y="695960"/>
                    <a:pt x="808990" y="718820"/>
                    <a:pt x="839470" y="745490"/>
                  </a:cubicBezTo>
                  <a:cubicBezTo>
                    <a:pt x="857250" y="762000"/>
                    <a:pt x="871220" y="775970"/>
                    <a:pt x="878840" y="789940"/>
                  </a:cubicBezTo>
                  <a:cubicBezTo>
                    <a:pt x="883920" y="800100"/>
                    <a:pt x="886460" y="807720"/>
                    <a:pt x="886460" y="819150"/>
                  </a:cubicBezTo>
                  <a:cubicBezTo>
                    <a:pt x="886460" y="834390"/>
                    <a:pt x="882650" y="859790"/>
                    <a:pt x="872490" y="876300"/>
                  </a:cubicBezTo>
                  <a:cubicBezTo>
                    <a:pt x="862330" y="891540"/>
                    <a:pt x="844550" y="906780"/>
                    <a:pt x="826770" y="913130"/>
                  </a:cubicBezTo>
                  <a:cubicBezTo>
                    <a:pt x="808990" y="919480"/>
                    <a:pt x="783590" y="918210"/>
                    <a:pt x="767080" y="915670"/>
                  </a:cubicBezTo>
                  <a:cubicBezTo>
                    <a:pt x="756920" y="913130"/>
                    <a:pt x="749300" y="909320"/>
                    <a:pt x="740410" y="901700"/>
                  </a:cubicBezTo>
                  <a:cubicBezTo>
                    <a:pt x="728980" y="891540"/>
                    <a:pt x="711200" y="872490"/>
                    <a:pt x="706120" y="854710"/>
                  </a:cubicBezTo>
                  <a:cubicBezTo>
                    <a:pt x="699770" y="836930"/>
                    <a:pt x="701040" y="812800"/>
                    <a:pt x="707390" y="795020"/>
                  </a:cubicBezTo>
                  <a:cubicBezTo>
                    <a:pt x="713740" y="777240"/>
                    <a:pt x="731520" y="758190"/>
                    <a:pt x="744220" y="749300"/>
                  </a:cubicBezTo>
                  <a:cubicBezTo>
                    <a:pt x="753110" y="741680"/>
                    <a:pt x="762000" y="739140"/>
                    <a:pt x="772160" y="736600"/>
                  </a:cubicBezTo>
                  <a:cubicBezTo>
                    <a:pt x="781050" y="734060"/>
                    <a:pt x="789940" y="732790"/>
                    <a:pt x="801370" y="734060"/>
                  </a:cubicBezTo>
                  <a:cubicBezTo>
                    <a:pt x="816610" y="736600"/>
                    <a:pt x="842010" y="745490"/>
                    <a:pt x="855980" y="756920"/>
                  </a:cubicBezTo>
                  <a:cubicBezTo>
                    <a:pt x="869950" y="769620"/>
                    <a:pt x="881380" y="789940"/>
                    <a:pt x="885190" y="808990"/>
                  </a:cubicBezTo>
                  <a:cubicBezTo>
                    <a:pt x="889000" y="826770"/>
                    <a:pt x="885190" y="850900"/>
                    <a:pt x="877570" y="867410"/>
                  </a:cubicBezTo>
                  <a:cubicBezTo>
                    <a:pt x="868680" y="883920"/>
                    <a:pt x="852170" y="900430"/>
                    <a:pt x="835660" y="909320"/>
                  </a:cubicBezTo>
                  <a:cubicBezTo>
                    <a:pt x="819150" y="918210"/>
                    <a:pt x="800100" y="922020"/>
                    <a:pt x="777240" y="918210"/>
                  </a:cubicBezTo>
                  <a:cubicBezTo>
                    <a:pt x="741680" y="910590"/>
                    <a:pt x="692150" y="876300"/>
                    <a:pt x="651510" y="847090"/>
                  </a:cubicBezTo>
                  <a:cubicBezTo>
                    <a:pt x="601980" y="811530"/>
                    <a:pt x="543560" y="755650"/>
                    <a:pt x="506730" y="715010"/>
                  </a:cubicBezTo>
                  <a:cubicBezTo>
                    <a:pt x="480060" y="684530"/>
                    <a:pt x="472440" y="656590"/>
                    <a:pt x="444500" y="628650"/>
                  </a:cubicBezTo>
                  <a:cubicBezTo>
                    <a:pt x="408940" y="591820"/>
                    <a:pt x="345440" y="565150"/>
                    <a:pt x="299720" y="521970"/>
                  </a:cubicBezTo>
                  <a:cubicBezTo>
                    <a:pt x="247650" y="473710"/>
                    <a:pt x="199390" y="405130"/>
                    <a:pt x="154940" y="346710"/>
                  </a:cubicBezTo>
                  <a:cubicBezTo>
                    <a:pt x="111760" y="290830"/>
                    <a:pt x="63500" y="226060"/>
                    <a:pt x="36830" y="180340"/>
                  </a:cubicBezTo>
                  <a:cubicBezTo>
                    <a:pt x="20320" y="151130"/>
                    <a:pt x="6350" y="128270"/>
                    <a:pt x="2540" y="104140"/>
                  </a:cubicBezTo>
                  <a:cubicBezTo>
                    <a:pt x="0" y="83820"/>
                    <a:pt x="2540" y="60960"/>
                    <a:pt x="11430" y="44450"/>
                  </a:cubicBezTo>
                  <a:cubicBezTo>
                    <a:pt x="20320" y="27940"/>
                    <a:pt x="39370" y="12700"/>
                    <a:pt x="57150" y="6350"/>
                  </a:cubicBezTo>
                  <a:cubicBezTo>
                    <a:pt x="74930" y="0"/>
                    <a:pt x="100330" y="0"/>
                    <a:pt x="118110" y="7620"/>
                  </a:cubicBezTo>
                  <a:cubicBezTo>
                    <a:pt x="134620" y="13970"/>
                    <a:pt x="162560" y="48260"/>
                    <a:pt x="162560" y="482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13270230" y="2882265"/>
            <a:ext cx="192405" cy="199072"/>
            <a:chOff x="0" y="0"/>
            <a:chExt cx="256540" cy="265430"/>
          </a:xfrm>
        </p:grpSpPr>
        <p:sp>
          <p:nvSpPr>
            <p:cNvPr id="14" name="Freeform 14"/>
            <p:cNvSpPr/>
            <p:nvPr/>
          </p:nvSpPr>
          <p:spPr>
            <a:xfrm>
              <a:off x="43180" y="50800"/>
              <a:ext cx="161290" cy="166370"/>
            </a:xfrm>
            <a:custGeom>
              <a:avLst/>
              <a:gdLst/>
              <a:ahLst/>
              <a:cxnLst/>
              <a:rect l="l" t="t" r="r" b="b"/>
              <a:pathLst>
                <a:path w="161290" h="166370">
                  <a:moveTo>
                    <a:pt x="161290" y="57150"/>
                  </a:moveTo>
                  <a:cubicBezTo>
                    <a:pt x="139700" y="144780"/>
                    <a:pt x="128270" y="152400"/>
                    <a:pt x="116840" y="157480"/>
                  </a:cubicBezTo>
                  <a:cubicBezTo>
                    <a:pt x="104140" y="162560"/>
                    <a:pt x="91440" y="166370"/>
                    <a:pt x="77470" y="163830"/>
                  </a:cubicBezTo>
                  <a:cubicBezTo>
                    <a:pt x="58420" y="160020"/>
                    <a:pt x="24130" y="143510"/>
                    <a:pt x="11430" y="124460"/>
                  </a:cubicBezTo>
                  <a:cubicBezTo>
                    <a:pt x="0" y="105410"/>
                    <a:pt x="1270" y="67310"/>
                    <a:pt x="7620" y="48260"/>
                  </a:cubicBezTo>
                  <a:cubicBezTo>
                    <a:pt x="11430" y="34290"/>
                    <a:pt x="21590" y="24130"/>
                    <a:pt x="31750" y="16510"/>
                  </a:cubicBezTo>
                  <a:cubicBezTo>
                    <a:pt x="41910" y="8890"/>
                    <a:pt x="53340" y="1270"/>
                    <a:pt x="67310" y="0"/>
                  </a:cubicBezTo>
                  <a:cubicBezTo>
                    <a:pt x="87630" y="0"/>
                    <a:pt x="140970" y="22860"/>
                    <a:pt x="140970" y="228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5" name="Group 15"/>
          <p:cNvGrpSpPr/>
          <p:nvPr/>
        </p:nvGrpSpPr>
        <p:grpSpPr>
          <a:xfrm>
            <a:off x="8903970" y="8929688"/>
            <a:ext cx="754380" cy="1043940"/>
            <a:chOff x="0" y="0"/>
            <a:chExt cx="1005840" cy="1391920"/>
          </a:xfrm>
        </p:grpSpPr>
        <p:sp>
          <p:nvSpPr>
            <p:cNvPr id="16" name="Freeform 16"/>
            <p:cNvSpPr/>
            <p:nvPr/>
          </p:nvSpPr>
          <p:spPr>
            <a:xfrm>
              <a:off x="46990" y="48260"/>
              <a:ext cx="909320" cy="1294130"/>
            </a:xfrm>
            <a:custGeom>
              <a:avLst/>
              <a:gdLst/>
              <a:ahLst/>
              <a:cxnLst/>
              <a:rect l="l" t="t" r="r" b="b"/>
              <a:pathLst>
                <a:path w="909320" h="1294130">
                  <a:moveTo>
                    <a:pt x="170180" y="63500"/>
                  </a:moveTo>
                  <a:cubicBezTo>
                    <a:pt x="335280" y="577850"/>
                    <a:pt x="342900" y="585470"/>
                    <a:pt x="367030" y="617220"/>
                  </a:cubicBezTo>
                  <a:cubicBezTo>
                    <a:pt x="408940" y="676910"/>
                    <a:pt x="491490" y="770890"/>
                    <a:pt x="570230" y="852170"/>
                  </a:cubicBezTo>
                  <a:cubicBezTo>
                    <a:pt x="662940" y="948690"/>
                    <a:pt x="858520" y="1084580"/>
                    <a:pt x="895350" y="1150620"/>
                  </a:cubicBezTo>
                  <a:cubicBezTo>
                    <a:pt x="908050" y="1174750"/>
                    <a:pt x="909320" y="1191260"/>
                    <a:pt x="906780" y="1210310"/>
                  </a:cubicBezTo>
                  <a:cubicBezTo>
                    <a:pt x="904240" y="1229360"/>
                    <a:pt x="894080" y="1250950"/>
                    <a:pt x="880110" y="1264920"/>
                  </a:cubicBezTo>
                  <a:cubicBezTo>
                    <a:pt x="867410" y="1277620"/>
                    <a:pt x="842010" y="1287780"/>
                    <a:pt x="826770" y="1291590"/>
                  </a:cubicBezTo>
                  <a:cubicBezTo>
                    <a:pt x="815340" y="1294130"/>
                    <a:pt x="806450" y="1294130"/>
                    <a:pt x="796290" y="1291590"/>
                  </a:cubicBezTo>
                  <a:cubicBezTo>
                    <a:pt x="779780" y="1286510"/>
                    <a:pt x="755650" y="1276350"/>
                    <a:pt x="742950" y="1261110"/>
                  </a:cubicBezTo>
                  <a:cubicBezTo>
                    <a:pt x="730250" y="1247140"/>
                    <a:pt x="721360" y="1221740"/>
                    <a:pt x="718820" y="1206500"/>
                  </a:cubicBezTo>
                  <a:cubicBezTo>
                    <a:pt x="716280" y="1195070"/>
                    <a:pt x="717550" y="1186180"/>
                    <a:pt x="721360" y="1176020"/>
                  </a:cubicBezTo>
                  <a:cubicBezTo>
                    <a:pt x="726440" y="1160780"/>
                    <a:pt x="741680" y="1135380"/>
                    <a:pt x="753110" y="1125220"/>
                  </a:cubicBezTo>
                  <a:cubicBezTo>
                    <a:pt x="762000" y="1116330"/>
                    <a:pt x="768350" y="1112520"/>
                    <a:pt x="779780" y="1108710"/>
                  </a:cubicBezTo>
                  <a:cubicBezTo>
                    <a:pt x="795020" y="1104900"/>
                    <a:pt x="821690" y="1102360"/>
                    <a:pt x="839470" y="1107440"/>
                  </a:cubicBezTo>
                  <a:cubicBezTo>
                    <a:pt x="858520" y="1112520"/>
                    <a:pt x="878840" y="1130300"/>
                    <a:pt x="889000" y="1141730"/>
                  </a:cubicBezTo>
                  <a:cubicBezTo>
                    <a:pt x="896620" y="1150620"/>
                    <a:pt x="900430" y="1158240"/>
                    <a:pt x="902970" y="1169670"/>
                  </a:cubicBezTo>
                  <a:cubicBezTo>
                    <a:pt x="906780" y="1184910"/>
                    <a:pt x="908050" y="1211580"/>
                    <a:pt x="901700" y="1229360"/>
                  </a:cubicBezTo>
                  <a:cubicBezTo>
                    <a:pt x="895350" y="1248410"/>
                    <a:pt x="880110" y="1267460"/>
                    <a:pt x="864870" y="1277620"/>
                  </a:cubicBezTo>
                  <a:cubicBezTo>
                    <a:pt x="848360" y="1287780"/>
                    <a:pt x="825500" y="1294130"/>
                    <a:pt x="806450" y="1292860"/>
                  </a:cubicBezTo>
                  <a:cubicBezTo>
                    <a:pt x="787400" y="1290320"/>
                    <a:pt x="774700" y="1283970"/>
                    <a:pt x="750570" y="1268730"/>
                  </a:cubicBezTo>
                  <a:cubicBezTo>
                    <a:pt x="690880" y="1230630"/>
                    <a:pt x="560070" y="1108710"/>
                    <a:pt x="472440" y="1019810"/>
                  </a:cubicBezTo>
                  <a:cubicBezTo>
                    <a:pt x="383540" y="930910"/>
                    <a:pt x="283210" y="821690"/>
                    <a:pt x="222250" y="735330"/>
                  </a:cubicBezTo>
                  <a:cubicBezTo>
                    <a:pt x="177800" y="671830"/>
                    <a:pt x="154940" y="633730"/>
                    <a:pt x="124460" y="558800"/>
                  </a:cubicBezTo>
                  <a:cubicBezTo>
                    <a:pt x="77470" y="441960"/>
                    <a:pt x="0" y="171450"/>
                    <a:pt x="3810" y="90170"/>
                  </a:cubicBezTo>
                  <a:cubicBezTo>
                    <a:pt x="3810" y="62230"/>
                    <a:pt x="10160" y="46990"/>
                    <a:pt x="22860" y="33020"/>
                  </a:cubicBezTo>
                  <a:cubicBezTo>
                    <a:pt x="34290" y="17780"/>
                    <a:pt x="55880" y="6350"/>
                    <a:pt x="74930" y="2540"/>
                  </a:cubicBezTo>
                  <a:cubicBezTo>
                    <a:pt x="93980" y="0"/>
                    <a:pt x="118110" y="5080"/>
                    <a:pt x="134620" y="15240"/>
                  </a:cubicBezTo>
                  <a:cubicBezTo>
                    <a:pt x="149860" y="25400"/>
                    <a:pt x="170180" y="63500"/>
                    <a:pt x="170180" y="6350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9654540" y="9873615"/>
            <a:ext cx="199072" cy="194310"/>
            <a:chOff x="0" y="0"/>
            <a:chExt cx="265430" cy="259080"/>
          </a:xfrm>
        </p:grpSpPr>
        <p:sp>
          <p:nvSpPr>
            <p:cNvPr id="18" name="Freeform 18"/>
            <p:cNvSpPr/>
            <p:nvPr/>
          </p:nvSpPr>
          <p:spPr>
            <a:xfrm>
              <a:off x="49530" y="49530"/>
              <a:ext cx="162560" cy="167640"/>
            </a:xfrm>
            <a:custGeom>
              <a:avLst/>
              <a:gdLst/>
              <a:ahLst/>
              <a:cxnLst/>
              <a:rect l="l" t="t" r="r" b="b"/>
              <a:pathLst>
                <a:path w="162560" h="167640">
                  <a:moveTo>
                    <a:pt x="162560" y="58420"/>
                  </a:moveTo>
                  <a:cubicBezTo>
                    <a:pt x="158750" y="116840"/>
                    <a:pt x="138430" y="148590"/>
                    <a:pt x="116840" y="158750"/>
                  </a:cubicBezTo>
                  <a:cubicBezTo>
                    <a:pt x="96520" y="167640"/>
                    <a:pt x="58420" y="161290"/>
                    <a:pt x="40640" y="153670"/>
                  </a:cubicBezTo>
                  <a:cubicBezTo>
                    <a:pt x="27940" y="147320"/>
                    <a:pt x="19050" y="137160"/>
                    <a:pt x="12700" y="125730"/>
                  </a:cubicBezTo>
                  <a:cubicBezTo>
                    <a:pt x="6350" y="114300"/>
                    <a:pt x="0" y="102870"/>
                    <a:pt x="1270" y="87630"/>
                  </a:cubicBezTo>
                  <a:cubicBezTo>
                    <a:pt x="2540" y="68580"/>
                    <a:pt x="17780" y="31750"/>
                    <a:pt x="33020" y="17780"/>
                  </a:cubicBezTo>
                  <a:cubicBezTo>
                    <a:pt x="41910" y="7620"/>
                    <a:pt x="54610" y="2540"/>
                    <a:pt x="68580" y="1270"/>
                  </a:cubicBezTo>
                  <a:cubicBezTo>
                    <a:pt x="88900" y="0"/>
                    <a:pt x="142240" y="24130"/>
                    <a:pt x="142240" y="2413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6782753" y="6224588"/>
            <a:ext cx="1232535" cy="718185"/>
            <a:chOff x="0" y="0"/>
            <a:chExt cx="1643380" cy="957580"/>
          </a:xfrm>
        </p:grpSpPr>
        <p:sp>
          <p:nvSpPr>
            <p:cNvPr id="20" name="Freeform 20"/>
            <p:cNvSpPr/>
            <p:nvPr/>
          </p:nvSpPr>
          <p:spPr>
            <a:xfrm>
              <a:off x="44450" y="50800"/>
              <a:ext cx="1551940" cy="857250"/>
            </a:xfrm>
            <a:custGeom>
              <a:avLst/>
              <a:gdLst/>
              <a:ahLst/>
              <a:cxnLst/>
              <a:rect l="l" t="t" r="r" b="b"/>
              <a:pathLst>
                <a:path w="1551940" h="857250">
                  <a:moveTo>
                    <a:pt x="123190" y="8890"/>
                  </a:moveTo>
                  <a:cubicBezTo>
                    <a:pt x="278130" y="78740"/>
                    <a:pt x="505460" y="128270"/>
                    <a:pt x="612140" y="167640"/>
                  </a:cubicBezTo>
                  <a:cubicBezTo>
                    <a:pt x="680720" y="194310"/>
                    <a:pt x="709930" y="218440"/>
                    <a:pt x="777240" y="247650"/>
                  </a:cubicBezTo>
                  <a:cubicBezTo>
                    <a:pt x="877570" y="290830"/>
                    <a:pt x="1083310" y="353060"/>
                    <a:pt x="1162050" y="392430"/>
                  </a:cubicBezTo>
                  <a:cubicBezTo>
                    <a:pt x="1200150" y="411480"/>
                    <a:pt x="1207770" y="417830"/>
                    <a:pt x="1240790" y="444500"/>
                  </a:cubicBezTo>
                  <a:cubicBezTo>
                    <a:pt x="1310640" y="497840"/>
                    <a:pt x="1506220" y="656590"/>
                    <a:pt x="1539240" y="718820"/>
                  </a:cubicBezTo>
                  <a:cubicBezTo>
                    <a:pt x="1551940" y="744220"/>
                    <a:pt x="1549400" y="763270"/>
                    <a:pt x="1546860" y="779780"/>
                  </a:cubicBezTo>
                  <a:cubicBezTo>
                    <a:pt x="1545590" y="791210"/>
                    <a:pt x="1543050" y="798830"/>
                    <a:pt x="1536700" y="807720"/>
                  </a:cubicBezTo>
                  <a:cubicBezTo>
                    <a:pt x="1526540" y="821690"/>
                    <a:pt x="1506220" y="840740"/>
                    <a:pt x="1490980" y="848360"/>
                  </a:cubicBezTo>
                  <a:cubicBezTo>
                    <a:pt x="1480820" y="853440"/>
                    <a:pt x="1471930" y="854710"/>
                    <a:pt x="1461770" y="855980"/>
                  </a:cubicBezTo>
                  <a:cubicBezTo>
                    <a:pt x="1451610" y="855980"/>
                    <a:pt x="1441450" y="855980"/>
                    <a:pt x="1431290" y="853440"/>
                  </a:cubicBezTo>
                  <a:cubicBezTo>
                    <a:pt x="1416050" y="847090"/>
                    <a:pt x="1391920" y="835660"/>
                    <a:pt x="1380490" y="820420"/>
                  </a:cubicBezTo>
                  <a:cubicBezTo>
                    <a:pt x="1367790" y="805180"/>
                    <a:pt x="1360170" y="782320"/>
                    <a:pt x="1360170" y="763270"/>
                  </a:cubicBezTo>
                  <a:cubicBezTo>
                    <a:pt x="1358900" y="744220"/>
                    <a:pt x="1369060" y="720090"/>
                    <a:pt x="1377950" y="706120"/>
                  </a:cubicBezTo>
                  <a:cubicBezTo>
                    <a:pt x="1383030" y="695960"/>
                    <a:pt x="1389380" y="689610"/>
                    <a:pt x="1399540" y="684530"/>
                  </a:cubicBezTo>
                  <a:cubicBezTo>
                    <a:pt x="1413510" y="675640"/>
                    <a:pt x="1437640" y="665480"/>
                    <a:pt x="1456690" y="666750"/>
                  </a:cubicBezTo>
                  <a:cubicBezTo>
                    <a:pt x="1475740" y="666750"/>
                    <a:pt x="1498600" y="675640"/>
                    <a:pt x="1513840" y="687070"/>
                  </a:cubicBezTo>
                  <a:cubicBezTo>
                    <a:pt x="1529080" y="699770"/>
                    <a:pt x="1541780" y="720090"/>
                    <a:pt x="1545590" y="739140"/>
                  </a:cubicBezTo>
                  <a:cubicBezTo>
                    <a:pt x="1550670" y="756920"/>
                    <a:pt x="1545590" y="783590"/>
                    <a:pt x="1540510" y="798830"/>
                  </a:cubicBezTo>
                  <a:cubicBezTo>
                    <a:pt x="1536700" y="810260"/>
                    <a:pt x="1532890" y="816610"/>
                    <a:pt x="1524000" y="824230"/>
                  </a:cubicBezTo>
                  <a:cubicBezTo>
                    <a:pt x="1512570" y="835660"/>
                    <a:pt x="1490980" y="850900"/>
                    <a:pt x="1471930" y="854710"/>
                  </a:cubicBezTo>
                  <a:cubicBezTo>
                    <a:pt x="1452880" y="857250"/>
                    <a:pt x="1433830" y="855980"/>
                    <a:pt x="1412240" y="845820"/>
                  </a:cubicBezTo>
                  <a:cubicBezTo>
                    <a:pt x="1376680" y="830580"/>
                    <a:pt x="1322070" y="778510"/>
                    <a:pt x="1287780" y="744220"/>
                  </a:cubicBezTo>
                  <a:cubicBezTo>
                    <a:pt x="1258570" y="715010"/>
                    <a:pt x="1245870" y="684530"/>
                    <a:pt x="1215390" y="656590"/>
                  </a:cubicBezTo>
                  <a:cubicBezTo>
                    <a:pt x="1177290" y="622300"/>
                    <a:pt x="1141730" y="594360"/>
                    <a:pt x="1075690" y="556260"/>
                  </a:cubicBezTo>
                  <a:cubicBezTo>
                    <a:pt x="942340" y="481330"/>
                    <a:pt x="579120" y="328930"/>
                    <a:pt x="434340" y="281940"/>
                  </a:cubicBezTo>
                  <a:cubicBezTo>
                    <a:pt x="363220" y="260350"/>
                    <a:pt x="327660" y="265430"/>
                    <a:pt x="270510" y="247650"/>
                  </a:cubicBezTo>
                  <a:cubicBezTo>
                    <a:pt x="200660" y="227330"/>
                    <a:pt x="90170" y="189230"/>
                    <a:pt x="48260" y="160020"/>
                  </a:cubicBezTo>
                  <a:cubicBezTo>
                    <a:pt x="26670" y="146050"/>
                    <a:pt x="13970" y="133350"/>
                    <a:pt x="7620" y="116840"/>
                  </a:cubicBezTo>
                  <a:cubicBezTo>
                    <a:pt x="0" y="99060"/>
                    <a:pt x="0" y="73660"/>
                    <a:pt x="6350" y="57150"/>
                  </a:cubicBezTo>
                  <a:cubicBezTo>
                    <a:pt x="12700" y="39370"/>
                    <a:pt x="30480" y="20320"/>
                    <a:pt x="44450" y="11430"/>
                  </a:cubicBezTo>
                  <a:cubicBezTo>
                    <a:pt x="57150" y="3810"/>
                    <a:pt x="71120" y="1270"/>
                    <a:pt x="83820" y="0"/>
                  </a:cubicBezTo>
                  <a:cubicBezTo>
                    <a:pt x="96520" y="0"/>
                    <a:pt x="123190" y="8890"/>
                    <a:pt x="123190" y="889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1" name="Group 21"/>
          <p:cNvGrpSpPr/>
          <p:nvPr/>
        </p:nvGrpSpPr>
        <p:grpSpPr>
          <a:xfrm>
            <a:off x="5384482" y="9655493"/>
            <a:ext cx="1075373" cy="485775"/>
            <a:chOff x="0" y="0"/>
            <a:chExt cx="1433830" cy="647700"/>
          </a:xfrm>
        </p:grpSpPr>
        <p:sp>
          <p:nvSpPr>
            <p:cNvPr id="22" name="Freeform 22"/>
            <p:cNvSpPr/>
            <p:nvPr/>
          </p:nvSpPr>
          <p:spPr>
            <a:xfrm>
              <a:off x="49530" y="46990"/>
              <a:ext cx="1338580" cy="551180"/>
            </a:xfrm>
            <a:custGeom>
              <a:avLst/>
              <a:gdLst/>
              <a:ahLst/>
              <a:cxnLst/>
              <a:rect l="l" t="t" r="r" b="b"/>
              <a:pathLst>
                <a:path w="1338580" h="551180">
                  <a:moveTo>
                    <a:pt x="1290320" y="162560"/>
                  </a:moveTo>
                  <a:cubicBezTo>
                    <a:pt x="981710" y="293370"/>
                    <a:pt x="933450" y="289560"/>
                    <a:pt x="855980" y="311150"/>
                  </a:cubicBezTo>
                  <a:cubicBezTo>
                    <a:pt x="731520" y="345440"/>
                    <a:pt x="519430" y="440690"/>
                    <a:pt x="381000" y="482600"/>
                  </a:cubicBezTo>
                  <a:cubicBezTo>
                    <a:pt x="278130" y="514350"/>
                    <a:pt x="161290" y="548640"/>
                    <a:pt x="102870" y="548640"/>
                  </a:cubicBezTo>
                  <a:cubicBezTo>
                    <a:pt x="77470" y="549910"/>
                    <a:pt x="60960" y="546100"/>
                    <a:pt x="45720" y="535940"/>
                  </a:cubicBezTo>
                  <a:cubicBezTo>
                    <a:pt x="29210" y="527050"/>
                    <a:pt x="13970" y="505460"/>
                    <a:pt x="7620" y="491490"/>
                  </a:cubicBezTo>
                  <a:cubicBezTo>
                    <a:pt x="2540" y="481330"/>
                    <a:pt x="0" y="473710"/>
                    <a:pt x="1270" y="462280"/>
                  </a:cubicBezTo>
                  <a:cubicBezTo>
                    <a:pt x="1270" y="445770"/>
                    <a:pt x="6350" y="420370"/>
                    <a:pt x="16510" y="405130"/>
                  </a:cubicBezTo>
                  <a:cubicBezTo>
                    <a:pt x="26670" y="388620"/>
                    <a:pt x="45720" y="374650"/>
                    <a:pt x="63500" y="368300"/>
                  </a:cubicBezTo>
                  <a:cubicBezTo>
                    <a:pt x="81280" y="363220"/>
                    <a:pt x="107950" y="364490"/>
                    <a:pt x="123190" y="368300"/>
                  </a:cubicBezTo>
                  <a:cubicBezTo>
                    <a:pt x="134620" y="372110"/>
                    <a:pt x="140970" y="375920"/>
                    <a:pt x="149860" y="383540"/>
                  </a:cubicBezTo>
                  <a:cubicBezTo>
                    <a:pt x="161290" y="393700"/>
                    <a:pt x="177800" y="414020"/>
                    <a:pt x="182880" y="431800"/>
                  </a:cubicBezTo>
                  <a:cubicBezTo>
                    <a:pt x="187960" y="450850"/>
                    <a:pt x="184150" y="476250"/>
                    <a:pt x="180340" y="491490"/>
                  </a:cubicBezTo>
                  <a:cubicBezTo>
                    <a:pt x="176530" y="501650"/>
                    <a:pt x="172720" y="509270"/>
                    <a:pt x="163830" y="516890"/>
                  </a:cubicBezTo>
                  <a:cubicBezTo>
                    <a:pt x="152400" y="528320"/>
                    <a:pt x="132080" y="543560"/>
                    <a:pt x="113030" y="547370"/>
                  </a:cubicBezTo>
                  <a:cubicBezTo>
                    <a:pt x="95250" y="551180"/>
                    <a:pt x="71120" y="548640"/>
                    <a:pt x="54610" y="541020"/>
                  </a:cubicBezTo>
                  <a:cubicBezTo>
                    <a:pt x="36830" y="533400"/>
                    <a:pt x="20320" y="513080"/>
                    <a:pt x="11430" y="500380"/>
                  </a:cubicBezTo>
                  <a:cubicBezTo>
                    <a:pt x="5080" y="490220"/>
                    <a:pt x="2540" y="482600"/>
                    <a:pt x="1270" y="471170"/>
                  </a:cubicBezTo>
                  <a:cubicBezTo>
                    <a:pt x="0" y="455930"/>
                    <a:pt x="2540" y="429260"/>
                    <a:pt x="11430" y="412750"/>
                  </a:cubicBezTo>
                  <a:cubicBezTo>
                    <a:pt x="20320" y="396240"/>
                    <a:pt x="33020" y="383540"/>
                    <a:pt x="54610" y="372110"/>
                  </a:cubicBezTo>
                  <a:cubicBezTo>
                    <a:pt x="96520" y="350520"/>
                    <a:pt x="175260" y="353060"/>
                    <a:pt x="259080" y="330200"/>
                  </a:cubicBezTo>
                  <a:cubicBezTo>
                    <a:pt x="400050" y="292100"/>
                    <a:pt x="671830" y="176530"/>
                    <a:pt x="817880" y="137160"/>
                  </a:cubicBezTo>
                  <a:cubicBezTo>
                    <a:pt x="909320" y="113030"/>
                    <a:pt x="975360" y="118110"/>
                    <a:pt x="1046480" y="93980"/>
                  </a:cubicBezTo>
                  <a:cubicBezTo>
                    <a:pt x="1113790" y="72390"/>
                    <a:pt x="1187450" y="11430"/>
                    <a:pt x="1234440" y="3810"/>
                  </a:cubicBezTo>
                  <a:cubicBezTo>
                    <a:pt x="1258570" y="0"/>
                    <a:pt x="1277620" y="2540"/>
                    <a:pt x="1294130" y="12700"/>
                  </a:cubicBezTo>
                  <a:cubicBezTo>
                    <a:pt x="1310640" y="21590"/>
                    <a:pt x="1325880" y="40640"/>
                    <a:pt x="1332230" y="58420"/>
                  </a:cubicBezTo>
                  <a:cubicBezTo>
                    <a:pt x="1338580" y="76200"/>
                    <a:pt x="1338580" y="100330"/>
                    <a:pt x="1330960" y="118110"/>
                  </a:cubicBezTo>
                  <a:cubicBezTo>
                    <a:pt x="1324610" y="135890"/>
                    <a:pt x="1290320" y="162560"/>
                    <a:pt x="1290320" y="162560"/>
                  </a:cubicBezTo>
                </a:path>
              </a:pathLst>
            </a:custGeom>
            <a:solidFill>
              <a:srgbClr val="94AAB8"/>
            </a:solidFill>
            <a:ln cap="sq">
              <a:noFill/>
              <a:prstDash val="solid"/>
              <a:miter/>
            </a:ln>
          </p:spPr>
        </p:sp>
      </p:grpSp>
      <p:sp>
        <p:nvSpPr>
          <p:cNvPr id="23" name="Freeform 23"/>
          <p:cNvSpPr/>
          <p:nvPr/>
        </p:nvSpPr>
        <p:spPr>
          <a:xfrm>
            <a:off x="158405" y="1621242"/>
            <a:ext cx="9211337" cy="7104726"/>
          </a:xfrm>
          <a:custGeom>
            <a:avLst/>
            <a:gdLst/>
            <a:ahLst/>
            <a:cxnLst/>
            <a:rect l="l" t="t" r="r" b="b"/>
            <a:pathLst>
              <a:path w="9211337" h="7104726">
                <a:moveTo>
                  <a:pt x="0" y="0"/>
                </a:moveTo>
                <a:lnTo>
                  <a:pt x="9211337" y="0"/>
                </a:lnTo>
                <a:lnTo>
                  <a:pt x="9211337" y="7104726"/>
                </a:lnTo>
                <a:lnTo>
                  <a:pt x="0" y="71047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r="-9582"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369743" y="1522412"/>
            <a:ext cx="9751886" cy="3830529"/>
          </a:xfrm>
          <a:custGeom>
            <a:avLst/>
            <a:gdLst/>
            <a:ahLst/>
            <a:cxnLst/>
            <a:rect l="l" t="t" r="r" b="b"/>
            <a:pathLst>
              <a:path w="9751886" h="3830529">
                <a:moveTo>
                  <a:pt x="0" y="0"/>
                </a:moveTo>
                <a:lnTo>
                  <a:pt x="9751886" y="0"/>
                </a:lnTo>
                <a:lnTo>
                  <a:pt x="9751886" y="3830529"/>
                </a:lnTo>
                <a:lnTo>
                  <a:pt x="0" y="383052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6610" t="-11786" r="-8462" b="-8042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92352" y="401638"/>
            <a:ext cx="12576991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Continued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441338" flipH="1">
            <a:off x="8023686" y="-2242638"/>
            <a:ext cx="12395216" cy="7780208"/>
          </a:xfrm>
          <a:custGeom>
            <a:avLst/>
            <a:gdLst/>
            <a:ahLst/>
            <a:cxnLst/>
            <a:rect l="l" t="t" r="r" b="b"/>
            <a:pathLst>
              <a:path w="12395216" h="7780208">
                <a:moveTo>
                  <a:pt x="12395216" y="0"/>
                </a:moveTo>
                <a:lnTo>
                  <a:pt x="0" y="0"/>
                </a:lnTo>
                <a:lnTo>
                  <a:pt x="0" y="7780208"/>
                </a:lnTo>
                <a:lnTo>
                  <a:pt x="12395216" y="7780208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441338" flipH="1">
            <a:off x="-2312376" y="2408919"/>
            <a:ext cx="12395216" cy="7780208"/>
          </a:xfrm>
          <a:custGeom>
            <a:avLst/>
            <a:gdLst/>
            <a:ahLst/>
            <a:cxnLst/>
            <a:rect l="l" t="t" r="r" b="b"/>
            <a:pathLst>
              <a:path w="12395216" h="7780208">
                <a:moveTo>
                  <a:pt x="12395216" y="0"/>
                </a:moveTo>
                <a:lnTo>
                  <a:pt x="0" y="0"/>
                </a:lnTo>
                <a:lnTo>
                  <a:pt x="0" y="7780207"/>
                </a:lnTo>
                <a:lnTo>
                  <a:pt x="12395216" y="7780207"/>
                </a:lnTo>
                <a:lnTo>
                  <a:pt x="123952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91004">
            <a:off x="12640107" y="-3454017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6"/>
                </a:lnTo>
                <a:lnTo>
                  <a:pt x="0" y="102029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99938" y="1616532"/>
            <a:ext cx="10723635" cy="8515676"/>
          </a:xfrm>
          <a:custGeom>
            <a:avLst/>
            <a:gdLst/>
            <a:ahLst/>
            <a:cxnLst/>
            <a:rect l="l" t="t" r="r" b="b"/>
            <a:pathLst>
              <a:path w="10723635" h="8515676">
                <a:moveTo>
                  <a:pt x="0" y="0"/>
                </a:moveTo>
                <a:lnTo>
                  <a:pt x="10723635" y="0"/>
                </a:lnTo>
                <a:lnTo>
                  <a:pt x="10723635" y="8515676"/>
                </a:lnTo>
                <a:lnTo>
                  <a:pt x="0" y="85156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27" b="-109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35249" y="495757"/>
            <a:ext cx="15905413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Non-Functional Requirements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10385461">
            <a:off x="-298410" y="-1254756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0" y="0"/>
                </a:moveTo>
                <a:lnTo>
                  <a:pt x="9743832" y="0"/>
                </a:lnTo>
                <a:lnTo>
                  <a:pt x="9743832" y="10202965"/>
                </a:lnTo>
                <a:lnTo>
                  <a:pt x="0" y="10202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548091" flipH="1">
            <a:off x="-5198850" y="3249929"/>
            <a:ext cx="14085520" cy="8841175"/>
          </a:xfrm>
          <a:custGeom>
            <a:avLst/>
            <a:gdLst/>
            <a:ahLst/>
            <a:cxnLst/>
            <a:rect l="l" t="t" r="r" b="b"/>
            <a:pathLst>
              <a:path w="14085520" h="8841175">
                <a:moveTo>
                  <a:pt x="14085520" y="0"/>
                </a:moveTo>
                <a:lnTo>
                  <a:pt x="0" y="0"/>
                </a:lnTo>
                <a:lnTo>
                  <a:pt x="0" y="8841174"/>
                </a:lnTo>
                <a:lnTo>
                  <a:pt x="14085520" y="8841174"/>
                </a:lnTo>
                <a:lnTo>
                  <a:pt x="1408552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10385461" flipH="1">
            <a:off x="11770047" y="-793791"/>
            <a:ext cx="9743832" cy="10202966"/>
          </a:xfrm>
          <a:custGeom>
            <a:avLst/>
            <a:gdLst/>
            <a:ahLst/>
            <a:cxnLst/>
            <a:rect l="l" t="t" r="r" b="b"/>
            <a:pathLst>
              <a:path w="9743832" h="10202966">
                <a:moveTo>
                  <a:pt x="9743832" y="0"/>
                </a:moveTo>
                <a:lnTo>
                  <a:pt x="0" y="0"/>
                </a:lnTo>
                <a:lnTo>
                  <a:pt x="0" y="10202966"/>
                </a:lnTo>
                <a:lnTo>
                  <a:pt x="9743832" y="10202966"/>
                </a:lnTo>
                <a:lnTo>
                  <a:pt x="974383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1051817" flipH="1">
            <a:off x="9803189" y="189012"/>
            <a:ext cx="16969622" cy="10651463"/>
          </a:xfrm>
          <a:custGeom>
            <a:avLst/>
            <a:gdLst/>
            <a:ahLst/>
            <a:cxnLst/>
            <a:rect l="l" t="t" r="r" b="b"/>
            <a:pathLst>
              <a:path w="16969622" h="10651463">
                <a:moveTo>
                  <a:pt x="16969622" y="0"/>
                </a:moveTo>
                <a:lnTo>
                  <a:pt x="0" y="0"/>
                </a:lnTo>
                <a:lnTo>
                  <a:pt x="0" y="10651463"/>
                </a:lnTo>
                <a:lnTo>
                  <a:pt x="16969622" y="10651463"/>
                </a:lnTo>
                <a:lnTo>
                  <a:pt x="16969622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4012862" flipH="1">
            <a:off x="10945956" y="-542042"/>
            <a:ext cx="3778768" cy="3807323"/>
          </a:xfrm>
          <a:custGeom>
            <a:avLst/>
            <a:gdLst/>
            <a:ahLst/>
            <a:cxnLst/>
            <a:rect l="l" t="t" r="r" b="b"/>
            <a:pathLst>
              <a:path w="3778768" h="3807323">
                <a:moveTo>
                  <a:pt x="3778768" y="0"/>
                </a:moveTo>
                <a:lnTo>
                  <a:pt x="0" y="0"/>
                </a:lnTo>
                <a:lnTo>
                  <a:pt x="0" y="3807323"/>
                </a:lnTo>
                <a:lnTo>
                  <a:pt x="3778768" y="3807323"/>
                </a:lnTo>
                <a:lnTo>
                  <a:pt x="37787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02704" y="8558415"/>
            <a:ext cx="1828678" cy="1399770"/>
          </a:xfrm>
          <a:custGeom>
            <a:avLst/>
            <a:gdLst/>
            <a:ahLst/>
            <a:cxnLst/>
            <a:rect l="l" t="t" r="r" b="b"/>
            <a:pathLst>
              <a:path w="1828678" h="1399770">
                <a:moveTo>
                  <a:pt x="0" y="0"/>
                </a:moveTo>
                <a:lnTo>
                  <a:pt x="1828677" y="0"/>
                </a:lnTo>
                <a:lnTo>
                  <a:pt x="1828677" y="1399770"/>
                </a:lnTo>
                <a:lnTo>
                  <a:pt x="0" y="1399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64590" y="1629705"/>
            <a:ext cx="8152453" cy="8657295"/>
          </a:xfrm>
          <a:custGeom>
            <a:avLst/>
            <a:gdLst/>
            <a:ahLst/>
            <a:cxnLst/>
            <a:rect l="l" t="t" r="r" b="b"/>
            <a:pathLst>
              <a:path w="8152453" h="8657295">
                <a:moveTo>
                  <a:pt x="0" y="0"/>
                </a:moveTo>
                <a:lnTo>
                  <a:pt x="8152453" y="0"/>
                </a:lnTo>
                <a:lnTo>
                  <a:pt x="8152453" y="8657295"/>
                </a:lnTo>
                <a:lnTo>
                  <a:pt x="0" y="865729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t="-2995" b="-2995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154315" y="508930"/>
            <a:ext cx="10371130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Use Case Diagram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50407" y="1639163"/>
            <a:ext cx="9305002" cy="8417120"/>
          </a:xfrm>
          <a:custGeom>
            <a:avLst/>
            <a:gdLst/>
            <a:ahLst/>
            <a:cxnLst/>
            <a:rect l="l" t="t" r="r" b="b"/>
            <a:pathLst>
              <a:path w="9305002" h="8417120">
                <a:moveTo>
                  <a:pt x="0" y="0"/>
                </a:moveTo>
                <a:lnTo>
                  <a:pt x="9305002" y="0"/>
                </a:lnTo>
                <a:lnTo>
                  <a:pt x="9305002" y="8417119"/>
                </a:lnTo>
                <a:lnTo>
                  <a:pt x="0" y="84171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401638"/>
            <a:ext cx="14353844" cy="112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00"/>
              </a:lnSpc>
            </a:pPr>
            <a:r>
              <a:rPr lang="en-US" sz="6500">
                <a:solidFill>
                  <a:srgbClr val="3B365F"/>
                </a:solidFill>
                <a:latin typeface="TAN Headline"/>
                <a:ea typeface="TAN Headline"/>
                <a:cs typeface="TAN Headline"/>
                <a:sym typeface="TAN Headline"/>
              </a:rPr>
              <a:t>System Sequence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C32425-9F12-5BAF-B2B2-C4FCE0BE92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800" y="1559376"/>
            <a:ext cx="6324600" cy="852741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631647" y="0"/>
            <a:ext cx="6496716" cy="10175004"/>
          </a:xfrm>
          <a:custGeom>
            <a:avLst/>
            <a:gdLst/>
            <a:ahLst/>
            <a:cxnLst/>
            <a:rect l="l" t="t" r="r" b="b"/>
            <a:pathLst>
              <a:path w="6496716" h="10175004">
                <a:moveTo>
                  <a:pt x="0" y="0"/>
                </a:moveTo>
                <a:lnTo>
                  <a:pt x="6496716" y="0"/>
                </a:lnTo>
                <a:lnTo>
                  <a:pt x="6496716" y="10175004"/>
                </a:lnTo>
                <a:lnTo>
                  <a:pt x="0" y="10175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84357" y="600924"/>
            <a:ext cx="9706744" cy="9416597"/>
          </a:xfrm>
          <a:custGeom>
            <a:avLst/>
            <a:gdLst/>
            <a:ahLst/>
            <a:cxnLst/>
            <a:rect l="l" t="t" r="r" b="b"/>
            <a:pathLst>
              <a:path w="9706744" h="9416597">
                <a:moveTo>
                  <a:pt x="0" y="0"/>
                </a:moveTo>
                <a:lnTo>
                  <a:pt x="9706744" y="0"/>
                </a:lnTo>
                <a:lnTo>
                  <a:pt x="9706744" y="9416597"/>
                </a:lnTo>
                <a:lnTo>
                  <a:pt x="0" y="94165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09598" y="417727"/>
            <a:ext cx="8736775" cy="8724674"/>
          </a:xfrm>
          <a:custGeom>
            <a:avLst/>
            <a:gdLst/>
            <a:ahLst/>
            <a:cxnLst/>
            <a:rect l="l" t="t" r="r" b="b"/>
            <a:pathLst>
              <a:path w="8736775" h="8724674">
                <a:moveTo>
                  <a:pt x="0" y="0"/>
                </a:moveTo>
                <a:lnTo>
                  <a:pt x="8736774" y="0"/>
                </a:lnTo>
                <a:lnTo>
                  <a:pt x="8736774" y="8724673"/>
                </a:lnTo>
                <a:lnTo>
                  <a:pt x="0" y="8724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742069" y="708071"/>
            <a:ext cx="8254361" cy="5041056"/>
          </a:xfrm>
          <a:custGeom>
            <a:avLst/>
            <a:gdLst/>
            <a:ahLst/>
            <a:cxnLst/>
            <a:rect l="l" t="t" r="r" b="b"/>
            <a:pathLst>
              <a:path w="8254361" h="5041056">
                <a:moveTo>
                  <a:pt x="0" y="0"/>
                </a:moveTo>
                <a:lnTo>
                  <a:pt x="8254361" y="0"/>
                </a:lnTo>
                <a:lnTo>
                  <a:pt x="8254361" y="5041056"/>
                </a:lnTo>
                <a:lnTo>
                  <a:pt x="0" y="50410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57</Words>
  <Application>Microsoft Office PowerPoint</Application>
  <PresentationFormat>Custom</PresentationFormat>
  <Paragraphs>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TAN Headline</vt:lpstr>
      <vt:lpstr>Arial</vt:lpstr>
      <vt:lpstr>Coco Gothic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Innovations in Medicine</dc:title>
  <dc:creator>Umair Shamraiz</dc:creator>
  <cp:lastModifiedBy>Umair Shamraiz</cp:lastModifiedBy>
  <cp:revision>2</cp:revision>
  <dcterms:created xsi:type="dcterms:W3CDTF">2006-08-16T00:00:00Z</dcterms:created>
  <dcterms:modified xsi:type="dcterms:W3CDTF">2025-05-14T09:08:52Z</dcterms:modified>
  <dc:identifier>DAGnZhgOzpM</dc:identifier>
</cp:coreProperties>
</file>