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74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DE7-55DE-4C69-A9C2-00505F89A7D7}" type="datetimeFigureOut">
              <a:rPr lang="en-HK" smtClean="0"/>
              <a:t>22/3/2025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1A41-439E-4F0F-AD6A-976E374844F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5407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DE7-55DE-4C69-A9C2-00505F89A7D7}" type="datetimeFigureOut">
              <a:rPr lang="en-HK" smtClean="0"/>
              <a:t>22/3/2025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1A41-439E-4F0F-AD6A-976E374844F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779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DE7-55DE-4C69-A9C2-00505F89A7D7}" type="datetimeFigureOut">
              <a:rPr lang="en-HK" smtClean="0"/>
              <a:t>22/3/2025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1A41-439E-4F0F-AD6A-976E374844F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8698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DE7-55DE-4C69-A9C2-00505F89A7D7}" type="datetimeFigureOut">
              <a:rPr lang="en-HK" smtClean="0"/>
              <a:t>22/3/2025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1A41-439E-4F0F-AD6A-976E374844F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24858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DE7-55DE-4C69-A9C2-00505F89A7D7}" type="datetimeFigureOut">
              <a:rPr lang="en-HK" smtClean="0"/>
              <a:t>22/3/2025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1A41-439E-4F0F-AD6A-976E374844F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8398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DE7-55DE-4C69-A9C2-00505F89A7D7}" type="datetimeFigureOut">
              <a:rPr lang="en-HK" smtClean="0"/>
              <a:t>22/3/2025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1A41-439E-4F0F-AD6A-976E374844F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3363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DE7-55DE-4C69-A9C2-00505F89A7D7}" type="datetimeFigureOut">
              <a:rPr lang="en-HK" smtClean="0"/>
              <a:t>22/3/2025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1A41-439E-4F0F-AD6A-976E374844F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2268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DE7-55DE-4C69-A9C2-00505F89A7D7}" type="datetimeFigureOut">
              <a:rPr lang="en-HK" smtClean="0"/>
              <a:t>22/3/2025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1A41-439E-4F0F-AD6A-976E374844F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5972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DE7-55DE-4C69-A9C2-00505F89A7D7}" type="datetimeFigureOut">
              <a:rPr lang="en-HK" smtClean="0"/>
              <a:t>22/3/2025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1A41-439E-4F0F-AD6A-976E374844F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5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DE7-55DE-4C69-A9C2-00505F89A7D7}" type="datetimeFigureOut">
              <a:rPr lang="en-HK" smtClean="0"/>
              <a:t>22/3/2025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1A41-439E-4F0F-AD6A-976E374844F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03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CDE7-55DE-4C69-A9C2-00505F89A7D7}" type="datetimeFigureOut">
              <a:rPr lang="en-HK" smtClean="0"/>
              <a:t>22/3/2025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1A41-439E-4F0F-AD6A-976E374844F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4984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8CDE7-55DE-4C69-A9C2-00505F89A7D7}" type="datetimeFigureOut">
              <a:rPr lang="en-HK" smtClean="0"/>
              <a:t>22/3/2025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411A41-439E-4F0F-AD6A-976E374844FA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2105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E60F67-3EDA-793C-C510-B50B0921D2BA}"/>
              </a:ext>
            </a:extLst>
          </p:cNvPr>
          <p:cNvSpPr/>
          <p:nvPr/>
        </p:nvSpPr>
        <p:spPr>
          <a:xfrm>
            <a:off x="1782837" y="33867"/>
            <a:ext cx="5578324" cy="5031619"/>
          </a:xfrm>
          <a:prstGeom prst="roundRect">
            <a:avLst>
              <a:gd name="adj" fmla="val 5021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46528-BDE1-F9F6-37EF-A27FE7BB42F9}"/>
              </a:ext>
            </a:extLst>
          </p:cNvPr>
          <p:cNvSpPr txBox="1"/>
          <p:nvPr/>
        </p:nvSpPr>
        <p:spPr>
          <a:xfrm>
            <a:off x="2709332" y="212319"/>
            <a:ext cx="3725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600" dirty="0"/>
              <a:t>Promotion Updates Self-Service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30B59-0BD2-7E0F-87B4-FB4D1EBD758F}"/>
              </a:ext>
            </a:extLst>
          </p:cNvPr>
          <p:cNvSpPr txBox="1"/>
          <p:nvPr/>
        </p:nvSpPr>
        <p:spPr>
          <a:xfrm>
            <a:off x="2520647" y="716559"/>
            <a:ext cx="1364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Email (Optional):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40731-EBD7-4F19-D2C5-3FBEBA7E9C21}"/>
              </a:ext>
            </a:extLst>
          </p:cNvPr>
          <p:cNvSpPr txBox="1"/>
          <p:nvPr/>
        </p:nvSpPr>
        <p:spPr>
          <a:xfrm>
            <a:off x="2520647" y="1122490"/>
            <a:ext cx="3725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Bi-weekly Information: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12DD0-85E1-2684-C93B-69C831BC1D2D}"/>
              </a:ext>
            </a:extLst>
          </p:cNvPr>
          <p:cNvSpPr txBox="1"/>
          <p:nvPr/>
        </p:nvSpPr>
        <p:spPr>
          <a:xfrm>
            <a:off x="2709332" y="1425485"/>
            <a:ext cx="70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Year: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45F89-1FA0-9666-6898-6D3BBF82FCC4}"/>
              </a:ext>
            </a:extLst>
          </p:cNvPr>
          <p:cNvSpPr txBox="1"/>
          <p:nvPr/>
        </p:nvSpPr>
        <p:spPr>
          <a:xfrm>
            <a:off x="3853544" y="1430398"/>
            <a:ext cx="703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Batch: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CBE570-2892-CDDD-3A62-893A25B8778E}"/>
              </a:ext>
            </a:extLst>
          </p:cNvPr>
          <p:cNvSpPr/>
          <p:nvPr/>
        </p:nvSpPr>
        <p:spPr>
          <a:xfrm>
            <a:off x="2621641" y="2240910"/>
            <a:ext cx="1683660" cy="32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Get Bi-weekly Email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5F014E-DFEA-808F-1D73-14350FC51A30}"/>
              </a:ext>
            </a:extLst>
          </p:cNvPr>
          <p:cNvSpPr/>
          <p:nvPr/>
        </p:nvSpPr>
        <p:spPr>
          <a:xfrm>
            <a:off x="2621641" y="2846171"/>
            <a:ext cx="2179562" cy="32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Get Urgent/Service/</a:t>
            </a:r>
            <a:r>
              <a:rPr lang="en-HK" sz="1200" dirty="0" err="1">
                <a:solidFill>
                  <a:schemeClr val="tx1"/>
                </a:solidFill>
              </a:rPr>
              <a:t>Sp</a:t>
            </a:r>
            <a:r>
              <a:rPr lang="en-HK" sz="1200" dirty="0">
                <a:solidFill>
                  <a:schemeClr val="tx1"/>
                </a:solidFill>
              </a:rPr>
              <a:t> Email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3DF0D3-3B12-EF73-4F35-8F373F1A9698}"/>
              </a:ext>
            </a:extLst>
          </p:cNvPr>
          <p:cNvSpPr/>
          <p:nvPr/>
        </p:nvSpPr>
        <p:spPr>
          <a:xfrm>
            <a:off x="4869539" y="2222490"/>
            <a:ext cx="1746554" cy="32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Get Bi-weekly 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A13149-4673-7E11-5883-46BADC0C65F2}"/>
              </a:ext>
            </a:extLst>
          </p:cNvPr>
          <p:cNvSpPr/>
          <p:nvPr/>
        </p:nvSpPr>
        <p:spPr>
          <a:xfrm>
            <a:off x="3784598" y="747105"/>
            <a:ext cx="2771021" cy="23706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HK" sz="1200" dirty="0">
                <a:solidFill>
                  <a:schemeClr val="tx1"/>
                </a:solidFill>
              </a:rPr>
              <a:t>test@ha.org.hk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DA9F816-1698-3CBC-6BC2-1F406BAB724E}"/>
              </a:ext>
            </a:extLst>
          </p:cNvPr>
          <p:cNvGrpSpPr/>
          <p:nvPr/>
        </p:nvGrpSpPr>
        <p:grpSpPr>
          <a:xfrm>
            <a:off x="2793697" y="1614318"/>
            <a:ext cx="1005111" cy="378222"/>
            <a:chOff x="2793697" y="1614318"/>
            <a:chExt cx="1005111" cy="37822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5E8FA11-A251-94B6-FD5C-5E107B56F048}"/>
                </a:ext>
              </a:extLst>
            </p:cNvPr>
            <p:cNvSpPr/>
            <p:nvPr/>
          </p:nvSpPr>
          <p:spPr>
            <a:xfrm>
              <a:off x="3018971" y="1696562"/>
              <a:ext cx="555172" cy="23706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tx1"/>
                  </a:solidFill>
                </a:rPr>
                <a:t>2025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0C5851-F7D1-02B2-6704-E5BBF7BAA6C8}"/>
                </a:ext>
              </a:extLst>
            </p:cNvPr>
            <p:cNvSpPr txBox="1"/>
            <p:nvPr/>
          </p:nvSpPr>
          <p:spPr>
            <a:xfrm>
              <a:off x="2793697" y="1623208"/>
              <a:ext cx="174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dirty="0"/>
                <a:t>+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1BA7A7-3336-258E-5673-C5F7428CBE72}"/>
                </a:ext>
              </a:extLst>
            </p:cNvPr>
            <p:cNvSpPr txBox="1"/>
            <p:nvPr/>
          </p:nvSpPr>
          <p:spPr>
            <a:xfrm>
              <a:off x="3624034" y="1614318"/>
              <a:ext cx="174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dirty="0"/>
                <a:t>-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0F006E-F639-55CB-031C-4C973F0A5052}"/>
              </a:ext>
            </a:extLst>
          </p:cNvPr>
          <p:cNvGrpSpPr/>
          <p:nvPr/>
        </p:nvGrpSpPr>
        <p:grpSpPr>
          <a:xfrm>
            <a:off x="3951815" y="1618763"/>
            <a:ext cx="1005111" cy="378222"/>
            <a:chOff x="2793697" y="1614318"/>
            <a:chExt cx="1005111" cy="37822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F16D126-ED34-BFEB-95AB-44839649CDC6}"/>
                </a:ext>
              </a:extLst>
            </p:cNvPr>
            <p:cNvSpPr/>
            <p:nvPr/>
          </p:nvSpPr>
          <p:spPr>
            <a:xfrm>
              <a:off x="3018971" y="1696562"/>
              <a:ext cx="555172" cy="23706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1200" dirty="0">
                  <a:solidFill>
                    <a:schemeClr val="tx1"/>
                  </a:solidFill>
                </a:rPr>
                <a:t>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2C4C24-6DE5-6EE9-91A8-50D2536BBA9B}"/>
                </a:ext>
              </a:extLst>
            </p:cNvPr>
            <p:cNvSpPr txBox="1"/>
            <p:nvPr/>
          </p:nvSpPr>
          <p:spPr>
            <a:xfrm>
              <a:off x="2793697" y="1623208"/>
              <a:ext cx="174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dirty="0"/>
                <a:t>+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CC5BB5-29C6-7DE1-4283-BA48362B2418}"/>
                </a:ext>
              </a:extLst>
            </p:cNvPr>
            <p:cNvSpPr txBox="1"/>
            <p:nvPr/>
          </p:nvSpPr>
          <p:spPr>
            <a:xfrm>
              <a:off x="3624034" y="1614318"/>
              <a:ext cx="174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dirty="0"/>
                <a:t>-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49CEC68-7584-A2A9-4CA6-F01000BC434D}"/>
              </a:ext>
            </a:extLst>
          </p:cNvPr>
          <p:cNvSpPr txBox="1"/>
          <p:nvPr/>
        </p:nvSpPr>
        <p:spPr>
          <a:xfrm>
            <a:off x="2520647" y="4726718"/>
            <a:ext cx="4217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500" dirty="0"/>
              <a:t>Disclaimer: Please make sure all the inputs, including the email address and the bi-weekly information, if applicable, are correct. The developer of this tool holds no responsibility for any failure of receiving the intended emails and/or files.</a:t>
            </a:r>
          </a:p>
        </p:txBody>
      </p:sp>
    </p:spTree>
    <p:extLst>
      <p:ext uri="{BB962C8B-B14F-4D97-AF65-F5344CB8AC3E}">
        <p14:creationId xmlns:p14="http://schemas.microsoft.com/office/powerpoint/2010/main" val="228190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85</Words>
  <Application>Microsoft Office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 Ka Hong</dc:creator>
  <cp:lastModifiedBy>CHAN Ka Hong</cp:lastModifiedBy>
  <cp:revision>1</cp:revision>
  <dcterms:created xsi:type="dcterms:W3CDTF">2025-03-22T08:42:04Z</dcterms:created>
  <dcterms:modified xsi:type="dcterms:W3CDTF">2025-03-22T13:35:00Z</dcterms:modified>
</cp:coreProperties>
</file>