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1092E-514E-43AF-937F-7BBB3EEA04BC}" v="907" dt="2021-07-08T07:27:09.283"/>
    <p1510:client id="{2AED859D-786B-5150-F668-58E0260ACD8A}" v="62" dt="2021-07-12T07:57:30.689"/>
    <p1510:client id="{FF6BDD55-8B6C-A2BD-FE42-764480CDC817}" v="331" dt="2021-07-09T07:33:01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ирил Христов Димов" userId="S::khdimov18@codingburgas.bg::b41c0cab-f903-4435-9ad8-f52713ec18d6" providerId="AD" clId="Web-{1F51092E-514E-43AF-937F-7BBB3EEA04BC}"/>
    <pc:docChg chg="addSld modSld">
      <pc:chgData name="Кирил Христов Димов" userId="S::khdimov18@codingburgas.bg::b41c0cab-f903-4435-9ad8-f52713ec18d6" providerId="AD" clId="Web-{1F51092E-514E-43AF-937F-7BBB3EEA04BC}" dt="2021-07-08T07:27:09.283" v="447" actId="1076"/>
      <pc:docMkLst>
        <pc:docMk/>
      </pc:docMkLst>
      <pc:sldChg chg="modSp">
        <pc:chgData name="Кирил Христов Димов" userId="S::khdimov18@codingburgas.bg::b41c0cab-f903-4435-9ad8-f52713ec18d6" providerId="AD" clId="Web-{1F51092E-514E-43AF-937F-7BBB3EEA04BC}" dt="2021-07-08T06:52:58.824" v="6" actId="20577"/>
        <pc:sldMkLst>
          <pc:docMk/>
          <pc:sldMk cId="553726541" sldId="256"/>
        </pc:sldMkLst>
        <pc:spChg chg="mod">
          <ac:chgData name="Кирил Христов Димов" userId="S::khdimov18@codingburgas.bg::b41c0cab-f903-4435-9ad8-f52713ec18d6" providerId="AD" clId="Web-{1F51092E-514E-43AF-937F-7BBB3EEA04BC}" dt="2021-07-08T06:52:58.824" v="6" actId="20577"/>
          <ac:spMkLst>
            <pc:docMk/>
            <pc:sldMk cId="553726541" sldId="256"/>
            <ac:spMk id="2" creationId="{9FB28281-3783-403A-B1AB-0182A003DFE3}"/>
          </ac:spMkLst>
        </pc:spChg>
      </pc:sldChg>
      <pc:sldChg chg="modSp new">
        <pc:chgData name="Кирил Христов Димов" userId="S::khdimov18@codingburgas.bg::b41c0cab-f903-4435-9ad8-f52713ec18d6" providerId="AD" clId="Web-{1F51092E-514E-43AF-937F-7BBB3EEA04BC}" dt="2021-07-08T07:21:20.306" v="343" actId="20577"/>
        <pc:sldMkLst>
          <pc:docMk/>
          <pc:sldMk cId="707431538" sldId="257"/>
        </pc:sldMkLst>
        <pc:spChg chg="mod">
          <ac:chgData name="Кирил Христов Димов" userId="S::khdimov18@codingburgas.bg::b41c0cab-f903-4435-9ad8-f52713ec18d6" providerId="AD" clId="Web-{1F51092E-514E-43AF-937F-7BBB3EEA04BC}" dt="2021-07-08T06:53:15.450" v="12" actId="20577"/>
          <ac:spMkLst>
            <pc:docMk/>
            <pc:sldMk cId="707431538" sldId="257"/>
            <ac:spMk id="2" creationId="{A1BE5721-BAD0-418B-A00B-3F70590C3191}"/>
          </ac:spMkLst>
        </pc:spChg>
        <pc:spChg chg="mod">
          <ac:chgData name="Кирил Христов Димов" userId="S::khdimov18@codingburgas.bg::b41c0cab-f903-4435-9ad8-f52713ec18d6" providerId="AD" clId="Web-{1F51092E-514E-43AF-937F-7BBB3EEA04BC}" dt="2021-07-08T07:21:20.306" v="343" actId="20577"/>
          <ac:spMkLst>
            <pc:docMk/>
            <pc:sldMk cId="707431538" sldId="257"/>
            <ac:spMk id="3" creationId="{DD709CEC-39E3-4694-9FA5-94CDF5026B95}"/>
          </ac:spMkLst>
        </pc:spChg>
      </pc:sldChg>
      <pc:sldChg chg="modSp new">
        <pc:chgData name="Кирил Христов Димов" userId="S::khdimov18@codingburgas.bg::b41c0cab-f903-4435-9ad8-f52713ec18d6" providerId="AD" clId="Web-{1F51092E-514E-43AF-937F-7BBB3EEA04BC}" dt="2021-07-08T07:13:15.934" v="201" actId="20577"/>
        <pc:sldMkLst>
          <pc:docMk/>
          <pc:sldMk cId="907348730" sldId="258"/>
        </pc:sldMkLst>
        <pc:spChg chg="mod">
          <ac:chgData name="Кирил Христов Димов" userId="S::khdimov18@codingburgas.bg::b41c0cab-f903-4435-9ad8-f52713ec18d6" providerId="AD" clId="Web-{1F51092E-514E-43AF-937F-7BBB3EEA04BC}" dt="2021-07-08T07:09:29.506" v="144" actId="20577"/>
          <ac:spMkLst>
            <pc:docMk/>
            <pc:sldMk cId="907348730" sldId="258"/>
            <ac:spMk id="2" creationId="{10A13E59-8D64-4373-A542-82D6927AFEB8}"/>
          </ac:spMkLst>
        </pc:spChg>
        <pc:spChg chg="mod">
          <ac:chgData name="Кирил Христов Димов" userId="S::khdimov18@codingburgas.bg::b41c0cab-f903-4435-9ad8-f52713ec18d6" providerId="AD" clId="Web-{1F51092E-514E-43AF-937F-7BBB3EEA04BC}" dt="2021-07-08T07:13:15.934" v="201" actId="20577"/>
          <ac:spMkLst>
            <pc:docMk/>
            <pc:sldMk cId="907348730" sldId="258"/>
            <ac:spMk id="3" creationId="{0847607E-4ECD-4092-A3CF-30A6F23C12CE}"/>
          </ac:spMkLst>
        </pc:spChg>
      </pc:sldChg>
      <pc:sldChg chg="addSp delSp modSp new mod setBg">
        <pc:chgData name="Кирил Христов Димов" userId="S::khdimov18@codingburgas.bg::b41c0cab-f903-4435-9ad8-f52713ec18d6" providerId="AD" clId="Web-{1F51092E-514E-43AF-937F-7BBB3EEA04BC}" dt="2021-07-08T07:18:33.879" v="272"/>
        <pc:sldMkLst>
          <pc:docMk/>
          <pc:sldMk cId="831743218" sldId="259"/>
        </pc:sldMkLst>
        <pc:spChg chg="mo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2" creationId="{9E5F0121-45A4-4F02-BE7B-A9493A4A3598}"/>
          </ac:spMkLst>
        </pc:spChg>
        <pc:spChg chg="mo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3" creationId="{2768FAFA-EF26-4D9B-84E9-25D4F2E670ED}"/>
          </ac:spMkLst>
        </pc:spChg>
        <pc:spChg chg="del">
          <ac:chgData name="Кирил Христов Димов" userId="S::khdimov18@codingburgas.bg::b41c0cab-f903-4435-9ad8-f52713ec18d6" providerId="AD" clId="Web-{1F51092E-514E-43AF-937F-7BBB3EEA04BC}" dt="2021-07-08T07:15:59.266" v="261"/>
          <ac:spMkLst>
            <pc:docMk/>
            <pc:sldMk cId="831743218" sldId="259"/>
            <ac:spMk id="4" creationId="{71FEE532-EADB-4590-AF40-2B336C4201E2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spMkLst>
            <pc:docMk/>
            <pc:sldMk cId="831743218" sldId="259"/>
            <ac:spMk id="9" creationId="{8DA14841-53A4-4935-BE65-C8373B8A6D06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spMkLst>
            <pc:docMk/>
            <pc:sldMk cId="831743218" sldId="259"/>
            <ac:spMk id="11" creationId="{9877C2CF-B2DD-41C8-8B5E-152673376B41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spMkLst>
            <pc:docMk/>
            <pc:sldMk cId="831743218" sldId="259"/>
            <ac:spMk id="13" creationId="{24923D72-7E69-464B-94C5-B2530008D094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spMkLst>
            <pc:docMk/>
            <pc:sldMk cId="831743218" sldId="259"/>
            <ac:spMk id="14" creationId="{8DA14841-53A4-4935-BE65-C8373B8A6D06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spMkLst>
            <pc:docMk/>
            <pc:sldMk cId="831743218" sldId="259"/>
            <ac:spMk id="15" creationId="{A00CCC86-7A88-4DFF-A0D0-6604606A2AEA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spMkLst>
            <pc:docMk/>
            <pc:sldMk cId="831743218" sldId="259"/>
            <ac:spMk id="16" creationId="{9877C2CF-B2DD-41C8-8B5E-152673376B41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spMkLst>
            <pc:docMk/>
            <pc:sldMk cId="831743218" sldId="259"/>
            <ac:spMk id="17" creationId="{E1F8ABFD-155B-4386-AE33-6E13057CFCF3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spMkLst>
            <pc:docMk/>
            <pc:sldMk cId="831743218" sldId="259"/>
            <ac:spMk id="18" creationId="{24923D72-7E69-464B-94C5-B2530008D094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spMkLst>
            <pc:docMk/>
            <pc:sldMk cId="831743218" sldId="259"/>
            <ac:spMk id="19" creationId="{40C8693A-B687-4F5E-B86B-B4F11D52347E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spMkLst>
            <pc:docMk/>
            <pc:sldMk cId="831743218" sldId="259"/>
            <ac:spMk id="20" creationId="{A00CCC86-7A88-4DFF-A0D0-6604606A2AEA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spMkLst>
            <pc:docMk/>
            <pc:sldMk cId="831743218" sldId="259"/>
            <ac:spMk id="22" creationId="{E1F8ABFD-155B-4386-AE33-6E13057CFCF3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spMkLst>
            <pc:docMk/>
            <pc:sldMk cId="831743218" sldId="259"/>
            <ac:spMk id="24" creationId="{3FAD17B9-9E6C-4DD1-9728-97B5E5FCCAB2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spMkLst>
            <pc:docMk/>
            <pc:sldMk cId="831743218" sldId="259"/>
            <ac:spMk id="25" creationId="{E7B58214-716F-43B8-8272-85CE2B9AB0B5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spMkLst>
            <pc:docMk/>
            <pc:sldMk cId="831743218" sldId="259"/>
            <ac:spMk id="26" creationId="{D7AC3F90-A588-42FF-B41D-062A8D91B9E5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spMkLst>
            <pc:docMk/>
            <pc:sldMk cId="831743218" sldId="259"/>
            <ac:spMk id="27" creationId="{2A5C070E-7DB1-4147-B6A8-D14B9C40E159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spMkLst>
            <pc:docMk/>
            <pc:sldMk cId="831743218" sldId="259"/>
            <ac:spMk id="30" creationId="{E1AADF25-43E9-4DE0-AD82-4F6052319136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spMkLst>
            <pc:docMk/>
            <pc:sldMk cId="831743218" sldId="259"/>
            <ac:spMk id="32" creationId="{CBC2D515-EF3C-4E4E-8BC1-192B21E92713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spMkLst>
            <pc:docMk/>
            <pc:sldMk cId="831743218" sldId="259"/>
            <ac:spMk id="34" creationId="{A31070C9-36CD-4B65-8159-324995821FB9}"/>
          </ac:spMkLst>
        </pc:spChg>
        <pc:sp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spMkLst>
            <pc:docMk/>
            <pc:sldMk cId="831743218" sldId="259"/>
            <ac:spMk id="36" creationId="{89C35FB2-5194-4BE0-92D0-464E2B7116C7}"/>
          </ac:spMkLst>
        </pc:spChg>
        <pc:spChg chg="ad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40" creationId="{8813CE82-4287-411D-B8F5-A58090D4B4A6}"/>
          </ac:spMkLst>
        </pc:spChg>
        <pc:spChg chg="ad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42" creationId="{C5805B62-836B-4F13-A8A3-9A7A777F1315}"/>
          </ac:spMkLst>
        </pc:spChg>
        <pc:spChg chg="ad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44" creationId="{F30ECDC5-1E4A-46CE-BE82-F6E27CC2C09C}"/>
          </ac:spMkLst>
        </pc:spChg>
        <pc:spChg chg="ad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46" creationId="{18D50559-9A72-4280-9D04-45F7A5598F1E}"/>
          </ac:spMkLst>
        </pc:spChg>
        <pc:spChg chg="ad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48" creationId="{4E1EB040-7C69-463D-B15C-3AB2F5599A84}"/>
          </ac:spMkLst>
        </pc:spChg>
        <pc:spChg chg="ad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50" creationId="{C258CC7B-E71E-4D4D-9529-69CF5BFBD989}"/>
          </ac:spMkLst>
        </pc:spChg>
        <pc:spChg chg="ad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56" creationId="{02888993-EC1A-4E84-B6C4-0BD52919ADB4}"/>
          </ac:spMkLst>
        </pc:spChg>
        <pc:spChg chg="ad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58" creationId="{56DF2DC6-CB7C-4759-8EDE-51ED475019FC}"/>
          </ac:spMkLst>
        </pc:spChg>
        <pc:spChg chg="ad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60" creationId="{F522491F-236C-4859-A0EF-BB96BA75C0FC}"/>
          </ac:spMkLst>
        </pc:spChg>
        <pc:spChg chg="add">
          <ac:chgData name="Кирил Христов Димов" userId="S::khdimov18@codingburgas.bg::b41c0cab-f903-4435-9ad8-f52713ec18d6" providerId="AD" clId="Web-{1F51092E-514E-43AF-937F-7BBB3EEA04BC}" dt="2021-07-08T07:18:33.879" v="272"/>
          <ac:spMkLst>
            <pc:docMk/>
            <pc:sldMk cId="831743218" sldId="259"/>
            <ac:spMk id="62" creationId="{A77EF324-D563-44AF-8F65-3E30C83D1EFE}"/>
          </ac:spMkLst>
        </pc:spChg>
        <pc:picChg chg="add mod ord">
          <ac:chgData name="Кирил Христов Димов" userId="S::khdimov18@codingburgas.bg::b41c0cab-f903-4435-9ad8-f52713ec18d6" providerId="AD" clId="Web-{1F51092E-514E-43AF-937F-7BBB3EEA04BC}" dt="2021-07-08T07:18:33.879" v="272"/>
          <ac:picMkLst>
            <pc:docMk/>
            <pc:sldMk cId="831743218" sldId="259"/>
            <ac:picMk id="5" creationId="{76208874-C2BD-4148-AFF7-4D520BBD5766}"/>
          </ac:picMkLst>
        </pc:picChg>
        <pc:picChg chg="add mod">
          <ac:chgData name="Кирил Христов Димов" userId="S::khdimov18@codingburgas.bg::b41c0cab-f903-4435-9ad8-f52713ec18d6" providerId="AD" clId="Web-{1F51092E-514E-43AF-937F-7BBB3EEA04BC}" dt="2021-07-08T07:18:33.879" v="272"/>
          <ac:picMkLst>
            <pc:docMk/>
            <pc:sldMk cId="831743218" sldId="259"/>
            <ac:picMk id="6" creationId="{E5F6E02B-8242-4318-83C9-533E6B94223D}"/>
          </ac:picMkLst>
        </pc:picChg>
        <pc:pic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picMkLst>
            <pc:docMk/>
            <pc:sldMk cId="831743218" sldId="259"/>
            <ac:picMk id="7" creationId="{2FA3880A-8D8F-466C-A4A1-F07BCDD3719C}"/>
          </ac:picMkLst>
        </pc:picChg>
        <pc:pic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picMkLst>
            <pc:docMk/>
            <pc:sldMk cId="831743218" sldId="259"/>
            <ac:picMk id="8" creationId="{3C0A64CB-20A1-4508-B568-284EB04F78EE}"/>
          </ac:picMkLst>
        </pc:picChg>
        <pc:pic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picMkLst>
            <pc:docMk/>
            <pc:sldMk cId="831743218" sldId="259"/>
            <ac:picMk id="10" creationId="{2FA3880A-8D8F-466C-A4A1-F07BCDD3719C}"/>
          </ac:picMkLst>
        </pc:picChg>
        <pc:pic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picMkLst>
            <pc:docMk/>
            <pc:sldMk cId="831743218" sldId="259"/>
            <ac:picMk id="12" creationId="{3C0A64CB-20A1-4508-B568-284EB04F78EE}"/>
          </ac:picMkLst>
        </pc:picChg>
        <pc:pic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picMkLst>
            <pc:docMk/>
            <pc:sldMk cId="831743218" sldId="259"/>
            <ac:picMk id="21" creationId="{D51084F9-D042-49BE-9E1A-43E583B98FCC}"/>
          </ac:picMkLst>
        </pc:picChg>
        <pc:picChg chg="add del">
          <ac:chgData name="Кирил Христов Димов" userId="S::khdimov18@codingburgas.bg::b41c0cab-f903-4435-9ad8-f52713ec18d6" providerId="AD" clId="Web-{1F51092E-514E-43AF-937F-7BBB3EEA04BC}" dt="2021-07-08T07:16:08.360" v="265"/>
          <ac:picMkLst>
            <pc:docMk/>
            <pc:sldMk cId="831743218" sldId="259"/>
            <ac:picMk id="23" creationId="{EE65CA45-264D-4FD3-9249-3CB04EC97E80}"/>
          </ac:picMkLst>
        </pc:picChg>
        <pc:picChg chg="add del">
          <ac:chgData name="Кирил Христов Димов" userId="S::khdimov18@codingburgas.bg::b41c0cab-f903-4435-9ad8-f52713ec18d6" providerId="AD" clId="Web-{1F51092E-514E-43AF-937F-7BBB3EEA04BC}" dt="2021-07-08T07:16:05.970" v="263"/>
          <ac:picMkLst>
            <pc:docMk/>
            <pc:sldMk cId="831743218" sldId="259"/>
            <ac:picMk id="28" creationId="{015AB904-4FB7-4A0D-B43E-03ACF05E1445}"/>
          </ac:picMkLst>
        </pc:picChg>
        <pc:picChg chg="add del mod">
          <ac:chgData name="Кирил Христов Димов" userId="S::khdimov18@codingburgas.bg::b41c0cab-f903-4435-9ad8-f52713ec18d6" providerId="AD" clId="Web-{1F51092E-514E-43AF-937F-7BBB3EEA04BC}" dt="2021-07-08T07:18:02.191" v="269"/>
          <ac:picMkLst>
            <pc:docMk/>
            <pc:sldMk cId="831743218" sldId="259"/>
            <ac:picMk id="29" creationId="{6EF16AF6-2B4A-4D39-BE19-A2040626BA14}"/>
          </ac:picMkLst>
        </pc:picChg>
        <pc:picChg chg="add mod ord">
          <ac:chgData name="Кирил Христов Димов" userId="S::khdimov18@codingburgas.bg::b41c0cab-f903-4435-9ad8-f52713ec18d6" providerId="AD" clId="Web-{1F51092E-514E-43AF-937F-7BBB3EEA04BC}" dt="2021-07-08T07:18:33.879" v="272"/>
          <ac:picMkLst>
            <pc:docMk/>
            <pc:sldMk cId="831743218" sldId="259"/>
            <ac:picMk id="31" creationId="{560222B5-B59B-43D7-B489-7D817B7C9A10}"/>
          </ac:picMkLst>
        </pc:picChg>
        <pc:picChg chg="add">
          <ac:chgData name="Кирил Христов Димов" userId="S::khdimov18@codingburgas.bg::b41c0cab-f903-4435-9ad8-f52713ec18d6" providerId="AD" clId="Web-{1F51092E-514E-43AF-937F-7BBB3EEA04BC}" dt="2021-07-08T07:18:33.879" v="272"/>
          <ac:picMkLst>
            <pc:docMk/>
            <pc:sldMk cId="831743218" sldId="259"/>
            <ac:picMk id="33" creationId="{28EFE003-9D09-41C6-96F7-08F412E93EA8}"/>
          </ac:picMkLst>
        </pc:picChg>
        <pc:picChg chg="add">
          <ac:chgData name="Кирил Христов Димов" userId="S::khdimov18@codingburgas.bg::b41c0cab-f903-4435-9ad8-f52713ec18d6" providerId="AD" clId="Web-{1F51092E-514E-43AF-937F-7BBB3EEA04BC}" dt="2021-07-08T07:18:33.879" v="272"/>
          <ac:picMkLst>
            <pc:docMk/>
            <pc:sldMk cId="831743218" sldId="259"/>
            <ac:picMk id="38" creationId="{6C1CA64A-BFC0-4049-8FD1-6EB8DD837F4E}"/>
          </ac:picMkLst>
        </pc:picChg>
        <pc:picChg chg="add">
          <ac:chgData name="Кирил Христов Димов" userId="S::khdimov18@codingburgas.bg::b41c0cab-f903-4435-9ad8-f52713ec18d6" providerId="AD" clId="Web-{1F51092E-514E-43AF-937F-7BBB3EEA04BC}" dt="2021-07-08T07:18:33.879" v="272"/>
          <ac:picMkLst>
            <pc:docMk/>
            <pc:sldMk cId="831743218" sldId="259"/>
            <ac:picMk id="52" creationId="{B1B95759-BEA9-4738-B278-67116A122BD0}"/>
          </ac:picMkLst>
        </pc:picChg>
        <pc:picChg chg="add">
          <ac:chgData name="Кирил Христов Димов" userId="S::khdimov18@codingburgas.bg::b41c0cab-f903-4435-9ad8-f52713ec18d6" providerId="AD" clId="Web-{1F51092E-514E-43AF-937F-7BBB3EEA04BC}" dt="2021-07-08T07:18:33.879" v="272"/>
          <ac:picMkLst>
            <pc:docMk/>
            <pc:sldMk cId="831743218" sldId="259"/>
            <ac:picMk id="54" creationId="{87DE481E-D0A0-4799-BAEA-42F613A31DCA}"/>
          </ac:picMkLst>
        </pc:picChg>
      </pc:sldChg>
      <pc:sldChg chg="modSp new">
        <pc:chgData name="Кирил Христов Димов" userId="S::khdimov18@codingburgas.bg::b41c0cab-f903-4435-9ad8-f52713ec18d6" providerId="AD" clId="Web-{1F51092E-514E-43AF-937F-7BBB3EEA04BC}" dt="2021-07-08T07:20:05.851" v="339" actId="20577"/>
        <pc:sldMkLst>
          <pc:docMk/>
          <pc:sldMk cId="1412684159" sldId="260"/>
        </pc:sldMkLst>
        <pc:spChg chg="mod">
          <ac:chgData name="Кирил Христов Димов" userId="S::khdimov18@codingburgas.bg::b41c0cab-f903-4435-9ad8-f52713ec18d6" providerId="AD" clId="Web-{1F51092E-514E-43AF-937F-7BBB3EEA04BC}" dt="2021-07-08T07:19:26.709" v="294" actId="20577"/>
          <ac:spMkLst>
            <pc:docMk/>
            <pc:sldMk cId="1412684159" sldId="260"/>
            <ac:spMk id="2" creationId="{8AFC969C-8DC5-4164-8A87-DF4CFD6A2393}"/>
          </ac:spMkLst>
        </pc:spChg>
        <pc:spChg chg="mod">
          <ac:chgData name="Кирил Христов Димов" userId="S::khdimov18@codingburgas.bg::b41c0cab-f903-4435-9ad8-f52713ec18d6" providerId="AD" clId="Web-{1F51092E-514E-43AF-937F-7BBB3EEA04BC}" dt="2021-07-08T07:19:39.490" v="312" actId="20577"/>
          <ac:spMkLst>
            <pc:docMk/>
            <pc:sldMk cId="1412684159" sldId="260"/>
            <ac:spMk id="3" creationId="{B6B8507D-7D1B-42F3-BF3D-0FB26A48D8CA}"/>
          </ac:spMkLst>
        </pc:spChg>
        <pc:spChg chg="mod">
          <ac:chgData name="Кирил Христов Димов" userId="S::khdimov18@codingburgas.bg::b41c0cab-f903-4435-9ad8-f52713ec18d6" providerId="AD" clId="Web-{1F51092E-514E-43AF-937F-7BBB3EEA04BC}" dt="2021-07-08T07:20:05.851" v="339" actId="20577"/>
          <ac:spMkLst>
            <pc:docMk/>
            <pc:sldMk cId="1412684159" sldId="260"/>
            <ac:spMk id="4" creationId="{14E1ECD7-9E83-40F7-A41A-E073D40EAEAC}"/>
          </ac:spMkLst>
        </pc:spChg>
      </pc:sldChg>
      <pc:sldChg chg="modSp new">
        <pc:chgData name="Кирил Христов Димов" userId="S::khdimov18@codingburgas.bg::b41c0cab-f903-4435-9ad8-f52713ec18d6" providerId="AD" clId="Web-{1F51092E-514E-43AF-937F-7BBB3EEA04BC}" dt="2021-07-08T07:26:11.860" v="412" actId="20577"/>
        <pc:sldMkLst>
          <pc:docMk/>
          <pc:sldMk cId="1773669147" sldId="261"/>
        </pc:sldMkLst>
        <pc:spChg chg="mod">
          <ac:chgData name="Кирил Христов Димов" userId="S::khdimov18@codingburgas.bg::b41c0cab-f903-4435-9ad8-f52713ec18d6" providerId="AD" clId="Web-{1F51092E-514E-43AF-937F-7BBB3EEA04BC}" dt="2021-07-08T07:25:13.655" v="360" actId="20577"/>
          <ac:spMkLst>
            <pc:docMk/>
            <pc:sldMk cId="1773669147" sldId="261"/>
            <ac:spMk id="2" creationId="{807068F7-B6AD-4E9B-B4D3-73D912B51F0A}"/>
          </ac:spMkLst>
        </pc:spChg>
        <pc:spChg chg="mod">
          <ac:chgData name="Кирил Христов Димов" userId="S::khdimov18@codingburgas.bg::b41c0cab-f903-4435-9ad8-f52713ec18d6" providerId="AD" clId="Web-{1F51092E-514E-43AF-937F-7BBB3EEA04BC}" dt="2021-07-08T07:25:33.453" v="385" actId="20577"/>
          <ac:spMkLst>
            <pc:docMk/>
            <pc:sldMk cId="1773669147" sldId="261"/>
            <ac:spMk id="3" creationId="{85644F06-E319-4A23-B839-7D5DDDF4F697}"/>
          </ac:spMkLst>
        </pc:spChg>
        <pc:spChg chg="mod">
          <ac:chgData name="Кирил Христов Димов" userId="S::khdimov18@codingburgas.bg::b41c0cab-f903-4435-9ad8-f52713ec18d6" providerId="AD" clId="Web-{1F51092E-514E-43AF-937F-7BBB3EEA04BC}" dt="2021-07-08T07:26:11.860" v="412" actId="20577"/>
          <ac:spMkLst>
            <pc:docMk/>
            <pc:sldMk cId="1773669147" sldId="261"/>
            <ac:spMk id="4" creationId="{25E43DE5-F59A-45CC-B620-339E76958590}"/>
          </ac:spMkLst>
        </pc:spChg>
      </pc:sldChg>
      <pc:sldChg chg="modSp new">
        <pc:chgData name="Кирил Христов Димов" userId="S::khdimov18@codingburgas.bg::b41c0cab-f903-4435-9ad8-f52713ec18d6" providerId="AD" clId="Web-{1F51092E-514E-43AF-937F-7BBB3EEA04BC}" dt="2021-07-08T07:27:09.283" v="447" actId="1076"/>
        <pc:sldMkLst>
          <pc:docMk/>
          <pc:sldMk cId="965107390" sldId="262"/>
        </pc:sldMkLst>
        <pc:spChg chg="mod">
          <ac:chgData name="Кирил Христов Димов" userId="S::khdimov18@codingburgas.bg::b41c0cab-f903-4435-9ad8-f52713ec18d6" providerId="AD" clId="Web-{1F51092E-514E-43AF-937F-7BBB3EEA04BC}" dt="2021-07-08T07:27:09.283" v="447" actId="1076"/>
          <ac:spMkLst>
            <pc:docMk/>
            <pc:sldMk cId="965107390" sldId="262"/>
            <ac:spMk id="2" creationId="{B652F67D-8324-4702-93C5-64827172C054}"/>
          </ac:spMkLst>
        </pc:spChg>
      </pc:sldChg>
    </pc:docChg>
  </pc:docChgLst>
  <pc:docChgLst>
    <pc:chgData name="Кирил Христов Димов" userId="S::khdimov18@codingburgas.bg::b41c0cab-f903-4435-9ad8-f52713ec18d6" providerId="AD" clId="Web-{2AED859D-786B-5150-F668-58E0260ACD8A}"/>
    <pc:docChg chg="modSld">
      <pc:chgData name="Кирил Христов Димов" userId="S::khdimov18@codingburgas.bg::b41c0cab-f903-4435-9ad8-f52713ec18d6" providerId="AD" clId="Web-{2AED859D-786B-5150-F668-58E0260ACD8A}" dt="2021-07-12T07:57:30.689" v="30" actId="20577"/>
      <pc:docMkLst>
        <pc:docMk/>
      </pc:docMkLst>
      <pc:sldChg chg="modSp">
        <pc:chgData name="Кирил Христов Димов" userId="S::khdimov18@codingburgas.bg::b41c0cab-f903-4435-9ad8-f52713ec18d6" providerId="AD" clId="Web-{2AED859D-786B-5150-F668-58E0260ACD8A}" dt="2021-07-12T07:57:30.689" v="30" actId="20577"/>
        <pc:sldMkLst>
          <pc:docMk/>
          <pc:sldMk cId="1412684159" sldId="260"/>
        </pc:sldMkLst>
        <pc:spChg chg="mod">
          <ac:chgData name="Кирил Христов Димов" userId="S::khdimov18@codingburgas.bg::b41c0cab-f903-4435-9ad8-f52713ec18d6" providerId="AD" clId="Web-{2AED859D-786B-5150-F668-58E0260ACD8A}" dt="2021-07-12T07:57:30.689" v="30" actId="20577"/>
          <ac:spMkLst>
            <pc:docMk/>
            <pc:sldMk cId="1412684159" sldId="260"/>
            <ac:spMk id="4" creationId="{14E1ECD7-9E83-40F7-A41A-E073D40EAEAC}"/>
          </ac:spMkLst>
        </pc:spChg>
      </pc:sldChg>
    </pc:docChg>
  </pc:docChgLst>
  <pc:docChgLst>
    <pc:chgData name="Кирил Христов Димов" userId="S::khdimov18@codingburgas.bg::b41c0cab-f903-4435-9ad8-f52713ec18d6" providerId="AD" clId="Web-{FF6BDD55-8B6C-A2BD-FE42-764480CDC817}"/>
    <pc:docChg chg="modSld">
      <pc:chgData name="Кирил Христов Димов" userId="S::khdimov18@codingburgas.bg::b41c0cab-f903-4435-9ad8-f52713ec18d6" providerId="AD" clId="Web-{FF6BDD55-8B6C-A2BD-FE42-764480CDC817}" dt="2021-07-09T07:32:58.168" v="164" actId="20577"/>
      <pc:docMkLst>
        <pc:docMk/>
      </pc:docMkLst>
      <pc:sldChg chg="modSp">
        <pc:chgData name="Кирил Христов Димов" userId="S::khdimov18@codingburgas.bg::b41c0cab-f903-4435-9ad8-f52713ec18d6" providerId="AD" clId="Web-{FF6BDD55-8B6C-A2BD-FE42-764480CDC817}" dt="2021-07-09T07:32:58.168" v="164" actId="20577"/>
        <pc:sldMkLst>
          <pc:docMk/>
          <pc:sldMk cId="707431538" sldId="257"/>
        </pc:sldMkLst>
        <pc:spChg chg="mod">
          <ac:chgData name="Кирил Христов Димов" userId="S::khdimov18@codingburgas.bg::b41c0cab-f903-4435-9ad8-f52713ec18d6" providerId="AD" clId="Web-{FF6BDD55-8B6C-A2BD-FE42-764480CDC817}" dt="2021-07-09T07:32:58.168" v="164" actId="20577"/>
          <ac:spMkLst>
            <pc:docMk/>
            <pc:sldMk cId="707431538" sldId="257"/>
            <ac:spMk id="3" creationId="{DD709CEC-39E3-4694-9FA5-94CDF5026B95}"/>
          </ac:spMkLst>
        </pc:spChg>
      </pc:sldChg>
      <pc:sldChg chg="modSp">
        <pc:chgData name="Кирил Христов Димов" userId="S::khdimov18@codingburgas.bg::b41c0cab-f903-4435-9ad8-f52713ec18d6" providerId="AD" clId="Web-{FF6BDD55-8B6C-A2BD-FE42-764480CDC817}" dt="2021-07-09T07:32:25.714" v="144" actId="20577"/>
        <pc:sldMkLst>
          <pc:docMk/>
          <pc:sldMk cId="907348730" sldId="258"/>
        </pc:sldMkLst>
        <pc:spChg chg="mod">
          <ac:chgData name="Кирил Христов Димов" userId="S::khdimov18@codingburgas.bg::b41c0cab-f903-4435-9ad8-f52713ec18d6" providerId="AD" clId="Web-{FF6BDD55-8B6C-A2BD-FE42-764480CDC817}" dt="2021-07-09T07:32:25.714" v="144" actId="20577"/>
          <ac:spMkLst>
            <pc:docMk/>
            <pc:sldMk cId="907348730" sldId="258"/>
            <ac:spMk id="3" creationId="{0847607E-4ECD-4092-A3CF-30A6F23C12CE}"/>
          </ac:spMkLst>
        </pc:spChg>
      </pc:sldChg>
      <pc:sldChg chg="addSp delSp modSp">
        <pc:chgData name="Кирил Христов Димов" userId="S::khdimov18@codingburgas.bg::b41c0cab-f903-4435-9ad8-f52713ec18d6" providerId="AD" clId="Web-{FF6BDD55-8B6C-A2BD-FE42-764480CDC817}" dt="2021-07-09T06:27:38.821" v="140" actId="20577"/>
        <pc:sldMkLst>
          <pc:docMk/>
          <pc:sldMk cId="831743218" sldId="259"/>
        </pc:sldMkLst>
        <pc:spChg chg="mod">
          <ac:chgData name="Кирил Христов Димов" userId="S::khdimov18@codingburgas.bg::b41c0cab-f903-4435-9ad8-f52713ec18d6" providerId="AD" clId="Web-{FF6BDD55-8B6C-A2BD-FE42-764480CDC817}" dt="2021-07-09T06:23:37.955" v="69" actId="20577"/>
          <ac:spMkLst>
            <pc:docMk/>
            <pc:sldMk cId="831743218" sldId="259"/>
            <ac:spMk id="2" creationId="{9E5F0121-45A4-4F02-BE7B-A9493A4A3598}"/>
          </ac:spMkLst>
        </pc:spChg>
        <pc:spChg chg="mod">
          <ac:chgData name="Кирил Христов Димов" userId="S::khdimov18@codingburgas.bg::b41c0cab-f903-4435-9ad8-f52713ec18d6" providerId="AD" clId="Web-{FF6BDD55-8B6C-A2BD-FE42-764480CDC817}" dt="2021-07-09T06:27:38.821" v="140" actId="20577"/>
          <ac:spMkLst>
            <pc:docMk/>
            <pc:sldMk cId="831743218" sldId="259"/>
            <ac:spMk id="3" creationId="{2768FAFA-EF26-4D9B-84E9-25D4F2E670ED}"/>
          </ac:spMkLst>
        </pc:spChg>
        <pc:spChg chg="del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40" creationId="{8813CE82-4287-411D-B8F5-A58090D4B4A6}"/>
          </ac:spMkLst>
        </pc:spChg>
        <pc:spChg chg="del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42" creationId="{C5805B62-836B-4F13-A8A3-9A7A777F1315}"/>
          </ac:spMkLst>
        </pc:spChg>
        <pc:spChg chg="del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44" creationId="{F30ECDC5-1E4A-46CE-BE82-F6E27CC2C09C}"/>
          </ac:spMkLst>
        </pc:spChg>
        <pc:spChg chg="del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46" creationId="{18D50559-9A72-4280-9D04-45F7A5598F1E}"/>
          </ac:spMkLst>
        </pc:spChg>
        <pc:spChg chg="del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48" creationId="{4E1EB040-7C69-463D-B15C-3AB2F5599A84}"/>
          </ac:spMkLst>
        </pc:spChg>
        <pc:spChg chg="del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50" creationId="{C258CC7B-E71E-4D4D-9529-69CF5BFBD989}"/>
          </ac:spMkLst>
        </pc:spChg>
        <pc:spChg chg="del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56" creationId="{02888993-EC1A-4E84-B6C4-0BD52919ADB4}"/>
          </ac:spMkLst>
        </pc:spChg>
        <pc:spChg chg="del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58" creationId="{56DF2DC6-CB7C-4759-8EDE-51ED475019FC}"/>
          </ac:spMkLst>
        </pc:spChg>
        <pc:spChg chg="del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60" creationId="{F522491F-236C-4859-A0EF-BB96BA75C0FC}"/>
          </ac:spMkLst>
        </pc:spChg>
        <pc:spChg chg="del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62" creationId="{A77EF324-D563-44AF-8F65-3E30C83D1EFE}"/>
          </ac:spMkLst>
        </pc:spChg>
        <pc:spChg chg="add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71" creationId="{99DC7DB1-F372-45D3-9BD0-B4F22977CBD3}"/>
          </ac:spMkLst>
        </pc:spChg>
        <pc:spChg chg="add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73" creationId="{35D1E4A3-6609-48CA-8146-E933DB3887EB}"/>
          </ac:spMkLst>
        </pc:spChg>
        <pc:spChg chg="add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75" creationId="{73234D25-9D3C-4297-BC51-491BF04BEF54}"/>
          </ac:spMkLst>
        </pc:spChg>
        <pc:spChg chg="add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77" creationId="{49D37543-ACEB-4F6B-975D-F0C8289FF7B4}"/>
          </ac:spMkLst>
        </pc:spChg>
        <pc:spChg chg="add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79" creationId="{3A0325C0-6C6D-4981-90A1-72D8F77A61B8}"/>
          </ac:spMkLst>
        </pc:spChg>
        <pc:spChg chg="add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81" creationId="{786C86F1-BF60-4F88-8692-B8807358F91E}"/>
          </ac:spMkLst>
        </pc:spChg>
        <pc:spChg chg="add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87" creationId="{DE9DE54B-641B-485A-B8BA-D96315DEAFFE}"/>
          </ac:spMkLst>
        </pc:spChg>
        <pc:spChg chg="add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89" creationId="{1DD048F1-0FC8-4027-B072-607645D8A4FE}"/>
          </ac:spMkLst>
        </pc:spChg>
        <pc:spChg chg="add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91" creationId="{954537EF-D864-41E0-9D5F-D14BD33717CF}"/>
          </ac:spMkLst>
        </pc:spChg>
        <pc:spChg chg="add">
          <ac:chgData name="Кирил Христов Димов" userId="S::khdimov18@codingburgas.bg::b41c0cab-f903-4435-9ad8-f52713ec18d6" providerId="AD" clId="Web-{FF6BDD55-8B6C-A2BD-FE42-764480CDC817}" dt="2021-07-09T06:27:20.258" v="130"/>
          <ac:spMkLst>
            <pc:docMk/>
            <pc:sldMk cId="831743218" sldId="259"/>
            <ac:spMk id="93" creationId="{05CB2ABB-64F3-4DCE-98DD-00C67066A23E}"/>
          </ac:spMkLst>
        </pc:spChg>
        <pc:picChg chg="add mod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4" creationId="{1551B66A-205D-4BCE-B692-7A46B2D23405}"/>
          </ac:picMkLst>
        </pc:picChg>
        <pc:picChg chg="mod ord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5" creationId="{76208874-C2BD-4148-AFF7-4D520BBD5766}"/>
          </ac:picMkLst>
        </pc:picChg>
        <pc:picChg chg="mod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6" creationId="{E5F6E02B-8242-4318-83C9-533E6B94223D}"/>
          </ac:picMkLst>
        </pc:picChg>
        <pc:picChg chg="add del mod">
          <ac:chgData name="Кирил Христов Димов" userId="S::khdimov18@codingburgas.bg::b41c0cab-f903-4435-9ad8-f52713ec18d6" providerId="AD" clId="Web-{FF6BDD55-8B6C-A2BD-FE42-764480CDC817}" dt="2021-07-09T06:27:09.070" v="129"/>
          <ac:picMkLst>
            <pc:docMk/>
            <pc:sldMk cId="831743218" sldId="259"/>
            <ac:picMk id="7" creationId="{8DA13CB4-356F-4FA6-B758-2E137776EADE}"/>
          </ac:picMkLst>
        </pc:picChg>
        <pc:picChg chg="mod ord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31" creationId="{560222B5-B59B-43D7-B489-7D817B7C9A10}"/>
          </ac:picMkLst>
        </pc:picChg>
        <pc:picChg chg="del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33" creationId="{28EFE003-9D09-41C6-96F7-08F412E93EA8}"/>
          </ac:picMkLst>
        </pc:picChg>
        <pc:picChg chg="del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38" creationId="{6C1CA64A-BFC0-4049-8FD1-6EB8DD837F4E}"/>
          </ac:picMkLst>
        </pc:picChg>
        <pc:picChg chg="del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52" creationId="{B1B95759-BEA9-4738-B278-67116A122BD0}"/>
          </ac:picMkLst>
        </pc:picChg>
        <pc:picChg chg="del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54" creationId="{87DE481E-D0A0-4799-BAEA-42F613A31DCA}"/>
          </ac:picMkLst>
        </pc:picChg>
        <pc:picChg chg="add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67" creationId="{6154BE3A-19AD-4209-ACDC-E7421A0C5EFE}"/>
          </ac:picMkLst>
        </pc:picChg>
        <pc:picChg chg="add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69" creationId="{29E6BE99-AC1F-4A9E-BE46-DE9019002042}"/>
          </ac:picMkLst>
        </pc:picChg>
        <pc:picChg chg="add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83" creationId="{44714DAC-8515-4663-82BB-542078154023}"/>
          </ac:picMkLst>
        </pc:picChg>
        <pc:picChg chg="add">
          <ac:chgData name="Кирил Христов Димов" userId="S::khdimov18@codingburgas.bg::b41c0cab-f903-4435-9ad8-f52713ec18d6" providerId="AD" clId="Web-{FF6BDD55-8B6C-A2BD-FE42-764480CDC817}" dt="2021-07-09T06:27:20.258" v="130"/>
          <ac:picMkLst>
            <pc:docMk/>
            <pc:sldMk cId="831743218" sldId="259"/>
            <ac:picMk id="85" creationId="{3CB7BECC-90F0-4E8C-8D15-BD5D2FC96ABD}"/>
          </ac:picMkLst>
        </pc:picChg>
      </pc:sldChg>
      <pc:sldChg chg="modSp">
        <pc:chgData name="Кирил Христов Димов" userId="S::khdimov18@codingburgas.bg::b41c0cab-f903-4435-9ad8-f52713ec18d6" providerId="AD" clId="Web-{FF6BDD55-8B6C-A2BD-FE42-764480CDC817}" dt="2021-07-09T06:22:06.827" v="30" actId="20577"/>
        <pc:sldMkLst>
          <pc:docMk/>
          <pc:sldMk cId="1412684159" sldId="260"/>
        </pc:sldMkLst>
        <pc:spChg chg="mod">
          <ac:chgData name="Кирил Христов Димов" userId="S::khdimov18@codingburgas.bg::b41c0cab-f903-4435-9ad8-f52713ec18d6" providerId="AD" clId="Web-{FF6BDD55-8B6C-A2BD-FE42-764480CDC817}" dt="2021-07-09T06:22:06.827" v="30" actId="20577"/>
          <ac:spMkLst>
            <pc:docMk/>
            <pc:sldMk cId="1412684159" sldId="260"/>
            <ac:spMk id="3" creationId="{B6B8507D-7D1B-42F3-BF3D-0FB26A48D8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8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4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6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7/15/2021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0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2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59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7/15/2021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7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7810A5-1A13-4087-8DFA-155E6E5B5D73}" type="datetimeFigureOut">
              <a:rPr lang="en-US" noProof="0" smtClean="0"/>
              <a:t>7/15/2021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15.07.2021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1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hdimov18@codingburgas.bg" TargetMode="External"/><Relationship Id="rId2" Type="http://schemas.openxmlformats.org/officeDocument/2006/relationships/hyperlink" Target="mailto:svboyadzhieva18@codingburgas.b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cs typeface="Arial"/>
              </a:rPr>
              <a:t>Цветове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5721-BAD0-418B-A00B-3F70590C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cs typeface="Arial"/>
              </a:rPr>
              <a:t>Съдържание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9CEC-39E3-4694-9FA5-94CDF502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bg-BG" dirty="0" smtClean="0">
                <a:cs typeface="Arial"/>
              </a:rPr>
              <a:t>Отбор</a:t>
            </a:r>
            <a:endParaRPr lang="en-US" dirty="0">
              <a:cs typeface="Arial"/>
            </a:endParaRPr>
          </a:p>
          <a:p>
            <a:pPr marL="344170" indent="-344170"/>
            <a:r>
              <a:rPr lang="bg-BG" dirty="0" smtClean="0">
                <a:cs typeface="Arial"/>
              </a:rPr>
              <a:t>Технологии и езици, които използвахме</a:t>
            </a:r>
            <a:endParaRPr lang="en-US" dirty="0">
              <a:cs typeface="Arial"/>
            </a:endParaRPr>
          </a:p>
          <a:p>
            <a:pPr marL="344170" indent="-344170"/>
            <a:r>
              <a:rPr lang="bg-BG" dirty="0" smtClean="0">
                <a:cs typeface="Arial"/>
              </a:rPr>
              <a:t>Идеята на нашия </a:t>
            </a:r>
            <a:r>
              <a:rPr lang="bg-BG" dirty="0" smtClean="0">
                <a:cs typeface="Arial"/>
              </a:rPr>
              <a:t>проект</a:t>
            </a:r>
            <a:endParaRPr lang="en-US" dirty="0" smtClean="0">
              <a:cs typeface="Arial"/>
            </a:endParaRPr>
          </a:p>
          <a:p>
            <a:pPr marL="344170" indent="-344170"/>
            <a:r>
              <a:rPr lang="bg-BG" dirty="0" smtClean="0">
                <a:cs typeface="Arial"/>
              </a:rPr>
              <a:t>Разпределение на задачите</a:t>
            </a:r>
            <a:endParaRPr lang="en-US" dirty="0" smtClean="0">
              <a:cs typeface="Arial"/>
            </a:endParaRPr>
          </a:p>
          <a:p>
            <a:pPr marL="344170" indent="-344170"/>
            <a:r>
              <a:rPr lang="bg-BG" dirty="0" smtClean="0">
                <a:cs typeface="Arial"/>
              </a:rPr>
              <a:t>Бъдещи планове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4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E59-8D64-4373-A542-82D6927A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cs typeface="Arial"/>
              </a:rPr>
              <a:t>Отбор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607E-4ECD-4092-A3CF-30A6F23C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bg-BG" dirty="0" smtClean="0">
                <a:cs typeface="Arial"/>
              </a:rPr>
              <a:t>Светлана Бояджиева</a:t>
            </a:r>
            <a:r>
              <a:rPr lang="en-US" dirty="0">
                <a:cs typeface="Arial"/>
              </a:rPr>
              <a:t> </a:t>
            </a:r>
            <a:r>
              <a:rPr lang="bg-BG" dirty="0">
                <a:ea typeface="+mn-lt"/>
                <a:cs typeface="+mn-lt"/>
              </a:rPr>
              <a:t>-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svboyadzhieva18@codingburgas.bg</a:t>
            </a: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bg-BG" dirty="0" smtClean="0">
                <a:cs typeface="Arial"/>
              </a:rPr>
              <a:t>Кирил Димов </a:t>
            </a:r>
            <a:r>
              <a:rPr lang="bg-BG" dirty="0">
                <a:cs typeface="Arial"/>
              </a:rPr>
              <a:t>-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>
                <a:cs typeface="Arial"/>
                <a:hlinkClick r:id="rId3"/>
              </a:rPr>
              <a:t>khdimov18@codingburgas.bg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3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0121-45A4-4F02-BE7B-A9493A4A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bg-BG" dirty="0" smtClean="0"/>
              <a:t>Технологии и езици, които използвахме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FAFA-EF26-4D9B-84E9-25D4F2E67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5805" y="2052116"/>
            <a:ext cx="2852787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en-US" sz="1600" dirty="0"/>
              <a:t>C#</a:t>
            </a:r>
          </a:p>
          <a:p>
            <a:pPr marL="344170" indent="-344170"/>
            <a:r>
              <a:rPr lang="en-US" sz="1600" dirty="0" smtClean="0"/>
              <a:t>Visual Studio 2019</a:t>
            </a:r>
            <a:endParaRPr lang="en-US" sz="1600" dirty="0" smtClean="0">
              <a:cs typeface="Arial"/>
            </a:endParaRPr>
          </a:p>
          <a:p>
            <a:pPr marL="344170" indent="-344170"/>
            <a:r>
              <a:rPr lang="en-US" sz="1600" dirty="0" smtClean="0"/>
              <a:t>GitHub</a:t>
            </a:r>
            <a:endParaRPr lang="en-US" sz="1600" dirty="0" smtClean="0">
              <a:cs typeface="Arial"/>
            </a:endParaRPr>
          </a:p>
          <a:p>
            <a:pPr marL="344170" indent="-344170"/>
            <a:r>
              <a:rPr lang="en-US" sz="1600" dirty="0" smtClean="0"/>
              <a:t>.</a:t>
            </a:r>
            <a:r>
              <a:rPr lang="en-US" sz="1600" dirty="0"/>
              <a:t>NET</a:t>
            </a:r>
            <a:endParaRPr lang="en-US" sz="1600" dirty="0">
              <a:cs typeface="Arial"/>
            </a:endParaRPr>
          </a:p>
        </p:txBody>
      </p:sp>
      <p:pic>
        <p:nvPicPr>
          <p:cNvPr id="6" name="Picture 28" descr="Icon&#10;&#10;Description automatically generated">
            <a:extLst>
              <a:ext uri="{FF2B5EF4-FFF2-40B4-BE49-F238E27FC236}">
                <a16:creationId xmlns:a16="http://schemas.microsoft.com/office/drawing/2014/main" id="{E5F6E02B-8242-4318-83C9-533E6B9422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9" r="11152"/>
          <a:stretch/>
        </p:blipFill>
        <p:spPr>
          <a:xfrm>
            <a:off x="5915912" y="2291509"/>
            <a:ext cx="2069012" cy="139956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Picture 6" descr="Icon&#10;&#10;Description automatically generated">
            <a:extLst>
              <a:ext uri="{FF2B5EF4-FFF2-40B4-BE49-F238E27FC236}">
                <a16:creationId xmlns:a16="http://schemas.microsoft.com/office/drawing/2014/main" id="{1551B66A-205D-4BCE-B692-7A46B2D234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02" r="7" b="15349"/>
          <a:stretch/>
        </p:blipFill>
        <p:spPr>
          <a:xfrm>
            <a:off x="7984925" y="2291509"/>
            <a:ext cx="1798594" cy="139956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25" y="3691076"/>
            <a:ext cx="1798594" cy="173594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12" y="3730454"/>
            <a:ext cx="2479943" cy="16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969C-8DC5-4164-8A87-DF4CFD6A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cs typeface="Arial"/>
              </a:rPr>
              <a:t>Идеята на нашия проект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507D-7D1B-42F3-BF3D-0FB26A48D8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Задачата ни беше да извлечем двата основни контрастиращи цвята от снимка – главен и </a:t>
            </a:r>
            <a:r>
              <a:rPr lang="bg-BG" dirty="0" smtClean="0"/>
              <a:t>контрастиращ. Трябваше </a:t>
            </a:r>
            <a:r>
              <a:rPr lang="bg-BG" dirty="0"/>
              <a:t>да използваме .NET технологията.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29" y="1864194"/>
            <a:ext cx="3627573" cy="219825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29" y="4062449"/>
            <a:ext cx="3627573" cy="20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Разпределение на задачите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Светлана</a:t>
            </a:r>
            <a:r>
              <a:rPr lang="en-US" dirty="0"/>
              <a:t> – back end и front end</a:t>
            </a:r>
          </a:p>
          <a:p>
            <a:r>
              <a:rPr lang="bg-BG" dirty="0"/>
              <a:t>Кирил</a:t>
            </a:r>
            <a:r>
              <a:rPr lang="en-US" dirty="0"/>
              <a:t> – </a:t>
            </a:r>
            <a:r>
              <a:rPr lang="bg-BG" dirty="0"/>
              <a:t>презентация, документация и малко </a:t>
            </a:r>
            <a:r>
              <a:rPr lang="en-US" dirty="0"/>
              <a:t>front </a:t>
            </a:r>
            <a:r>
              <a:rPr lang="en-US" dirty="0" smtClean="0"/>
              <a:t>end</a:t>
            </a:r>
            <a:r>
              <a:rPr lang="bg-BG" dirty="0" smtClean="0"/>
              <a:t> и </a:t>
            </a:r>
            <a:r>
              <a:rPr lang="en-US" dirty="0" smtClean="0"/>
              <a:t>back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Бъдещи планове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69" y="2020008"/>
            <a:ext cx="5286894" cy="39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7" y="400710"/>
            <a:ext cx="8078908" cy="5382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6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268</TotalTime>
  <Words>95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Цветове</vt:lpstr>
      <vt:lpstr>Съдържание</vt:lpstr>
      <vt:lpstr>Отбор</vt:lpstr>
      <vt:lpstr>Технологии и езици, които използвахме</vt:lpstr>
      <vt:lpstr>Идеята на нашия проект</vt:lpstr>
      <vt:lpstr>Разпределение на задачите</vt:lpstr>
      <vt:lpstr>Бъдещи планове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Кирил Христов Димов</cp:lastModifiedBy>
  <cp:revision>20</cp:revision>
  <dcterms:created xsi:type="dcterms:W3CDTF">2021-07-08T06:52:15Z</dcterms:created>
  <dcterms:modified xsi:type="dcterms:W3CDTF">2021-07-15T08:37:15Z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