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32BFA-E3D9-4C6E-ABD8-3C9068A967A0}" v="133" dt="2022-11-21T20:55:45.379"/>
    <p1510:client id="{879ADE5A-3742-56AE-2FD9-0B852FE38C9C}" v="112" dt="2022-11-21T21:08:1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4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cs typeface="Calibri Light"/>
              </a:rPr>
              <a:t>Мениджър на отпуски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cs typeface="Calibri"/>
              </a:rPr>
              <a:t>Кирил Димов, 12г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100520-4219-459F-01D7-F268372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Съдържание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71F8-FC88-17EB-3843-55568EA5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Използвани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технологии</a:t>
            </a:r>
          </a:p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Графичен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интерфейс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Контролери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Модели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Изглед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 err="1">
                <a:solidFill>
                  <a:schemeClr val="tx2"/>
                </a:solidFill>
                <a:cs typeface="Calibri"/>
              </a:rPr>
              <a:t>База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данни</a:t>
            </a: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3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11733F-E5BD-49F1-953E-8029C659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0003C-06B7-4E3A-9E9A-2DA8CA82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4FBDD-0AB0-7B84-5295-55D723F8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133" y="802955"/>
            <a:ext cx="426694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Използвани технологии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C3D3602-528C-574D-D9B1-A8F40A9E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4" y="1099698"/>
            <a:ext cx="2315175" cy="2332985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438276F-0CE0-E91F-8810-2E486128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70" y="1099698"/>
            <a:ext cx="2332985" cy="233298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1284D0D-D481-FF97-A43C-E0EAFF4A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7" y="3504918"/>
            <a:ext cx="3110647" cy="1749738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ED7C3F1-08DA-3604-7DB6-AA0D601F7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137" y="3504919"/>
            <a:ext cx="3110647" cy="1329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F37C3-373A-9121-68AC-F1C083AD07D1}"/>
              </a:ext>
            </a:extLst>
          </p:cNvPr>
          <p:cNvSpPr txBox="1"/>
          <p:nvPr/>
        </p:nvSpPr>
        <p:spPr>
          <a:xfrm>
            <a:off x="7125519" y="2421682"/>
            <a:ext cx="4266601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SSMS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Intellij</a:t>
            </a:r>
            <a:r>
              <a:rPr lang="en-US" sz="2000" dirty="0">
                <a:solidFill>
                  <a:schemeClr val="tx2"/>
                </a:solidFill>
              </a:rPr>
              <a:t> Idea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Spring boot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Github</a:t>
            </a:r>
            <a:endParaRPr lang="en-US" sz="2000" dirty="0" err="1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01F592-3A3D-4FF0-BA89-61412014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631979" y="-1"/>
            <a:ext cx="3559715" cy="2671157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13091DB-88A1-4ACF-A73E-49330870C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B6EC58-E7B3-402A-BDDF-8393CAEC9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0539-90E5-48B6-A9DE-DB545D7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33F2FE-C9A5-41DE-A8E6-E8578DE49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62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5A404-D783-FAEE-8092-31A35719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Графичен интерфейс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DEFEFBA8-6889-6268-3545-63EE4833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5" y="1118937"/>
            <a:ext cx="6077482" cy="4620126"/>
          </a:xfrm>
          <a:prstGeom prst="rect">
            <a:avLst/>
          </a:prstGeom>
        </p:spPr>
      </p:pic>
      <p:grpSp>
        <p:nvGrpSpPr>
          <p:cNvPr id="17" name="Group 1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8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B315E-ACF5-4915-FC36-EF7DA36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Контролери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AA736D7-D0D4-8FB0-A2FB-FCF52968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52" y="1118937"/>
            <a:ext cx="5558589" cy="4620126"/>
          </a:xfrm>
          <a:prstGeom prst="rect">
            <a:avLst/>
          </a:prstGeom>
        </p:spPr>
      </p:pic>
      <p:grpSp>
        <p:nvGrpSpPr>
          <p:cNvPr id="9" name="Group 1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1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FC4A0-8A4F-2AB5-399D-E31D093E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Модели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7E3C68E-CD06-8FE8-FAC2-5D314CF9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62" y="1118937"/>
            <a:ext cx="4377569" cy="4620126"/>
          </a:xfrm>
          <a:prstGeom prst="rect">
            <a:avLst/>
          </a:prstGeom>
        </p:spPr>
      </p:pic>
      <p:grpSp>
        <p:nvGrpSpPr>
          <p:cNvPr id="9" name="Group 1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42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C5AF1-C336-C6FE-AF69-2A408179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Изглед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617EA03-E593-D0EB-FAD9-F1A2C804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879269"/>
            <a:ext cx="6137549" cy="3099462"/>
          </a:xfrm>
          <a:prstGeom prst="rect">
            <a:avLst/>
          </a:prstGeom>
        </p:spPr>
      </p:pic>
      <p:grpSp>
        <p:nvGrpSpPr>
          <p:cNvPr id="9" name="Group 1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48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0D31-0E03-314A-DA68-E89C7C17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База данни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114C05F-7AE6-B89E-E124-DAAB1378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2" y="1118937"/>
            <a:ext cx="5777509" cy="46201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26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B70675-F5B6-D9F3-AA48-80E0CA4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25778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Мениджър на отпуски</vt:lpstr>
      <vt:lpstr>Съдържание</vt:lpstr>
      <vt:lpstr>Използвани технологии</vt:lpstr>
      <vt:lpstr>Графичен интерфейс</vt:lpstr>
      <vt:lpstr>Контролери</vt:lpstr>
      <vt:lpstr>Модели</vt:lpstr>
      <vt:lpstr>Изглед</vt:lpstr>
      <vt:lpstr>База данни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2022-11-21T20:08:09Z</dcterms:created>
  <dcterms:modified xsi:type="dcterms:W3CDTF">2022-11-21T21:08:30Z</dcterms:modified>
</cp:coreProperties>
</file>