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9" r:id="rId3"/>
    <p:sldId id="258" r:id="rId4"/>
    <p:sldId id="261" r:id="rId5"/>
    <p:sldId id="262" r:id="rId6"/>
    <p:sldId id="264" r:id="rId7"/>
    <p:sldId id="267" r:id="rId8"/>
    <p:sldId id="285" r:id="rId9"/>
    <p:sldId id="269" r:id="rId10"/>
    <p:sldId id="290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Albert Sans" panose="020B0604020202020204" charset="0"/>
      <p:regular r:id="rId15"/>
      <p:bold r:id="rId16"/>
      <p:italic r:id="rId17"/>
      <p:boldItalic r:id="rId18"/>
    </p:embeddedFont>
    <p:embeddedFont>
      <p:font typeface="DM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5A269E-C71D-4B95-8802-A48C2C9AD7FC}">
  <a:tblStyle styleId="{305A269E-C71D-4B95-8802-A48C2C9AD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8A8F35-7343-4122-A805-DBC1E6D479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9" name="Google Shape;8669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0" name="Google Shape;8670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4" name="Google Shape;825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5" name="Google Shape;825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8075" y="301209"/>
            <a:ext cx="8691424" cy="4645767"/>
            <a:chOff x="258075" y="301209"/>
            <a:chExt cx="8691424" cy="4645767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258075" y="301209"/>
              <a:ext cx="8627275" cy="4645767"/>
              <a:chOff x="258075" y="301209"/>
              <a:chExt cx="8627275" cy="464576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8585394" y="28075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" name="Google Shape;12;p2"/>
              <p:cNvGrpSpPr/>
              <p:nvPr/>
            </p:nvGrpSpPr>
            <p:grpSpPr>
              <a:xfrm>
                <a:off x="7024950" y="374473"/>
                <a:ext cx="114150" cy="114196"/>
                <a:chOff x="-685100" y="4136737"/>
                <a:chExt cx="38359" cy="38359"/>
              </a:xfrm>
            </p:grpSpPr>
            <p:sp>
              <p:nvSpPr>
                <p:cNvPr id="13" name="Google Shape;13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8771200" y="1615548"/>
                <a:ext cx="114150" cy="114196"/>
                <a:chOff x="-685100" y="4136737"/>
                <a:chExt cx="38359" cy="38359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" name="Google Shape;18;p2"/>
              <p:cNvSpPr/>
              <p:nvPr/>
            </p:nvSpPr>
            <p:spPr>
              <a:xfrm>
                <a:off x="258075" y="48476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51881" y="459679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0426" y="538456"/>
                <a:ext cx="89032" cy="8919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51886" y="301209"/>
                <a:ext cx="418657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67" fill="none" extrusionOk="0">
                    <a:moveTo>
                      <a:pt x="0" y="1"/>
                    </a:moveTo>
                    <a:cubicBezTo>
                      <a:pt x="216" y="1"/>
                      <a:pt x="216" y="167"/>
                      <a:pt x="438" y="167"/>
                    </a:cubicBezTo>
                    <a:cubicBezTo>
                      <a:pt x="661" y="167"/>
                      <a:pt x="661" y="1"/>
                      <a:pt x="877" y="1"/>
                    </a:cubicBezTo>
                    <a:cubicBezTo>
                      <a:pt x="1099" y="1"/>
                      <a:pt x="1099" y="167"/>
                      <a:pt x="1315" y="167"/>
                    </a:cubicBezTo>
                    <a:cubicBezTo>
                      <a:pt x="1537" y="167"/>
                      <a:pt x="1537" y="1"/>
                      <a:pt x="1762" y="1"/>
                    </a:cubicBezTo>
                    <a:cubicBezTo>
                      <a:pt x="1977" y="1"/>
                      <a:pt x="1977" y="167"/>
                      <a:pt x="2200" y="167"/>
                    </a:cubicBezTo>
                    <a:cubicBezTo>
                      <a:pt x="2422" y="167"/>
                      <a:pt x="2422" y="1"/>
                      <a:pt x="2638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8530365" y="3457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713225" y="889825"/>
            <a:ext cx="4945200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9"/>
          <p:cNvGrpSpPr/>
          <p:nvPr/>
        </p:nvGrpSpPr>
        <p:grpSpPr>
          <a:xfrm>
            <a:off x="175390" y="203379"/>
            <a:ext cx="8745108" cy="4810007"/>
            <a:chOff x="175390" y="203379"/>
            <a:chExt cx="8745108" cy="4810007"/>
          </a:xfrm>
        </p:grpSpPr>
        <p:grpSp>
          <p:nvGrpSpPr>
            <p:cNvPr id="433" name="Google Shape;433;p29"/>
            <p:cNvGrpSpPr/>
            <p:nvPr/>
          </p:nvGrpSpPr>
          <p:grpSpPr>
            <a:xfrm>
              <a:off x="175390" y="707848"/>
              <a:ext cx="114150" cy="114196"/>
              <a:chOff x="-685100" y="4136737"/>
              <a:chExt cx="38359" cy="38359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29"/>
            <p:cNvSpPr/>
            <p:nvPr/>
          </p:nvSpPr>
          <p:spPr>
            <a:xfrm>
              <a:off x="503653" y="3121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9"/>
            <p:cNvSpPr/>
            <p:nvPr/>
          </p:nvSpPr>
          <p:spPr>
            <a:xfrm>
              <a:off x="1178552" y="2033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9"/>
            <p:cNvSpPr/>
            <p:nvPr/>
          </p:nvSpPr>
          <p:spPr>
            <a:xfrm>
              <a:off x="7799935" y="49126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9"/>
            <p:cNvSpPr/>
            <p:nvPr/>
          </p:nvSpPr>
          <p:spPr>
            <a:xfrm>
              <a:off x="8501387" y="4813250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9"/>
            <p:cNvSpPr/>
            <p:nvPr/>
          </p:nvSpPr>
          <p:spPr>
            <a:xfrm>
              <a:off x="8501365" y="43371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29"/>
            <p:cNvGrpSpPr/>
            <p:nvPr/>
          </p:nvGrpSpPr>
          <p:grpSpPr>
            <a:xfrm>
              <a:off x="8806340" y="3908248"/>
              <a:ext cx="114150" cy="114196"/>
              <a:chOff x="-685100" y="4136737"/>
              <a:chExt cx="38359" cy="38359"/>
            </a:xfrm>
          </p:grpSpPr>
          <p:sp>
            <p:nvSpPr>
              <p:cNvPr id="442" name="Google Shape;442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4" name="Google Shape;444;p2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ubTitle" idx="1"/>
          </p:nvPr>
        </p:nvSpPr>
        <p:spPr>
          <a:xfrm>
            <a:off x="796187" y="20083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29"/>
          <p:cNvSpPr txBox="1">
            <a:spLocks noGrp="1"/>
          </p:cNvSpPr>
          <p:nvPr>
            <p:ph type="subTitle" idx="2"/>
          </p:nvPr>
        </p:nvSpPr>
        <p:spPr>
          <a:xfrm>
            <a:off x="3467395" y="20083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29"/>
          <p:cNvSpPr txBox="1">
            <a:spLocks noGrp="1"/>
          </p:cNvSpPr>
          <p:nvPr>
            <p:ph type="subTitle" idx="3"/>
          </p:nvPr>
        </p:nvSpPr>
        <p:spPr>
          <a:xfrm>
            <a:off x="796187" y="35052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29"/>
          <p:cNvSpPr txBox="1">
            <a:spLocks noGrp="1"/>
          </p:cNvSpPr>
          <p:nvPr>
            <p:ph type="subTitle" idx="4"/>
          </p:nvPr>
        </p:nvSpPr>
        <p:spPr>
          <a:xfrm>
            <a:off x="3467395" y="35052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29"/>
          <p:cNvSpPr txBox="1">
            <a:spLocks noGrp="1"/>
          </p:cNvSpPr>
          <p:nvPr>
            <p:ph type="subTitle" idx="5"/>
          </p:nvPr>
        </p:nvSpPr>
        <p:spPr>
          <a:xfrm>
            <a:off x="6138603" y="20083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29"/>
          <p:cNvSpPr txBox="1">
            <a:spLocks noGrp="1"/>
          </p:cNvSpPr>
          <p:nvPr>
            <p:ph type="subTitle" idx="6"/>
          </p:nvPr>
        </p:nvSpPr>
        <p:spPr>
          <a:xfrm>
            <a:off x="6138603" y="35052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9"/>
          <p:cNvSpPr txBox="1">
            <a:spLocks noGrp="1"/>
          </p:cNvSpPr>
          <p:nvPr>
            <p:ph type="subTitle" idx="7"/>
          </p:nvPr>
        </p:nvSpPr>
        <p:spPr>
          <a:xfrm>
            <a:off x="796187" y="1675650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2" name="Google Shape;452;p29"/>
          <p:cNvSpPr txBox="1">
            <a:spLocks noGrp="1"/>
          </p:cNvSpPr>
          <p:nvPr>
            <p:ph type="subTitle" idx="8"/>
          </p:nvPr>
        </p:nvSpPr>
        <p:spPr>
          <a:xfrm>
            <a:off x="3467395" y="1675650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3" name="Google Shape;453;p29"/>
          <p:cNvSpPr txBox="1">
            <a:spLocks noGrp="1"/>
          </p:cNvSpPr>
          <p:nvPr>
            <p:ph type="subTitle" idx="9"/>
          </p:nvPr>
        </p:nvSpPr>
        <p:spPr>
          <a:xfrm>
            <a:off x="6138603" y="1675650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subTitle" idx="13"/>
          </p:nvPr>
        </p:nvSpPr>
        <p:spPr>
          <a:xfrm>
            <a:off x="796187" y="3172526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5" name="Google Shape;455;p29"/>
          <p:cNvSpPr txBox="1">
            <a:spLocks noGrp="1"/>
          </p:cNvSpPr>
          <p:nvPr>
            <p:ph type="subTitle" idx="14"/>
          </p:nvPr>
        </p:nvSpPr>
        <p:spPr>
          <a:xfrm>
            <a:off x="3467395" y="3172526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456" name="Google Shape;456;p29"/>
          <p:cNvSpPr txBox="1">
            <a:spLocks noGrp="1"/>
          </p:cNvSpPr>
          <p:nvPr>
            <p:ph type="subTitle" idx="15"/>
          </p:nvPr>
        </p:nvSpPr>
        <p:spPr>
          <a:xfrm>
            <a:off x="6138603" y="3172526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  <p:transition spd="slow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31"/>
          <p:cNvGrpSpPr/>
          <p:nvPr/>
        </p:nvGrpSpPr>
        <p:grpSpPr>
          <a:xfrm>
            <a:off x="138940" y="385979"/>
            <a:ext cx="9153658" cy="4555558"/>
            <a:chOff x="138940" y="385979"/>
            <a:chExt cx="9153658" cy="4555558"/>
          </a:xfrm>
        </p:grpSpPr>
        <p:grpSp>
          <p:nvGrpSpPr>
            <p:cNvPr id="475" name="Google Shape;475;p31"/>
            <p:cNvGrpSpPr/>
            <p:nvPr/>
          </p:nvGrpSpPr>
          <p:grpSpPr>
            <a:xfrm>
              <a:off x="138940" y="385979"/>
              <a:ext cx="815713" cy="707939"/>
              <a:chOff x="138940" y="385979"/>
              <a:chExt cx="815713" cy="707939"/>
            </a:xfrm>
          </p:grpSpPr>
          <p:sp>
            <p:nvSpPr>
              <p:cNvPr id="476" name="Google Shape;476;p31"/>
              <p:cNvSpPr/>
              <p:nvPr/>
            </p:nvSpPr>
            <p:spPr>
              <a:xfrm>
                <a:off x="253090" y="6870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7" name="Google Shape;477;p31"/>
              <p:cNvGrpSpPr/>
              <p:nvPr/>
            </p:nvGrpSpPr>
            <p:grpSpPr>
              <a:xfrm>
                <a:off x="138940" y="979723"/>
                <a:ext cx="114150" cy="114196"/>
                <a:chOff x="-685100" y="4136737"/>
                <a:chExt cx="38359" cy="38359"/>
              </a:xfrm>
            </p:grpSpPr>
            <p:sp>
              <p:nvSpPr>
                <p:cNvPr id="478" name="Google Shape;478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0" name="Google Shape;480;p31"/>
              <p:cNvSpPr/>
              <p:nvPr/>
            </p:nvSpPr>
            <p:spPr>
              <a:xfrm>
                <a:off x="789427" y="38597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31"/>
            <p:cNvGrpSpPr/>
            <p:nvPr/>
          </p:nvGrpSpPr>
          <p:grpSpPr>
            <a:xfrm>
              <a:off x="7815365" y="3282566"/>
              <a:ext cx="1477233" cy="1658972"/>
              <a:chOff x="7815365" y="3282566"/>
              <a:chExt cx="1477233" cy="1658972"/>
            </a:xfrm>
          </p:grpSpPr>
          <p:sp>
            <p:nvSpPr>
              <p:cNvPr id="482" name="Google Shape;482;p31"/>
              <p:cNvSpPr/>
              <p:nvPr/>
            </p:nvSpPr>
            <p:spPr>
              <a:xfrm>
                <a:off x="7815365" y="4915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8675210" y="32825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8522812" y="37498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8873465" y="3439722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6" name="Google Shape;486;p31"/>
          <p:cNvSpPr txBox="1">
            <a:spLocks noGrp="1"/>
          </p:cNvSpPr>
          <p:nvPr>
            <p:ph type="title" hasCustomPrompt="1"/>
          </p:nvPr>
        </p:nvSpPr>
        <p:spPr>
          <a:xfrm>
            <a:off x="1327325" y="1487975"/>
            <a:ext cx="13989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" name="Google Shape;487;p31"/>
          <p:cNvSpPr txBox="1">
            <a:spLocks noGrp="1"/>
          </p:cNvSpPr>
          <p:nvPr>
            <p:ph type="subTitle" idx="1"/>
          </p:nvPr>
        </p:nvSpPr>
        <p:spPr>
          <a:xfrm>
            <a:off x="789425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31"/>
          <p:cNvSpPr txBox="1">
            <a:spLocks noGrp="1"/>
          </p:cNvSpPr>
          <p:nvPr>
            <p:ph type="subTitle" idx="2"/>
          </p:nvPr>
        </p:nvSpPr>
        <p:spPr>
          <a:xfrm>
            <a:off x="789425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89" name="Google Shape;489;p31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0" name="Google Shape;490;p31"/>
          <p:cNvSpPr txBox="1">
            <a:spLocks noGrp="1"/>
          </p:cNvSpPr>
          <p:nvPr>
            <p:ph type="subTitle" idx="4"/>
          </p:nvPr>
        </p:nvSpPr>
        <p:spPr>
          <a:xfrm>
            <a:off x="3418010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31"/>
          <p:cNvSpPr txBox="1">
            <a:spLocks noGrp="1"/>
          </p:cNvSpPr>
          <p:nvPr>
            <p:ph type="subTitle" idx="5"/>
          </p:nvPr>
        </p:nvSpPr>
        <p:spPr>
          <a:xfrm>
            <a:off x="3418010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1487975"/>
            <a:ext cx="1397700" cy="49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1"/>
          <p:cNvSpPr txBox="1">
            <a:spLocks noGrp="1"/>
          </p:cNvSpPr>
          <p:nvPr>
            <p:ph type="subTitle" idx="7"/>
          </p:nvPr>
        </p:nvSpPr>
        <p:spPr>
          <a:xfrm>
            <a:off x="6046596" y="2914023"/>
            <a:ext cx="23079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31"/>
          <p:cNvSpPr txBox="1">
            <a:spLocks noGrp="1"/>
          </p:cNvSpPr>
          <p:nvPr>
            <p:ph type="subTitle" idx="8"/>
          </p:nvPr>
        </p:nvSpPr>
        <p:spPr>
          <a:xfrm>
            <a:off x="6046596" y="2561675"/>
            <a:ext cx="2307900" cy="4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5" name="Google Shape;495;p31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32"/>
          <p:cNvGrpSpPr/>
          <p:nvPr/>
        </p:nvGrpSpPr>
        <p:grpSpPr>
          <a:xfrm>
            <a:off x="252712" y="1215225"/>
            <a:ext cx="8588261" cy="3771088"/>
            <a:chOff x="252712" y="1215225"/>
            <a:chExt cx="8588261" cy="3771088"/>
          </a:xfrm>
        </p:grpSpPr>
        <p:sp>
          <p:nvSpPr>
            <p:cNvPr id="498" name="Google Shape;498;p32"/>
            <p:cNvSpPr/>
            <p:nvPr/>
          </p:nvSpPr>
          <p:spPr>
            <a:xfrm>
              <a:off x="252712" y="43755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51885" y="4886966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577090" y="47071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8735910" y="17648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8421840" y="25584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581837" y="12152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32"/>
          <p:cNvSpPr txBox="1">
            <a:spLocks noGrp="1"/>
          </p:cNvSpPr>
          <p:nvPr>
            <p:ph type="title"/>
          </p:nvPr>
        </p:nvSpPr>
        <p:spPr>
          <a:xfrm>
            <a:off x="713254" y="596213"/>
            <a:ext cx="36402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2"/>
          <p:cNvSpPr txBox="1">
            <a:spLocks noGrp="1"/>
          </p:cNvSpPr>
          <p:nvPr>
            <p:ph type="subTitle" idx="1"/>
          </p:nvPr>
        </p:nvSpPr>
        <p:spPr>
          <a:xfrm>
            <a:off x="713225" y="1605150"/>
            <a:ext cx="36402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32"/>
          <p:cNvSpPr txBox="1"/>
          <p:nvPr/>
        </p:nvSpPr>
        <p:spPr>
          <a:xfrm>
            <a:off x="713250" y="3415425"/>
            <a:ext cx="36402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2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 b="1" u="sng"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ransition spd="slow">
    <p:cover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>
            <a:off x="161390" y="169473"/>
            <a:ext cx="8787130" cy="4849563"/>
            <a:chOff x="161390" y="169473"/>
            <a:chExt cx="8787130" cy="4849563"/>
          </a:xfrm>
        </p:grpSpPr>
        <p:sp>
          <p:nvSpPr>
            <p:cNvPr id="509" name="Google Shape;509;p33"/>
            <p:cNvSpPr/>
            <p:nvPr/>
          </p:nvSpPr>
          <p:spPr>
            <a:xfrm>
              <a:off x="1066352" y="28367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61390" y="7536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33"/>
            <p:cNvGrpSpPr/>
            <p:nvPr/>
          </p:nvGrpSpPr>
          <p:grpSpPr>
            <a:xfrm>
              <a:off x="509840" y="169473"/>
              <a:ext cx="114150" cy="114196"/>
              <a:chOff x="-685100" y="4136737"/>
              <a:chExt cx="38359" cy="38359"/>
            </a:xfrm>
          </p:grpSpPr>
          <p:sp>
            <p:nvSpPr>
              <p:cNvPr id="512" name="Google Shape;512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4" name="Google Shape;514;p33"/>
            <p:cNvSpPr/>
            <p:nvPr/>
          </p:nvSpPr>
          <p:spPr>
            <a:xfrm>
              <a:off x="318435" y="11649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7686165" y="489173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" name="Google Shape;516;p33"/>
            <p:cNvGrpSpPr/>
            <p:nvPr/>
          </p:nvGrpSpPr>
          <p:grpSpPr>
            <a:xfrm>
              <a:off x="8510815" y="4649073"/>
              <a:ext cx="114150" cy="114196"/>
              <a:chOff x="-685100" y="4136737"/>
              <a:chExt cx="38359" cy="38359"/>
            </a:xfrm>
          </p:grpSpPr>
          <p:sp>
            <p:nvSpPr>
              <p:cNvPr id="517" name="Google Shape;517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9" name="Google Shape;519;p33"/>
            <p:cNvSpPr/>
            <p:nvPr/>
          </p:nvSpPr>
          <p:spPr>
            <a:xfrm>
              <a:off x="8846412" y="42097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843460" y="491826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510815" y="37910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34"/>
          <p:cNvGrpSpPr/>
          <p:nvPr/>
        </p:nvGrpSpPr>
        <p:grpSpPr>
          <a:xfrm>
            <a:off x="83890" y="2026310"/>
            <a:ext cx="8947508" cy="1725551"/>
            <a:chOff x="83890" y="2026310"/>
            <a:chExt cx="8947508" cy="1725551"/>
          </a:xfrm>
        </p:grpSpPr>
        <p:sp>
          <p:nvSpPr>
            <p:cNvPr id="524" name="Google Shape;524;p34"/>
            <p:cNvSpPr/>
            <p:nvPr/>
          </p:nvSpPr>
          <p:spPr>
            <a:xfrm>
              <a:off x="397960" y="20263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8612277" y="3291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83890" y="23489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7" name="Google Shape;527;p34"/>
            <p:cNvGrpSpPr/>
            <p:nvPr/>
          </p:nvGrpSpPr>
          <p:grpSpPr>
            <a:xfrm>
              <a:off x="8912990" y="2710048"/>
              <a:ext cx="114150" cy="114196"/>
              <a:chOff x="-685100" y="4136737"/>
              <a:chExt cx="38359" cy="38359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0" name="Google Shape;530;p34"/>
            <p:cNvSpPr/>
            <p:nvPr/>
          </p:nvSpPr>
          <p:spPr>
            <a:xfrm>
              <a:off x="157487" y="26181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" name="Google Shape;531;p34"/>
            <p:cNvGrpSpPr/>
            <p:nvPr/>
          </p:nvGrpSpPr>
          <p:grpSpPr>
            <a:xfrm>
              <a:off x="503015" y="2710048"/>
              <a:ext cx="114150" cy="114196"/>
              <a:chOff x="-685100" y="4136737"/>
              <a:chExt cx="38359" cy="38359"/>
            </a:xfrm>
          </p:grpSpPr>
          <p:sp>
            <p:nvSpPr>
              <p:cNvPr id="532" name="Google Shape;532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4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34"/>
            <p:cNvSpPr/>
            <p:nvPr/>
          </p:nvSpPr>
          <p:spPr>
            <a:xfrm>
              <a:off x="8917547" y="3651085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8612265" y="3113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7"/>
          <p:cNvGrpSpPr/>
          <p:nvPr/>
        </p:nvGrpSpPr>
        <p:grpSpPr>
          <a:xfrm>
            <a:off x="294090" y="2304041"/>
            <a:ext cx="6647183" cy="2636887"/>
            <a:chOff x="294090" y="2304041"/>
            <a:chExt cx="6647183" cy="2636887"/>
          </a:xfrm>
        </p:grpSpPr>
        <p:grpSp>
          <p:nvGrpSpPr>
            <p:cNvPr id="94" name="Google Shape;94;p7"/>
            <p:cNvGrpSpPr/>
            <p:nvPr/>
          </p:nvGrpSpPr>
          <p:grpSpPr>
            <a:xfrm>
              <a:off x="368572" y="2304041"/>
              <a:ext cx="6572702" cy="2636887"/>
              <a:chOff x="368572" y="2304041"/>
              <a:chExt cx="6572702" cy="2636887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368572" y="23040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466917" y="4895330"/>
                <a:ext cx="47435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39" extrusionOk="0">
                    <a:moveTo>
                      <a:pt x="38" y="0"/>
                    </a:moveTo>
                    <a:cubicBezTo>
                      <a:pt x="22" y="0"/>
                      <a:pt x="1" y="0"/>
                      <a:pt x="1" y="17"/>
                    </a:cubicBezTo>
                    <a:cubicBezTo>
                      <a:pt x="1" y="34"/>
                      <a:pt x="22" y="51"/>
                      <a:pt x="38" y="51"/>
                    </a:cubicBezTo>
                    <a:cubicBezTo>
                      <a:pt x="89" y="51"/>
                      <a:pt x="105" y="67"/>
                      <a:pt x="143" y="88"/>
                    </a:cubicBezTo>
                    <a:cubicBezTo>
                      <a:pt x="160" y="105"/>
                      <a:pt x="193" y="138"/>
                      <a:pt x="264" y="138"/>
                    </a:cubicBezTo>
                    <a:cubicBezTo>
                      <a:pt x="335" y="138"/>
                      <a:pt x="368" y="105"/>
                      <a:pt x="402" y="88"/>
                    </a:cubicBezTo>
                    <a:cubicBezTo>
                      <a:pt x="419" y="67"/>
                      <a:pt x="456" y="51"/>
                      <a:pt x="506" y="51"/>
                    </a:cubicBezTo>
                    <a:cubicBezTo>
                      <a:pt x="544" y="51"/>
                      <a:pt x="577" y="67"/>
                      <a:pt x="594" y="88"/>
                    </a:cubicBezTo>
                    <a:cubicBezTo>
                      <a:pt x="627" y="105"/>
                      <a:pt x="665" y="138"/>
                      <a:pt x="732" y="138"/>
                    </a:cubicBezTo>
                    <a:cubicBezTo>
                      <a:pt x="803" y="138"/>
                      <a:pt x="836" y="105"/>
                      <a:pt x="857" y="88"/>
                    </a:cubicBezTo>
                    <a:cubicBezTo>
                      <a:pt x="890" y="67"/>
                      <a:pt x="907" y="51"/>
                      <a:pt x="961" y="51"/>
                    </a:cubicBezTo>
                    <a:cubicBezTo>
                      <a:pt x="1012" y="51"/>
                      <a:pt x="1028" y="67"/>
                      <a:pt x="1066" y="88"/>
                    </a:cubicBezTo>
                    <a:cubicBezTo>
                      <a:pt x="1099" y="105"/>
                      <a:pt x="1133" y="138"/>
                      <a:pt x="1204" y="138"/>
                    </a:cubicBezTo>
                    <a:cubicBezTo>
                      <a:pt x="1254" y="138"/>
                      <a:pt x="1291" y="105"/>
                      <a:pt x="1325" y="88"/>
                    </a:cubicBezTo>
                    <a:cubicBezTo>
                      <a:pt x="1358" y="67"/>
                      <a:pt x="1379" y="51"/>
                      <a:pt x="1429" y="51"/>
                    </a:cubicBezTo>
                    <a:cubicBezTo>
                      <a:pt x="1446" y="51"/>
                      <a:pt x="1446" y="34"/>
                      <a:pt x="1446" y="17"/>
                    </a:cubicBezTo>
                    <a:cubicBezTo>
                      <a:pt x="1446" y="0"/>
                      <a:pt x="1446" y="0"/>
                      <a:pt x="1429" y="0"/>
                    </a:cubicBezTo>
                    <a:cubicBezTo>
                      <a:pt x="1358" y="0"/>
                      <a:pt x="1325" y="17"/>
                      <a:pt x="1291" y="51"/>
                    </a:cubicBezTo>
                    <a:cubicBezTo>
                      <a:pt x="1275" y="67"/>
                      <a:pt x="1237" y="88"/>
                      <a:pt x="1204" y="88"/>
                    </a:cubicBezTo>
                    <a:cubicBezTo>
                      <a:pt x="1149" y="88"/>
                      <a:pt x="1116" y="67"/>
                      <a:pt x="1099" y="51"/>
                    </a:cubicBezTo>
                    <a:cubicBezTo>
                      <a:pt x="1066" y="17"/>
                      <a:pt x="1028" y="0"/>
                      <a:pt x="961" y="0"/>
                    </a:cubicBezTo>
                    <a:cubicBezTo>
                      <a:pt x="890" y="0"/>
                      <a:pt x="857" y="17"/>
                      <a:pt x="836" y="51"/>
                    </a:cubicBezTo>
                    <a:cubicBezTo>
                      <a:pt x="803" y="67"/>
                      <a:pt x="786" y="88"/>
                      <a:pt x="732" y="88"/>
                    </a:cubicBezTo>
                    <a:cubicBezTo>
                      <a:pt x="682" y="88"/>
                      <a:pt x="665" y="67"/>
                      <a:pt x="627" y="51"/>
                    </a:cubicBezTo>
                    <a:cubicBezTo>
                      <a:pt x="594" y="17"/>
                      <a:pt x="561" y="0"/>
                      <a:pt x="506" y="0"/>
                    </a:cubicBezTo>
                    <a:cubicBezTo>
                      <a:pt x="439" y="0"/>
                      <a:pt x="402" y="17"/>
                      <a:pt x="368" y="51"/>
                    </a:cubicBezTo>
                    <a:cubicBezTo>
                      <a:pt x="335" y="67"/>
                      <a:pt x="314" y="88"/>
                      <a:pt x="264" y="88"/>
                    </a:cubicBezTo>
                    <a:cubicBezTo>
                      <a:pt x="210" y="88"/>
                      <a:pt x="193" y="67"/>
                      <a:pt x="160" y="51"/>
                    </a:cubicBezTo>
                    <a:cubicBezTo>
                      <a:pt x="143" y="17"/>
                      <a:pt x="105" y="0"/>
                      <a:pt x="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6601710" y="46040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6202812" y="4630525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7"/>
            <p:cNvSpPr/>
            <p:nvPr/>
          </p:nvSpPr>
          <p:spPr>
            <a:xfrm>
              <a:off x="294090" y="27174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10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subTitle" idx="1"/>
          </p:nvPr>
        </p:nvSpPr>
        <p:spPr>
          <a:xfrm>
            <a:off x="4135975" y="1507500"/>
            <a:ext cx="4294800" cy="21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8"/>
          <p:cNvGrpSpPr/>
          <p:nvPr/>
        </p:nvGrpSpPr>
        <p:grpSpPr>
          <a:xfrm>
            <a:off x="197390" y="309004"/>
            <a:ext cx="8653755" cy="3593757"/>
            <a:chOff x="197390" y="309004"/>
            <a:chExt cx="8653755" cy="3593757"/>
          </a:xfrm>
        </p:grpSpPr>
        <p:grpSp>
          <p:nvGrpSpPr>
            <p:cNvPr id="104" name="Google Shape;104;p8"/>
            <p:cNvGrpSpPr/>
            <p:nvPr/>
          </p:nvGrpSpPr>
          <p:grpSpPr>
            <a:xfrm>
              <a:off x="197390" y="2348909"/>
              <a:ext cx="8653755" cy="1553852"/>
              <a:chOff x="197390" y="2348909"/>
              <a:chExt cx="8653755" cy="1553852"/>
            </a:xfrm>
          </p:grpSpPr>
          <p:sp>
            <p:nvSpPr>
              <p:cNvPr id="105" name="Google Shape;105;p8"/>
              <p:cNvSpPr/>
              <p:nvPr/>
            </p:nvSpPr>
            <p:spPr>
              <a:xfrm>
                <a:off x="197390" y="31052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517362" y="3702613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197410" y="347331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8746085" y="3801985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8430765" y="234890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8"/>
            <p:cNvSpPr/>
            <p:nvPr/>
          </p:nvSpPr>
          <p:spPr>
            <a:xfrm>
              <a:off x="1191252" y="309004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1735685" y="489122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713225" y="1000650"/>
            <a:ext cx="38841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 spd="slow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9"/>
          <p:cNvGrpSpPr/>
          <p:nvPr/>
        </p:nvGrpSpPr>
        <p:grpSpPr>
          <a:xfrm>
            <a:off x="246028" y="1839998"/>
            <a:ext cx="7592371" cy="3114363"/>
            <a:chOff x="246028" y="1839998"/>
            <a:chExt cx="7592371" cy="3114363"/>
          </a:xfrm>
        </p:grpSpPr>
        <p:grpSp>
          <p:nvGrpSpPr>
            <p:cNvPr id="115" name="Google Shape;115;p9"/>
            <p:cNvGrpSpPr/>
            <p:nvPr/>
          </p:nvGrpSpPr>
          <p:grpSpPr>
            <a:xfrm>
              <a:off x="246028" y="1839998"/>
              <a:ext cx="7483968" cy="3114363"/>
              <a:chOff x="246028" y="1839998"/>
              <a:chExt cx="7483968" cy="3114363"/>
            </a:xfrm>
          </p:grpSpPr>
          <p:grpSp>
            <p:nvGrpSpPr>
              <p:cNvPr id="116" name="Google Shape;116;p9"/>
              <p:cNvGrpSpPr/>
              <p:nvPr/>
            </p:nvGrpSpPr>
            <p:grpSpPr>
              <a:xfrm>
                <a:off x="463875" y="1839998"/>
                <a:ext cx="7266121" cy="3114363"/>
                <a:chOff x="463875" y="1839998"/>
                <a:chExt cx="7266121" cy="3114363"/>
              </a:xfrm>
            </p:grpSpPr>
            <p:sp>
              <p:nvSpPr>
                <p:cNvPr id="117" name="Google Shape;117;p9"/>
                <p:cNvSpPr/>
                <p:nvPr/>
              </p:nvSpPr>
              <p:spPr>
                <a:xfrm>
                  <a:off x="7624935" y="4853585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9"/>
                <p:cNvSpPr/>
                <p:nvPr/>
              </p:nvSpPr>
              <p:spPr>
                <a:xfrm>
                  <a:off x="7071125" y="4735213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9"/>
                <p:cNvGrpSpPr/>
                <p:nvPr/>
              </p:nvGrpSpPr>
              <p:grpSpPr>
                <a:xfrm>
                  <a:off x="463875" y="1839998"/>
                  <a:ext cx="294240" cy="1658216"/>
                  <a:chOff x="463875" y="1839998"/>
                  <a:chExt cx="294240" cy="1658216"/>
                </a:xfrm>
              </p:grpSpPr>
              <p:grpSp>
                <p:nvGrpSpPr>
                  <p:cNvPr id="120" name="Google Shape;120;p9"/>
                  <p:cNvGrpSpPr/>
                  <p:nvPr/>
                </p:nvGrpSpPr>
                <p:grpSpPr>
                  <a:xfrm>
                    <a:off x="643965" y="1839998"/>
                    <a:ext cx="114150" cy="114196"/>
                    <a:chOff x="-685100" y="4136737"/>
                    <a:chExt cx="38359" cy="38359"/>
                  </a:xfrm>
                </p:grpSpPr>
                <p:sp>
                  <p:nvSpPr>
                    <p:cNvPr id="121" name="Google Shape;121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0" y="1"/>
                          </a:moveTo>
                          <a:lnTo>
                            <a:pt x="388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" name="Google Shape;122;p9"/>
                    <p:cNvSpPr/>
                    <p:nvPr/>
                  </p:nvSpPr>
                  <p:spPr>
                    <a:xfrm>
                      <a:off x="-685100" y="4136737"/>
                      <a:ext cx="38359" cy="3835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" h="389" fill="none" extrusionOk="0">
                          <a:moveTo>
                            <a:pt x="388" y="1"/>
                          </a:moveTo>
                          <a:lnTo>
                            <a:pt x="0" y="389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23" name="Google Shape;123;p9"/>
                  <p:cNvSpPr/>
                  <p:nvPr/>
                </p:nvSpPr>
                <p:spPr>
                  <a:xfrm>
                    <a:off x="463875" y="3398863"/>
                    <a:ext cx="99155" cy="9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562" fill="none" extrusionOk="0">
                        <a:moveTo>
                          <a:pt x="561" y="282"/>
                        </a:moveTo>
                        <a:cubicBezTo>
                          <a:pt x="561" y="432"/>
                          <a:pt x="438" y="561"/>
                          <a:pt x="281" y="561"/>
                        </a:cubicBezTo>
                        <a:cubicBezTo>
                          <a:pt x="129" y="561"/>
                          <a:pt x="0" y="432"/>
                          <a:pt x="0" y="282"/>
                        </a:cubicBezTo>
                        <a:cubicBezTo>
                          <a:pt x="0" y="123"/>
                          <a:pt x="129" y="0"/>
                          <a:pt x="281" y="0"/>
                        </a:cubicBezTo>
                        <a:cubicBezTo>
                          <a:pt x="438" y="0"/>
                          <a:pt x="561" y="123"/>
                          <a:pt x="561" y="28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4" name="Google Shape;124;p9"/>
              <p:cNvSpPr/>
              <p:nvPr/>
            </p:nvSpPr>
            <p:spPr>
              <a:xfrm>
                <a:off x="246028" y="25584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" name="Google Shape;125;p9"/>
            <p:cNvSpPr/>
            <p:nvPr/>
          </p:nvSpPr>
          <p:spPr>
            <a:xfrm>
              <a:off x="7419265" y="4603997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4646950" y="1048650"/>
            <a:ext cx="35526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4646950" y="2163750"/>
            <a:ext cx="3552600" cy="10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3"/>
          <p:cNvGrpSpPr/>
          <p:nvPr/>
        </p:nvGrpSpPr>
        <p:grpSpPr>
          <a:xfrm>
            <a:off x="140465" y="125025"/>
            <a:ext cx="8836013" cy="4774862"/>
            <a:chOff x="140465" y="125025"/>
            <a:chExt cx="8836013" cy="4774862"/>
          </a:xfrm>
        </p:grpSpPr>
        <p:grpSp>
          <p:nvGrpSpPr>
            <p:cNvPr id="143" name="Google Shape;143;p13"/>
            <p:cNvGrpSpPr/>
            <p:nvPr/>
          </p:nvGrpSpPr>
          <p:grpSpPr>
            <a:xfrm>
              <a:off x="140465" y="125025"/>
              <a:ext cx="8836013" cy="4774862"/>
              <a:chOff x="140465" y="125025"/>
              <a:chExt cx="8836013" cy="4774862"/>
            </a:xfrm>
          </p:grpSpPr>
          <p:grpSp>
            <p:nvGrpSpPr>
              <p:cNvPr id="144" name="Google Shape;144;p13"/>
              <p:cNvGrpSpPr/>
              <p:nvPr/>
            </p:nvGrpSpPr>
            <p:grpSpPr>
              <a:xfrm>
                <a:off x="140465" y="125025"/>
                <a:ext cx="8836013" cy="4682629"/>
                <a:chOff x="140465" y="125025"/>
                <a:chExt cx="8836013" cy="4682629"/>
              </a:xfrm>
            </p:grpSpPr>
            <p:grpSp>
              <p:nvGrpSpPr>
                <p:cNvPr id="145" name="Google Shape;145;p13"/>
                <p:cNvGrpSpPr/>
                <p:nvPr/>
              </p:nvGrpSpPr>
              <p:grpSpPr>
                <a:xfrm>
                  <a:off x="140465" y="6792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46" name="Google Shape;146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8" name="Google Shape;148;p13"/>
                <p:cNvSpPr/>
                <p:nvPr/>
              </p:nvSpPr>
              <p:spPr>
                <a:xfrm>
                  <a:off x="212200" y="1250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720010" y="193616"/>
                  <a:ext cx="105061" cy="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26" extrusionOk="0">
                      <a:moveTo>
                        <a:pt x="1" y="1"/>
                      </a:moveTo>
                      <a:lnTo>
                        <a:pt x="239" y="625"/>
                      </a:lnTo>
                      <a:lnTo>
                        <a:pt x="662" y="10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811252" y="4672404"/>
                  <a:ext cx="165226" cy="1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577" fill="none" extrusionOk="0">
                      <a:moveTo>
                        <a:pt x="353" y="577"/>
                      </a:moveTo>
                      <a:lnTo>
                        <a:pt x="252" y="511"/>
                      </a:lnTo>
                      <a:cubicBezTo>
                        <a:pt x="8" y="354"/>
                        <a:pt x="8" y="239"/>
                        <a:pt x="1" y="196"/>
                      </a:cubicBezTo>
                      <a:cubicBezTo>
                        <a:pt x="1" y="87"/>
                        <a:pt x="87" y="1"/>
                        <a:pt x="194" y="1"/>
                      </a:cubicBezTo>
                      <a:cubicBezTo>
                        <a:pt x="259" y="1"/>
                        <a:pt x="316" y="37"/>
                        <a:pt x="353" y="87"/>
                      </a:cubicBezTo>
                      <a:cubicBezTo>
                        <a:pt x="389" y="37"/>
                        <a:pt x="446" y="1"/>
                        <a:pt x="511" y="1"/>
                      </a:cubicBezTo>
                      <a:cubicBezTo>
                        <a:pt x="611" y="1"/>
                        <a:pt x="698" y="87"/>
                        <a:pt x="698" y="196"/>
                      </a:cubicBezTo>
                      <a:cubicBezTo>
                        <a:pt x="698" y="239"/>
                        <a:pt x="704" y="354"/>
                        <a:pt x="453" y="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8612715" y="42892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52" name="Google Shape;152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13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54" name="Google Shape;154;p13"/>
              <p:cNvSpPr/>
              <p:nvPr/>
            </p:nvSpPr>
            <p:spPr>
              <a:xfrm>
                <a:off x="8161165" y="48733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3"/>
            <p:cNvGrpSpPr/>
            <p:nvPr/>
          </p:nvGrpSpPr>
          <p:grpSpPr>
            <a:xfrm>
              <a:off x="7893815" y="336373"/>
              <a:ext cx="1032283" cy="1057878"/>
              <a:chOff x="7893815" y="336373"/>
              <a:chExt cx="1032283" cy="1057878"/>
            </a:xfrm>
          </p:grpSpPr>
          <p:grpSp>
            <p:nvGrpSpPr>
              <p:cNvPr id="156" name="Google Shape;156;p13"/>
              <p:cNvGrpSpPr/>
              <p:nvPr/>
            </p:nvGrpSpPr>
            <p:grpSpPr>
              <a:xfrm>
                <a:off x="7893815" y="336373"/>
                <a:ext cx="114150" cy="114196"/>
                <a:chOff x="-685100" y="4136737"/>
                <a:chExt cx="38359" cy="38359"/>
              </a:xfrm>
            </p:grpSpPr>
            <p:sp>
              <p:nvSpPr>
                <p:cNvPr id="157" name="Google Shape;157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" name="Google Shape;159;p13"/>
              <p:cNvSpPr/>
              <p:nvPr/>
            </p:nvSpPr>
            <p:spPr>
              <a:xfrm>
                <a:off x="8506965" y="463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8660337" y="12949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720000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3419271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720000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3419274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5"/>
          </p:nvPr>
        </p:nvSpPr>
        <p:spPr>
          <a:xfrm>
            <a:off x="6118549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6"/>
          </p:nvPr>
        </p:nvSpPr>
        <p:spPr>
          <a:xfrm>
            <a:off x="6118549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75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75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50" y="1388066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50" y="3123852"/>
            <a:ext cx="68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7"/>
          </p:nvPr>
        </p:nvSpPr>
        <p:spPr>
          <a:xfrm>
            <a:off x="3419271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18"/>
          </p:nvPr>
        </p:nvSpPr>
        <p:spPr>
          <a:xfrm>
            <a:off x="6118549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19"/>
          </p:nvPr>
        </p:nvSpPr>
        <p:spPr>
          <a:xfrm>
            <a:off x="720000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20"/>
          </p:nvPr>
        </p:nvSpPr>
        <p:spPr>
          <a:xfrm>
            <a:off x="3419271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21"/>
          </p:nvPr>
        </p:nvSpPr>
        <p:spPr>
          <a:xfrm>
            <a:off x="6118549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  <p:transition spd="slow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_1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720000" y="5212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3703597" y="4681879"/>
            <a:ext cx="1736755" cy="328039"/>
            <a:chOff x="3756610" y="4688154"/>
            <a:chExt cx="1736755" cy="328039"/>
          </a:xfrm>
        </p:grpSpPr>
        <p:grpSp>
          <p:nvGrpSpPr>
            <p:cNvPr id="220" name="Google Shape;220;p17"/>
            <p:cNvGrpSpPr/>
            <p:nvPr/>
          </p:nvGrpSpPr>
          <p:grpSpPr>
            <a:xfrm>
              <a:off x="3756610" y="4706100"/>
              <a:ext cx="1028402" cy="286513"/>
              <a:chOff x="3756610" y="4706100"/>
              <a:chExt cx="1028402" cy="286513"/>
            </a:xfrm>
          </p:grpSpPr>
          <p:sp>
            <p:nvSpPr>
              <p:cNvPr id="221" name="Google Shape;221;p17"/>
              <p:cNvSpPr/>
              <p:nvPr/>
            </p:nvSpPr>
            <p:spPr>
              <a:xfrm>
                <a:off x="4073187" y="47061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3756610" y="4893266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4365878" y="48667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077902" y="4688154"/>
              <a:ext cx="415463" cy="328039"/>
              <a:chOff x="5077902" y="4688154"/>
              <a:chExt cx="415463" cy="328039"/>
            </a:xfrm>
          </p:grpSpPr>
          <p:grpSp>
            <p:nvGrpSpPr>
              <p:cNvPr id="225" name="Google Shape;225;p17"/>
              <p:cNvGrpSpPr/>
              <p:nvPr/>
            </p:nvGrpSpPr>
            <p:grpSpPr>
              <a:xfrm>
                <a:off x="5379215" y="4901998"/>
                <a:ext cx="114150" cy="114196"/>
                <a:chOff x="-1811789" y="5621319"/>
                <a:chExt cx="38359" cy="38359"/>
              </a:xfrm>
            </p:grpSpPr>
            <p:sp>
              <p:nvSpPr>
                <p:cNvPr id="226" name="Google Shape;226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17"/>
                <p:cNvSpPr/>
                <p:nvPr/>
              </p:nvSpPr>
              <p:spPr>
                <a:xfrm>
                  <a:off x="-1811789" y="5621319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" name="Google Shape;228;p17"/>
              <p:cNvSpPr/>
              <p:nvPr/>
            </p:nvSpPr>
            <p:spPr>
              <a:xfrm>
                <a:off x="5077902" y="4688154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23"/>
          <p:cNvGrpSpPr/>
          <p:nvPr/>
        </p:nvGrpSpPr>
        <p:grpSpPr>
          <a:xfrm>
            <a:off x="173003" y="643329"/>
            <a:ext cx="8773518" cy="4278864"/>
            <a:chOff x="173003" y="643329"/>
            <a:chExt cx="8773518" cy="4278864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173003" y="4096500"/>
              <a:ext cx="967437" cy="825693"/>
              <a:chOff x="173003" y="4096500"/>
              <a:chExt cx="967437" cy="825693"/>
            </a:xfrm>
          </p:grpSpPr>
          <p:grpSp>
            <p:nvGrpSpPr>
              <p:cNvPr id="315" name="Google Shape;315;p23"/>
              <p:cNvGrpSpPr/>
              <p:nvPr/>
            </p:nvGrpSpPr>
            <p:grpSpPr>
              <a:xfrm>
                <a:off x="1026290" y="4807998"/>
                <a:ext cx="114150" cy="114196"/>
                <a:chOff x="-685100" y="4136737"/>
                <a:chExt cx="38359" cy="38359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8" name="Google Shape;318;p23"/>
              <p:cNvSpPr/>
              <p:nvPr/>
            </p:nvSpPr>
            <p:spPr>
              <a:xfrm>
                <a:off x="173003" y="458029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92962" y="40965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320;p23"/>
            <p:cNvGrpSpPr/>
            <p:nvPr/>
          </p:nvGrpSpPr>
          <p:grpSpPr>
            <a:xfrm>
              <a:off x="8422315" y="643329"/>
              <a:ext cx="524205" cy="880858"/>
              <a:chOff x="8422315" y="643329"/>
              <a:chExt cx="524205" cy="880858"/>
            </a:xfrm>
          </p:grpSpPr>
          <p:sp>
            <p:nvSpPr>
              <p:cNvPr id="321" name="Google Shape;321;p23"/>
              <p:cNvSpPr/>
              <p:nvPr/>
            </p:nvSpPr>
            <p:spPr>
              <a:xfrm>
                <a:off x="8841460" y="1057460"/>
                <a:ext cx="105061" cy="10077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35" extrusionOk="0">
                    <a:moveTo>
                      <a:pt x="662" y="1"/>
                    </a:moveTo>
                    <a:lnTo>
                      <a:pt x="1" y="110"/>
                    </a:lnTo>
                    <a:lnTo>
                      <a:pt x="425" y="634"/>
                    </a:lnTo>
                    <a:lnTo>
                      <a:pt x="662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3"/>
              <p:cNvSpPr/>
              <p:nvPr/>
            </p:nvSpPr>
            <p:spPr>
              <a:xfrm>
                <a:off x="8430777" y="643329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3"/>
              <p:cNvSpPr/>
              <p:nvPr/>
            </p:nvSpPr>
            <p:spPr>
              <a:xfrm>
                <a:off x="8422315" y="149768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880547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1549650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1549651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4880550" y="2366745"/>
            <a:ext cx="27138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</p:spTree>
  </p:cSld>
  <p:clrMapOvr>
    <a:masterClrMapping/>
  </p:clrMapOvr>
  <p:transition spd="slow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4"/>
          <p:cNvGrpSpPr/>
          <p:nvPr/>
        </p:nvGrpSpPr>
        <p:grpSpPr>
          <a:xfrm>
            <a:off x="236590" y="228373"/>
            <a:ext cx="8797477" cy="4710226"/>
            <a:chOff x="236590" y="228373"/>
            <a:chExt cx="8797477" cy="4710226"/>
          </a:xfrm>
        </p:grpSpPr>
        <p:grpSp>
          <p:nvGrpSpPr>
            <p:cNvPr id="331" name="Google Shape;331;p24"/>
            <p:cNvGrpSpPr/>
            <p:nvPr/>
          </p:nvGrpSpPr>
          <p:grpSpPr>
            <a:xfrm>
              <a:off x="513562" y="228373"/>
              <a:ext cx="8520505" cy="4710226"/>
              <a:chOff x="513562" y="228373"/>
              <a:chExt cx="8520505" cy="4710226"/>
            </a:xfrm>
          </p:grpSpPr>
          <p:grpSp>
            <p:nvGrpSpPr>
              <p:cNvPr id="332" name="Google Shape;332;p24"/>
              <p:cNvGrpSpPr/>
              <p:nvPr/>
            </p:nvGrpSpPr>
            <p:grpSpPr>
              <a:xfrm>
                <a:off x="8699790" y="3091698"/>
                <a:ext cx="114150" cy="114196"/>
                <a:chOff x="-685100" y="4136737"/>
                <a:chExt cx="38359" cy="38359"/>
              </a:xfrm>
            </p:grpSpPr>
            <p:sp>
              <p:nvSpPr>
                <p:cNvPr id="333" name="Google Shape;333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5" name="Google Shape;335;p24"/>
              <p:cNvGrpSpPr/>
              <p:nvPr/>
            </p:nvGrpSpPr>
            <p:grpSpPr>
              <a:xfrm>
                <a:off x="513562" y="228373"/>
                <a:ext cx="8061130" cy="4710226"/>
                <a:chOff x="513562" y="228373"/>
                <a:chExt cx="8061130" cy="4710226"/>
              </a:xfrm>
            </p:grpSpPr>
            <p:sp>
              <p:nvSpPr>
                <p:cNvPr id="336" name="Google Shape;336;p24"/>
                <p:cNvSpPr/>
                <p:nvPr/>
              </p:nvSpPr>
              <p:spPr>
                <a:xfrm>
                  <a:off x="513562" y="44519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24"/>
                <p:cNvSpPr/>
                <p:nvPr/>
              </p:nvSpPr>
              <p:spPr>
                <a:xfrm>
                  <a:off x="906835" y="4837822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8" name="Google Shape;338;p24"/>
                <p:cNvGrpSpPr/>
                <p:nvPr/>
              </p:nvGrpSpPr>
              <p:grpSpPr>
                <a:xfrm>
                  <a:off x="7899840" y="228373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339" name="Google Shape;339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0" name="Google Shape;340;p24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41" name="Google Shape;341;p24"/>
                <p:cNvSpPr/>
                <p:nvPr/>
              </p:nvSpPr>
              <p:spPr>
                <a:xfrm>
                  <a:off x="8475537" y="489825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24"/>
              <p:cNvSpPr/>
              <p:nvPr/>
            </p:nvSpPr>
            <p:spPr>
              <a:xfrm>
                <a:off x="8934912" y="347360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3" name="Google Shape;343;p24"/>
            <p:cNvSpPr/>
            <p:nvPr/>
          </p:nvSpPr>
          <p:spPr>
            <a:xfrm>
              <a:off x="236590" y="48133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8325640" y="228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4144219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subTitle" idx="2"/>
          </p:nvPr>
        </p:nvSpPr>
        <p:spPr>
          <a:xfrm>
            <a:off x="726825" y="1675150"/>
            <a:ext cx="3010200" cy="2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63" r:id="rId7"/>
    <p:sldLayoutId id="2147483669" r:id="rId8"/>
    <p:sldLayoutId id="2147483670" r:id="rId9"/>
    <p:sldLayoutId id="2147483675" r:id="rId10"/>
    <p:sldLayoutId id="2147483677" r:id="rId11"/>
    <p:sldLayoutId id="2147483678" r:id="rId12"/>
    <p:sldLayoutId id="2147483679" r:id="rId13"/>
    <p:sldLayoutId id="2147483680" r:id="rId14"/>
  </p:sldLayoutIdLst>
  <p:transition spd="slow">
    <p:cover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Dimov20/Visitor-coun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ctrTitle"/>
          </p:nvPr>
        </p:nvSpPr>
        <p:spPr>
          <a:xfrm>
            <a:off x="713224" y="889825"/>
            <a:ext cx="5064819" cy="18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Visitor counter</a:t>
            </a:r>
            <a:endParaRPr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subTitle" idx="1"/>
          </p:nvPr>
        </p:nvSpPr>
        <p:spPr>
          <a:xfrm>
            <a:off x="713300" y="2754300"/>
            <a:ext cx="4945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Made by: Kaloyan Dimov and Plamen </a:t>
            </a:r>
            <a:r>
              <a:rPr lang="en-US" dirty="0" err="1" smtClean="0"/>
              <a:t>Daylyanov</a:t>
            </a:r>
            <a:endParaRPr dirty="0"/>
          </a:p>
        </p:txBody>
      </p:sp>
      <p:grpSp>
        <p:nvGrpSpPr>
          <p:cNvPr id="548" name="Google Shape;548;p38"/>
          <p:cNvGrpSpPr/>
          <p:nvPr/>
        </p:nvGrpSpPr>
        <p:grpSpPr>
          <a:xfrm>
            <a:off x="3175595" y="-4299"/>
            <a:ext cx="5968255" cy="4713916"/>
            <a:chOff x="3175595" y="-4299"/>
            <a:chExt cx="5968255" cy="4713916"/>
          </a:xfrm>
        </p:grpSpPr>
        <p:grpSp>
          <p:nvGrpSpPr>
            <p:cNvPr id="549" name="Google Shape;549;p38"/>
            <p:cNvGrpSpPr/>
            <p:nvPr/>
          </p:nvGrpSpPr>
          <p:grpSpPr>
            <a:xfrm>
              <a:off x="3175595" y="-4299"/>
              <a:ext cx="5968255" cy="4713916"/>
              <a:chOff x="3175595" y="-4299"/>
              <a:chExt cx="5968255" cy="4713916"/>
            </a:xfrm>
          </p:grpSpPr>
          <p:grpSp>
            <p:nvGrpSpPr>
              <p:cNvPr id="550" name="Google Shape;550;p38"/>
              <p:cNvGrpSpPr/>
              <p:nvPr/>
            </p:nvGrpSpPr>
            <p:grpSpPr>
              <a:xfrm>
                <a:off x="7559999" y="-4299"/>
                <a:ext cx="1025403" cy="1619847"/>
                <a:chOff x="7547137" y="-96399"/>
                <a:chExt cx="1025403" cy="1619847"/>
              </a:xfrm>
            </p:grpSpPr>
            <p:sp>
              <p:nvSpPr>
                <p:cNvPr id="551" name="Google Shape;551;p38"/>
                <p:cNvSpPr/>
                <p:nvPr/>
              </p:nvSpPr>
              <p:spPr>
                <a:xfrm>
                  <a:off x="7927084" y="1320968"/>
                  <a:ext cx="265858" cy="104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296" extrusionOk="0">
                      <a:moveTo>
                        <a:pt x="0" y="0"/>
                      </a:moveTo>
                      <a:cubicBezTo>
                        <a:pt x="43" y="173"/>
                        <a:pt x="193" y="295"/>
                        <a:pt x="373" y="295"/>
                      </a:cubicBezTo>
                      <a:cubicBezTo>
                        <a:pt x="561" y="295"/>
                        <a:pt x="711" y="173"/>
                        <a:pt x="7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8"/>
                <p:cNvSpPr/>
                <p:nvPr/>
              </p:nvSpPr>
              <p:spPr>
                <a:xfrm>
                  <a:off x="8058076" y="1472740"/>
                  <a:ext cx="352" cy="50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44" fill="none" extrusionOk="0">
                      <a:moveTo>
                        <a:pt x="1" y="0"/>
                      </a:moveTo>
                      <a:lnTo>
                        <a:pt x="1" y="144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8"/>
                <p:cNvSpPr/>
                <p:nvPr/>
              </p:nvSpPr>
              <p:spPr>
                <a:xfrm>
                  <a:off x="8151742" y="1447034"/>
                  <a:ext cx="25705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131" fill="none" extrusionOk="0">
                      <a:moveTo>
                        <a:pt x="0" y="1"/>
                      </a:moveTo>
                      <a:lnTo>
                        <a:pt x="73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8"/>
                <p:cNvSpPr/>
                <p:nvPr/>
              </p:nvSpPr>
              <p:spPr>
                <a:xfrm>
                  <a:off x="8217943" y="1381536"/>
                  <a:ext cx="45777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74" fill="none" extrusionOk="0">
                      <a:moveTo>
                        <a:pt x="0" y="1"/>
                      </a:moveTo>
                      <a:lnTo>
                        <a:pt x="13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8"/>
                <p:cNvSpPr/>
                <p:nvPr/>
              </p:nvSpPr>
              <p:spPr>
                <a:xfrm>
                  <a:off x="7855954" y="1381536"/>
                  <a:ext cx="43312" cy="26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74" fill="none" extrusionOk="0">
                      <a:moveTo>
                        <a:pt x="123" y="1"/>
                      </a:moveTo>
                      <a:lnTo>
                        <a:pt x="0" y="7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8"/>
                <p:cNvSpPr/>
                <p:nvPr/>
              </p:nvSpPr>
              <p:spPr>
                <a:xfrm>
                  <a:off x="7942226" y="1447034"/>
                  <a:ext cx="25353" cy="46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131" fill="none" extrusionOk="0">
                      <a:moveTo>
                        <a:pt x="71" y="1"/>
                      </a:moveTo>
                      <a:lnTo>
                        <a:pt x="0" y="13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8"/>
                <p:cNvSpPr/>
                <p:nvPr/>
              </p:nvSpPr>
              <p:spPr>
                <a:xfrm>
                  <a:off x="8058076" y="-96399"/>
                  <a:ext cx="352" cy="1068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034" fill="none" extrusionOk="0">
                      <a:moveTo>
                        <a:pt x="1" y="0"/>
                      </a:moveTo>
                      <a:lnTo>
                        <a:pt x="1" y="3033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8"/>
                <p:cNvSpPr/>
                <p:nvPr/>
              </p:nvSpPr>
              <p:spPr>
                <a:xfrm>
                  <a:off x="7547137" y="971644"/>
                  <a:ext cx="1025403" cy="3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2" h="993" extrusionOk="0">
                      <a:moveTo>
                        <a:pt x="1452" y="0"/>
                      </a:moveTo>
                      <a:cubicBezTo>
                        <a:pt x="1329" y="0"/>
                        <a:pt x="1209" y="36"/>
                        <a:pt x="1122" y="100"/>
                      </a:cubicBezTo>
                      <a:lnTo>
                        <a:pt x="180" y="754"/>
                      </a:lnTo>
                      <a:cubicBezTo>
                        <a:pt x="1" y="883"/>
                        <a:pt x="29" y="992"/>
                        <a:pt x="260" y="992"/>
                      </a:cubicBezTo>
                      <a:lnTo>
                        <a:pt x="2652" y="992"/>
                      </a:lnTo>
                      <a:cubicBezTo>
                        <a:pt x="2882" y="992"/>
                        <a:pt x="2911" y="883"/>
                        <a:pt x="2725" y="754"/>
                      </a:cubicBezTo>
                      <a:lnTo>
                        <a:pt x="1790" y="100"/>
                      </a:lnTo>
                      <a:cubicBezTo>
                        <a:pt x="1697" y="36"/>
                        <a:pt x="1574" y="0"/>
                        <a:pt x="14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8"/>
              <p:cNvGrpSpPr/>
              <p:nvPr/>
            </p:nvGrpSpPr>
            <p:grpSpPr>
              <a:xfrm>
                <a:off x="3175595" y="2066775"/>
                <a:ext cx="5968255" cy="2642842"/>
                <a:chOff x="3175595" y="2066775"/>
                <a:chExt cx="5968255" cy="2642842"/>
              </a:xfrm>
            </p:grpSpPr>
            <p:sp>
              <p:nvSpPr>
                <p:cNvPr id="560" name="Google Shape;560;p38"/>
                <p:cNvSpPr/>
                <p:nvPr/>
              </p:nvSpPr>
              <p:spPr>
                <a:xfrm>
                  <a:off x="3175595" y="4583317"/>
                  <a:ext cx="5968255" cy="1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9" h="1" fill="none" extrusionOk="0">
                      <a:moveTo>
                        <a:pt x="606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8"/>
                <p:cNvSpPr/>
                <p:nvPr/>
              </p:nvSpPr>
              <p:spPr>
                <a:xfrm>
                  <a:off x="5407500" y="4295652"/>
                  <a:ext cx="4384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69" extrusionOk="0">
                      <a:moveTo>
                        <a:pt x="96" y="1"/>
                      </a:moveTo>
                      <a:cubicBezTo>
                        <a:pt x="23" y="1"/>
                        <a:pt x="0" y="39"/>
                        <a:pt x="0" y="39"/>
                      </a:cubicBezTo>
                      <a:cubicBezTo>
                        <a:pt x="7" y="60"/>
                        <a:pt x="14" y="103"/>
                        <a:pt x="14" y="169"/>
                      </a:cubicBezTo>
                      <a:cubicBezTo>
                        <a:pt x="14" y="169"/>
                        <a:pt x="34" y="103"/>
                        <a:pt x="129" y="103"/>
                      </a:cubicBezTo>
                      <a:cubicBezTo>
                        <a:pt x="134" y="103"/>
                        <a:pt x="138" y="103"/>
                        <a:pt x="143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3" y="3"/>
                        <a:pt x="136" y="3"/>
                        <a:pt x="130" y="3"/>
                      </a:cubicBezTo>
                      <a:cubicBezTo>
                        <a:pt x="117" y="1"/>
                        <a:pt x="106" y="1"/>
                        <a:pt x="9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8"/>
                <p:cNvSpPr/>
                <p:nvPr/>
              </p:nvSpPr>
              <p:spPr>
                <a:xfrm>
                  <a:off x="5473791" y="4301727"/>
                  <a:ext cx="26939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03" extrusionOk="0">
                      <a:moveTo>
                        <a:pt x="1" y="1"/>
                      </a:moveTo>
                      <a:lnTo>
                        <a:pt x="8" y="96"/>
                      </a:lnTo>
                      <a:cubicBezTo>
                        <a:pt x="37" y="96"/>
                        <a:pt x="73" y="102"/>
                        <a:pt x="101" y="102"/>
                      </a:cubicBezTo>
                      <a:lnTo>
                        <a:pt x="94" y="9"/>
                      </a:lnTo>
                      <a:cubicBezTo>
                        <a:pt x="65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8"/>
                <p:cNvSpPr/>
                <p:nvPr/>
              </p:nvSpPr>
              <p:spPr>
                <a:xfrm>
                  <a:off x="5523179" y="4307801"/>
                  <a:ext cx="27203" cy="24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94" extrusionOk="0">
                      <a:moveTo>
                        <a:pt x="0" y="0"/>
                      </a:moveTo>
                      <a:lnTo>
                        <a:pt x="16" y="93"/>
                      </a:lnTo>
                      <a:lnTo>
                        <a:pt x="43" y="93"/>
                      </a:lnTo>
                      <a:lnTo>
                        <a:pt x="66" y="57"/>
                      </a:lnTo>
                      <a:cubicBezTo>
                        <a:pt x="66" y="57"/>
                        <a:pt x="80" y="43"/>
                        <a:pt x="102" y="21"/>
                      </a:cubicBezTo>
                      <a:lnTo>
                        <a:pt x="102" y="7"/>
                      </a:lnTo>
                      <a:cubicBezTo>
                        <a:pt x="66" y="7"/>
                        <a:pt x="37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8"/>
                <p:cNvSpPr/>
                <p:nvPr/>
              </p:nvSpPr>
              <p:spPr>
                <a:xfrm>
                  <a:off x="5527141" y="4332364"/>
                  <a:ext cx="7659" cy="11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4" extrusionOk="0">
                      <a:moveTo>
                        <a:pt x="1" y="0"/>
                      </a:moveTo>
                      <a:lnTo>
                        <a:pt x="1" y="43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8"/>
                <p:cNvSpPr/>
                <p:nvPr/>
              </p:nvSpPr>
              <p:spPr>
                <a:xfrm>
                  <a:off x="5221568" y="4284295"/>
                  <a:ext cx="189629" cy="135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514" extrusionOk="0">
                      <a:moveTo>
                        <a:pt x="343" y="1"/>
                      </a:moveTo>
                      <a:cubicBezTo>
                        <a:pt x="88" y="1"/>
                        <a:pt x="0" y="146"/>
                        <a:pt x="0" y="146"/>
                      </a:cubicBezTo>
                      <a:lnTo>
                        <a:pt x="632" y="513"/>
                      </a:lnTo>
                      <a:cubicBezTo>
                        <a:pt x="697" y="391"/>
                        <a:pt x="718" y="291"/>
                        <a:pt x="718" y="212"/>
                      </a:cubicBezTo>
                      <a:cubicBezTo>
                        <a:pt x="718" y="146"/>
                        <a:pt x="711" y="103"/>
                        <a:pt x="704" y="82"/>
                      </a:cubicBezTo>
                      <a:cubicBezTo>
                        <a:pt x="704" y="75"/>
                        <a:pt x="697" y="75"/>
                        <a:pt x="697" y="75"/>
                      </a:cubicBezTo>
                      <a:cubicBezTo>
                        <a:pt x="554" y="21"/>
                        <a:pt x="437" y="1"/>
                        <a:pt x="3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8"/>
                <p:cNvSpPr/>
                <p:nvPr/>
              </p:nvSpPr>
              <p:spPr>
                <a:xfrm>
                  <a:off x="5221568" y="4250752"/>
                  <a:ext cx="189629" cy="169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" h="641" fill="none" extrusionOk="0">
                      <a:moveTo>
                        <a:pt x="0" y="273"/>
                      </a:moveTo>
                      <a:cubicBezTo>
                        <a:pt x="0" y="273"/>
                        <a:pt x="166" y="0"/>
                        <a:pt x="697" y="202"/>
                      </a:cubicBezTo>
                      <a:cubicBezTo>
                        <a:pt x="697" y="202"/>
                        <a:pt x="704" y="202"/>
                        <a:pt x="704" y="209"/>
                      </a:cubicBezTo>
                      <a:cubicBezTo>
                        <a:pt x="711" y="230"/>
                        <a:pt x="718" y="273"/>
                        <a:pt x="718" y="339"/>
                      </a:cubicBezTo>
                      <a:cubicBezTo>
                        <a:pt x="718" y="418"/>
                        <a:pt x="697" y="518"/>
                        <a:pt x="632" y="64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8"/>
                <p:cNvSpPr/>
                <p:nvPr/>
              </p:nvSpPr>
              <p:spPr>
                <a:xfrm>
                  <a:off x="5475640" y="4326818"/>
                  <a:ext cx="25090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8" fill="none" extrusionOk="0">
                      <a:moveTo>
                        <a:pt x="94" y="7"/>
                      </a:moveTo>
                      <a:cubicBezTo>
                        <a:pt x="66" y="7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5527141" y="4332364"/>
                  <a:ext cx="7659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1" fill="none" extrusionOk="0">
                      <a:moveTo>
                        <a:pt x="28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5410933" y="4321007"/>
                  <a:ext cx="40408" cy="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73" fill="none" extrusionOk="0">
                      <a:moveTo>
                        <a:pt x="153" y="7"/>
                      </a:moveTo>
                      <a:lnTo>
                        <a:pt x="130" y="7"/>
                      </a:lnTo>
                      <a:cubicBezTo>
                        <a:pt x="23" y="0"/>
                        <a:pt x="1" y="73"/>
                        <a:pt x="1" y="73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5473791" y="4301727"/>
                  <a:ext cx="25090" cy="2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10" fill="none" extrusionOk="0">
                      <a:moveTo>
                        <a:pt x="94" y="9"/>
                      </a:moveTo>
                      <a:cubicBezTo>
                        <a:pt x="65" y="9"/>
                        <a:pt x="3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5523179" y="4307801"/>
                  <a:ext cx="27203" cy="1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" h="7" fill="none" extrusionOk="0">
                      <a:moveTo>
                        <a:pt x="102" y="7"/>
                      </a:moveTo>
                      <a:cubicBezTo>
                        <a:pt x="66" y="7"/>
                        <a:pt x="37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5407500" y="4292747"/>
                  <a:ext cx="41993" cy="13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51" fill="none" extrusionOk="0">
                      <a:moveTo>
                        <a:pt x="0" y="50"/>
                      </a:moveTo>
                      <a:cubicBezTo>
                        <a:pt x="0" y="50"/>
                        <a:pt x="29" y="0"/>
                        <a:pt x="130" y="14"/>
                      </a:cubicBezTo>
                      <a:cubicBezTo>
                        <a:pt x="136" y="14"/>
                        <a:pt x="143" y="14"/>
                        <a:pt x="159" y="2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447380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2" y="0"/>
                        <a:pt x="1" y="30"/>
                        <a:pt x="1" y="52"/>
                      </a:cubicBezTo>
                      <a:lnTo>
                        <a:pt x="8" y="73"/>
                      </a:lnTo>
                      <a:lnTo>
                        <a:pt x="15" y="166"/>
                      </a:lnTo>
                      <a:lnTo>
                        <a:pt x="22" y="288"/>
                      </a:lnTo>
                      <a:cubicBezTo>
                        <a:pt x="29" y="311"/>
                        <a:pt x="44" y="332"/>
                        <a:pt x="72" y="332"/>
                      </a:cubicBezTo>
                      <a:cubicBezTo>
                        <a:pt x="101" y="332"/>
                        <a:pt x="122" y="302"/>
                        <a:pt x="115" y="282"/>
                      </a:cubicBezTo>
                      <a:lnTo>
                        <a:pt x="108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2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498617" y="4282974"/>
                  <a:ext cx="28788" cy="89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340" extrusionOk="0">
                      <a:moveTo>
                        <a:pt x="43" y="1"/>
                      </a:moveTo>
                      <a:cubicBezTo>
                        <a:pt x="14" y="1"/>
                        <a:pt x="0" y="29"/>
                        <a:pt x="0" y="51"/>
                      </a:cubicBezTo>
                      <a:lnTo>
                        <a:pt x="0" y="80"/>
                      </a:lnTo>
                      <a:lnTo>
                        <a:pt x="7" y="173"/>
                      </a:lnTo>
                      <a:lnTo>
                        <a:pt x="23" y="310"/>
                      </a:lnTo>
                      <a:cubicBezTo>
                        <a:pt x="23" y="317"/>
                        <a:pt x="29" y="330"/>
                        <a:pt x="36" y="339"/>
                      </a:cubicBezTo>
                      <a:lnTo>
                        <a:pt x="109" y="230"/>
                      </a:lnTo>
                      <a:lnTo>
                        <a:pt x="109" y="187"/>
                      </a:lnTo>
                      <a:lnTo>
                        <a:pt x="93" y="94"/>
                      </a:lnTo>
                      <a:lnTo>
                        <a:pt x="93" y="44"/>
                      </a:lnTo>
                      <a:cubicBezTo>
                        <a:pt x="86" y="22"/>
                        <a:pt x="73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5547742" y="4286672"/>
                  <a:ext cx="25354" cy="26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01" extrusionOk="0">
                      <a:moveTo>
                        <a:pt x="44" y="1"/>
                      </a:moveTo>
                      <a:cubicBezTo>
                        <a:pt x="23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9" y="101"/>
                      </a:lnTo>
                      <a:cubicBezTo>
                        <a:pt x="9" y="94"/>
                        <a:pt x="16" y="87"/>
                        <a:pt x="23" y="87"/>
                      </a:cubicBezTo>
                      <a:cubicBezTo>
                        <a:pt x="37" y="73"/>
                        <a:pt x="66" y="51"/>
                        <a:pt x="95" y="37"/>
                      </a:cubicBezTo>
                      <a:cubicBezTo>
                        <a:pt x="87" y="15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extrusionOk="0">
                      <a:moveTo>
                        <a:pt x="94" y="0"/>
                      </a:moveTo>
                      <a:cubicBezTo>
                        <a:pt x="71" y="29"/>
                        <a:pt x="35" y="73"/>
                        <a:pt x="1" y="116"/>
                      </a:cubicBezTo>
                      <a:cubicBezTo>
                        <a:pt x="21" y="152"/>
                        <a:pt x="35" y="188"/>
                        <a:pt x="58" y="216"/>
                      </a:cubicBezTo>
                      <a:cubicBezTo>
                        <a:pt x="78" y="216"/>
                        <a:pt x="94" y="209"/>
                        <a:pt x="108" y="202"/>
                      </a:cubicBezTo>
                      <a:lnTo>
                        <a:pt x="121" y="202"/>
                      </a:lnTo>
                      <a:cubicBezTo>
                        <a:pt x="130" y="195"/>
                        <a:pt x="137" y="195"/>
                        <a:pt x="144" y="195"/>
                      </a:cubicBezTo>
                      <a:lnTo>
                        <a:pt x="151" y="195"/>
                      </a:lnTo>
                      <a:cubicBezTo>
                        <a:pt x="155" y="193"/>
                        <a:pt x="159" y="192"/>
                        <a:pt x="165" y="192"/>
                      </a:cubicBezTo>
                      <a:cubicBezTo>
                        <a:pt x="177" y="192"/>
                        <a:pt x="191" y="197"/>
                        <a:pt x="201" y="202"/>
                      </a:cubicBezTo>
                      <a:cubicBezTo>
                        <a:pt x="201" y="209"/>
                        <a:pt x="208" y="209"/>
                        <a:pt x="208" y="209"/>
                      </a:cubicBezTo>
                      <a:cubicBezTo>
                        <a:pt x="208" y="216"/>
                        <a:pt x="216" y="216"/>
                        <a:pt x="216" y="216"/>
                      </a:cubicBezTo>
                      <a:cubicBezTo>
                        <a:pt x="216" y="223"/>
                        <a:pt x="223" y="223"/>
                        <a:pt x="223" y="223"/>
                      </a:cubicBezTo>
                      <a:cubicBezTo>
                        <a:pt x="223" y="231"/>
                        <a:pt x="230" y="238"/>
                        <a:pt x="230" y="245"/>
                      </a:cubicBezTo>
                      <a:lnTo>
                        <a:pt x="280" y="159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755" y="1"/>
                      </a:moveTo>
                      <a:cubicBezTo>
                        <a:pt x="1689" y="23"/>
                        <a:pt x="1626" y="44"/>
                        <a:pt x="1567" y="66"/>
                      </a:cubicBez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extrusionOk="0">
                      <a:moveTo>
                        <a:pt x="1043" y="0"/>
                      </a:moveTo>
                      <a:cubicBezTo>
                        <a:pt x="1029" y="50"/>
                        <a:pt x="1015" y="93"/>
                        <a:pt x="1008" y="123"/>
                      </a:cubicBezTo>
                      <a:cubicBezTo>
                        <a:pt x="951" y="304"/>
                        <a:pt x="703" y="445"/>
                        <a:pt x="531" y="445"/>
                      </a:cubicBezTo>
                      <a:cubicBezTo>
                        <a:pt x="526" y="445"/>
                        <a:pt x="522" y="445"/>
                        <a:pt x="518" y="445"/>
                      </a:cubicBezTo>
                      <a:cubicBezTo>
                        <a:pt x="382" y="590"/>
                        <a:pt x="217" y="733"/>
                        <a:pt x="1" y="863"/>
                      </a:cubicBezTo>
                      <a:lnTo>
                        <a:pt x="137" y="1294"/>
                      </a:lnTo>
                      <a:lnTo>
                        <a:pt x="562" y="1294"/>
                      </a:lnTo>
                      <a:cubicBezTo>
                        <a:pt x="562" y="1287"/>
                        <a:pt x="555" y="1287"/>
                        <a:pt x="555" y="1287"/>
                      </a:cubicBezTo>
                      <a:lnTo>
                        <a:pt x="260" y="1287"/>
                      </a:lnTo>
                      <a:cubicBezTo>
                        <a:pt x="210" y="1287"/>
                        <a:pt x="217" y="1237"/>
                        <a:pt x="232" y="1214"/>
                      </a:cubicBezTo>
                      <a:cubicBezTo>
                        <a:pt x="239" y="1194"/>
                        <a:pt x="310" y="970"/>
                        <a:pt x="346" y="942"/>
                      </a:cubicBezTo>
                      <a:cubicBezTo>
                        <a:pt x="389" y="913"/>
                        <a:pt x="641" y="790"/>
                        <a:pt x="670" y="790"/>
                      </a:cubicBezTo>
                      <a:cubicBezTo>
                        <a:pt x="698" y="790"/>
                        <a:pt x="836" y="813"/>
                        <a:pt x="913" y="833"/>
                      </a:cubicBezTo>
                      <a:cubicBezTo>
                        <a:pt x="972" y="647"/>
                        <a:pt x="1015" y="488"/>
                        <a:pt x="1029" y="402"/>
                      </a:cubicBezTo>
                      <a:cubicBezTo>
                        <a:pt x="1043" y="288"/>
                        <a:pt x="1043" y="136"/>
                        <a:pt x="10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673636" y="2838259"/>
                  <a:ext cx="1775331" cy="17714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2" h="6707" extrusionOk="0">
                      <a:moveTo>
                        <a:pt x="4227" y="1"/>
                      </a:moveTo>
                      <a:cubicBezTo>
                        <a:pt x="4228" y="1"/>
                        <a:pt x="4229" y="1"/>
                        <a:pt x="4231" y="2"/>
                      </a:cubicBezTo>
                      <a:lnTo>
                        <a:pt x="4231" y="2"/>
                      </a:lnTo>
                      <a:cubicBezTo>
                        <a:pt x="4230" y="1"/>
                        <a:pt x="4228" y="1"/>
                        <a:pt x="4227" y="1"/>
                      </a:cubicBezTo>
                      <a:close/>
                      <a:moveTo>
                        <a:pt x="4231" y="2"/>
                      </a:moveTo>
                      <a:lnTo>
                        <a:pt x="4231" y="2"/>
                      </a:lnTo>
                      <a:cubicBezTo>
                        <a:pt x="4234" y="4"/>
                        <a:pt x="4234" y="7"/>
                        <a:pt x="4234" y="7"/>
                      </a:cubicBezTo>
                      <a:lnTo>
                        <a:pt x="4234" y="21"/>
                      </a:lnTo>
                      <a:lnTo>
                        <a:pt x="4242" y="30"/>
                      </a:lnTo>
                      <a:cubicBezTo>
                        <a:pt x="4263" y="116"/>
                        <a:pt x="4285" y="216"/>
                        <a:pt x="4299" y="309"/>
                      </a:cubicBezTo>
                      <a:cubicBezTo>
                        <a:pt x="4299" y="309"/>
                        <a:pt x="4939" y="561"/>
                        <a:pt x="4708" y="1237"/>
                      </a:cubicBezTo>
                      <a:cubicBezTo>
                        <a:pt x="4594" y="1574"/>
                        <a:pt x="4299" y="1812"/>
                        <a:pt x="3911" y="2005"/>
                      </a:cubicBezTo>
                      <a:cubicBezTo>
                        <a:pt x="3689" y="2114"/>
                        <a:pt x="3430" y="2214"/>
                        <a:pt x="3164" y="2307"/>
                      </a:cubicBezTo>
                      <a:cubicBezTo>
                        <a:pt x="3069" y="2343"/>
                        <a:pt x="2976" y="2373"/>
                        <a:pt x="2876" y="2409"/>
                      </a:cubicBezTo>
                      <a:cubicBezTo>
                        <a:pt x="2790" y="2436"/>
                        <a:pt x="2697" y="2473"/>
                        <a:pt x="2603" y="2502"/>
                      </a:cubicBezTo>
                      <a:cubicBezTo>
                        <a:pt x="2488" y="2538"/>
                        <a:pt x="2372" y="2581"/>
                        <a:pt x="2258" y="2618"/>
                      </a:cubicBezTo>
                      <a:cubicBezTo>
                        <a:pt x="2200" y="2638"/>
                        <a:pt x="2150" y="2661"/>
                        <a:pt x="2093" y="2681"/>
                      </a:cubicBezTo>
                      <a:cubicBezTo>
                        <a:pt x="2000" y="2725"/>
                        <a:pt x="1905" y="2761"/>
                        <a:pt x="1812" y="2804"/>
                      </a:cubicBezTo>
                      <a:cubicBezTo>
                        <a:pt x="1301" y="3049"/>
                        <a:pt x="878" y="3378"/>
                        <a:pt x="561" y="3789"/>
                      </a:cubicBezTo>
                      <a:cubicBezTo>
                        <a:pt x="518" y="3839"/>
                        <a:pt x="482" y="3896"/>
                        <a:pt x="447" y="3946"/>
                      </a:cubicBezTo>
                      <a:cubicBezTo>
                        <a:pt x="288" y="4184"/>
                        <a:pt x="173" y="4436"/>
                        <a:pt x="86" y="4715"/>
                      </a:cubicBezTo>
                      <a:cubicBezTo>
                        <a:pt x="30" y="4924"/>
                        <a:pt x="0" y="5140"/>
                        <a:pt x="7" y="5342"/>
                      </a:cubicBezTo>
                      <a:cubicBezTo>
                        <a:pt x="7" y="5362"/>
                        <a:pt x="7" y="5385"/>
                        <a:pt x="16" y="5405"/>
                      </a:cubicBezTo>
                      <a:lnTo>
                        <a:pt x="16" y="5442"/>
                      </a:lnTo>
                      <a:cubicBezTo>
                        <a:pt x="16" y="5464"/>
                        <a:pt x="16" y="5478"/>
                        <a:pt x="23" y="5492"/>
                      </a:cubicBezTo>
                      <a:cubicBezTo>
                        <a:pt x="23" y="5514"/>
                        <a:pt x="23" y="5535"/>
                        <a:pt x="30" y="5550"/>
                      </a:cubicBezTo>
                      <a:cubicBezTo>
                        <a:pt x="30" y="5571"/>
                        <a:pt x="36" y="5593"/>
                        <a:pt x="36" y="5614"/>
                      </a:cubicBezTo>
                      <a:cubicBezTo>
                        <a:pt x="43" y="5628"/>
                        <a:pt x="43" y="5637"/>
                        <a:pt x="43" y="5650"/>
                      </a:cubicBezTo>
                      <a:cubicBezTo>
                        <a:pt x="50" y="5671"/>
                        <a:pt x="50" y="5693"/>
                        <a:pt x="59" y="5707"/>
                      </a:cubicBezTo>
                      <a:cubicBezTo>
                        <a:pt x="59" y="5723"/>
                        <a:pt x="66" y="5737"/>
                        <a:pt x="66" y="5750"/>
                      </a:cubicBezTo>
                      <a:cubicBezTo>
                        <a:pt x="73" y="5766"/>
                        <a:pt x="80" y="5787"/>
                        <a:pt x="86" y="5800"/>
                      </a:cubicBezTo>
                      <a:cubicBezTo>
                        <a:pt x="86" y="5816"/>
                        <a:pt x="93" y="5830"/>
                        <a:pt x="93" y="5837"/>
                      </a:cubicBezTo>
                      <a:cubicBezTo>
                        <a:pt x="137" y="5966"/>
                        <a:pt x="195" y="6082"/>
                        <a:pt x="266" y="6189"/>
                      </a:cubicBezTo>
                      <a:cubicBezTo>
                        <a:pt x="275" y="6204"/>
                        <a:pt x="288" y="6218"/>
                        <a:pt x="295" y="6232"/>
                      </a:cubicBezTo>
                      <a:cubicBezTo>
                        <a:pt x="302" y="6247"/>
                        <a:pt x="318" y="6261"/>
                        <a:pt x="325" y="6275"/>
                      </a:cubicBezTo>
                      <a:cubicBezTo>
                        <a:pt x="331" y="6275"/>
                        <a:pt x="338" y="6283"/>
                        <a:pt x="338" y="6290"/>
                      </a:cubicBezTo>
                      <a:cubicBezTo>
                        <a:pt x="352" y="6304"/>
                        <a:pt x="361" y="6311"/>
                        <a:pt x="368" y="6327"/>
                      </a:cubicBezTo>
                      <a:cubicBezTo>
                        <a:pt x="381" y="6333"/>
                        <a:pt x="388" y="6347"/>
                        <a:pt x="395" y="6354"/>
                      </a:cubicBezTo>
                      <a:cubicBezTo>
                        <a:pt x="411" y="6370"/>
                        <a:pt x="418" y="6377"/>
                        <a:pt x="425" y="6383"/>
                      </a:cubicBezTo>
                      <a:cubicBezTo>
                        <a:pt x="438" y="6397"/>
                        <a:pt x="447" y="6404"/>
                        <a:pt x="461" y="6420"/>
                      </a:cubicBezTo>
                      <a:cubicBezTo>
                        <a:pt x="475" y="6427"/>
                        <a:pt x="490" y="6440"/>
                        <a:pt x="504" y="6456"/>
                      </a:cubicBezTo>
                      <a:cubicBezTo>
                        <a:pt x="518" y="6470"/>
                        <a:pt x="540" y="6484"/>
                        <a:pt x="554" y="6490"/>
                      </a:cubicBezTo>
                      <a:cubicBezTo>
                        <a:pt x="568" y="6506"/>
                        <a:pt x="590" y="6520"/>
                        <a:pt x="604" y="6527"/>
                      </a:cubicBezTo>
                      <a:lnTo>
                        <a:pt x="611" y="6534"/>
                      </a:lnTo>
                      <a:cubicBezTo>
                        <a:pt x="626" y="6542"/>
                        <a:pt x="640" y="6549"/>
                        <a:pt x="654" y="6563"/>
                      </a:cubicBezTo>
                      <a:cubicBezTo>
                        <a:pt x="683" y="6577"/>
                        <a:pt x="706" y="6585"/>
                        <a:pt x="727" y="6599"/>
                      </a:cubicBezTo>
                      <a:cubicBezTo>
                        <a:pt x="740" y="6606"/>
                        <a:pt x="749" y="6606"/>
                        <a:pt x="763" y="6613"/>
                      </a:cubicBezTo>
                      <a:cubicBezTo>
                        <a:pt x="763" y="6613"/>
                        <a:pt x="770" y="6620"/>
                        <a:pt x="777" y="6620"/>
                      </a:cubicBezTo>
                      <a:cubicBezTo>
                        <a:pt x="792" y="6628"/>
                        <a:pt x="806" y="6635"/>
                        <a:pt x="827" y="6635"/>
                      </a:cubicBezTo>
                      <a:cubicBezTo>
                        <a:pt x="842" y="6642"/>
                        <a:pt x="863" y="6649"/>
                        <a:pt x="885" y="6656"/>
                      </a:cubicBezTo>
                      <a:cubicBezTo>
                        <a:pt x="899" y="6663"/>
                        <a:pt x="921" y="6672"/>
                        <a:pt x="935" y="6672"/>
                      </a:cubicBezTo>
                      <a:cubicBezTo>
                        <a:pt x="942" y="6672"/>
                        <a:pt x="949" y="6672"/>
                        <a:pt x="949" y="6678"/>
                      </a:cubicBezTo>
                      <a:cubicBezTo>
                        <a:pt x="965" y="6678"/>
                        <a:pt x="978" y="6685"/>
                        <a:pt x="992" y="6685"/>
                      </a:cubicBezTo>
                      <a:lnTo>
                        <a:pt x="1015" y="6685"/>
                      </a:lnTo>
                      <a:cubicBezTo>
                        <a:pt x="1015" y="6692"/>
                        <a:pt x="1022" y="6692"/>
                        <a:pt x="1028" y="6692"/>
                      </a:cubicBezTo>
                      <a:cubicBezTo>
                        <a:pt x="1085" y="6699"/>
                        <a:pt x="1144" y="6706"/>
                        <a:pt x="1208" y="6706"/>
                      </a:cubicBezTo>
                      <a:lnTo>
                        <a:pt x="3178" y="6706"/>
                      </a:lnTo>
                      <a:cubicBezTo>
                        <a:pt x="3846" y="6706"/>
                        <a:pt x="5355" y="6549"/>
                        <a:pt x="5995" y="5076"/>
                      </a:cubicBezTo>
                      <a:cubicBezTo>
                        <a:pt x="6621" y="3645"/>
                        <a:pt x="6721" y="658"/>
                        <a:pt x="4231" y="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119537" y="3838731"/>
                  <a:ext cx="873139" cy="77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6" h="2919" extrusionOk="0">
                      <a:moveTo>
                        <a:pt x="1833" y="1"/>
                      </a:moveTo>
                      <a:lnTo>
                        <a:pt x="734" y="1697"/>
                      </a:lnTo>
                      <a:lnTo>
                        <a:pt x="518" y="1531"/>
                      </a:lnTo>
                      <a:cubicBezTo>
                        <a:pt x="389" y="1719"/>
                        <a:pt x="137" y="2107"/>
                        <a:pt x="78" y="2200"/>
                      </a:cubicBezTo>
                      <a:cubicBezTo>
                        <a:pt x="35" y="2264"/>
                        <a:pt x="14" y="2337"/>
                        <a:pt x="0" y="2387"/>
                      </a:cubicBezTo>
                      <a:cubicBezTo>
                        <a:pt x="7" y="2394"/>
                        <a:pt x="7" y="2409"/>
                        <a:pt x="14" y="2423"/>
                      </a:cubicBezTo>
                      <a:cubicBezTo>
                        <a:pt x="416" y="2718"/>
                        <a:pt x="949" y="2918"/>
                        <a:pt x="1624" y="2918"/>
                      </a:cubicBezTo>
                      <a:lnTo>
                        <a:pt x="3306" y="2918"/>
                      </a:lnTo>
                      <a:cubicBezTo>
                        <a:pt x="3242" y="2918"/>
                        <a:pt x="3183" y="2911"/>
                        <a:pt x="3126" y="2904"/>
                      </a:cubicBezTo>
                      <a:cubicBezTo>
                        <a:pt x="3120" y="2904"/>
                        <a:pt x="3113" y="2904"/>
                        <a:pt x="3113" y="2897"/>
                      </a:cubicBezTo>
                      <a:lnTo>
                        <a:pt x="3090" y="2897"/>
                      </a:lnTo>
                      <a:cubicBezTo>
                        <a:pt x="3076" y="2897"/>
                        <a:pt x="3063" y="2890"/>
                        <a:pt x="3047" y="2890"/>
                      </a:cubicBezTo>
                      <a:cubicBezTo>
                        <a:pt x="3047" y="2884"/>
                        <a:pt x="3040" y="2884"/>
                        <a:pt x="3033" y="2884"/>
                      </a:cubicBezTo>
                      <a:cubicBezTo>
                        <a:pt x="3019" y="2884"/>
                        <a:pt x="2997" y="2875"/>
                        <a:pt x="2983" y="2868"/>
                      </a:cubicBezTo>
                      <a:cubicBezTo>
                        <a:pt x="2961" y="2861"/>
                        <a:pt x="2940" y="2854"/>
                        <a:pt x="2925" y="2847"/>
                      </a:cubicBezTo>
                      <a:cubicBezTo>
                        <a:pt x="2904" y="2847"/>
                        <a:pt x="2890" y="2840"/>
                        <a:pt x="2875" y="2832"/>
                      </a:cubicBezTo>
                      <a:cubicBezTo>
                        <a:pt x="2868" y="2832"/>
                        <a:pt x="2861" y="2825"/>
                        <a:pt x="2861" y="2825"/>
                      </a:cubicBezTo>
                      <a:cubicBezTo>
                        <a:pt x="2847" y="2818"/>
                        <a:pt x="2838" y="2818"/>
                        <a:pt x="2825" y="2811"/>
                      </a:cubicBezTo>
                      <a:cubicBezTo>
                        <a:pt x="2804" y="2797"/>
                        <a:pt x="2781" y="2789"/>
                        <a:pt x="2752" y="2775"/>
                      </a:cubicBezTo>
                      <a:cubicBezTo>
                        <a:pt x="2738" y="2761"/>
                        <a:pt x="2724" y="2754"/>
                        <a:pt x="2709" y="2746"/>
                      </a:cubicBezTo>
                      <a:lnTo>
                        <a:pt x="2702" y="2739"/>
                      </a:lnTo>
                      <a:cubicBezTo>
                        <a:pt x="2688" y="2732"/>
                        <a:pt x="2666" y="2718"/>
                        <a:pt x="2652" y="2702"/>
                      </a:cubicBezTo>
                      <a:cubicBezTo>
                        <a:pt x="2638" y="2696"/>
                        <a:pt x="2616" y="2682"/>
                        <a:pt x="2602" y="2668"/>
                      </a:cubicBezTo>
                      <a:cubicBezTo>
                        <a:pt x="2588" y="2652"/>
                        <a:pt x="2573" y="2639"/>
                        <a:pt x="2559" y="2632"/>
                      </a:cubicBezTo>
                      <a:cubicBezTo>
                        <a:pt x="2545" y="2616"/>
                        <a:pt x="2536" y="2609"/>
                        <a:pt x="2523" y="2595"/>
                      </a:cubicBezTo>
                      <a:cubicBezTo>
                        <a:pt x="2516" y="2589"/>
                        <a:pt x="2509" y="2582"/>
                        <a:pt x="2493" y="2566"/>
                      </a:cubicBezTo>
                      <a:cubicBezTo>
                        <a:pt x="2486" y="2559"/>
                        <a:pt x="2479" y="2545"/>
                        <a:pt x="2466" y="2539"/>
                      </a:cubicBezTo>
                      <a:cubicBezTo>
                        <a:pt x="2459" y="2523"/>
                        <a:pt x="2450" y="2516"/>
                        <a:pt x="2436" y="2502"/>
                      </a:cubicBezTo>
                      <a:cubicBezTo>
                        <a:pt x="2436" y="2495"/>
                        <a:pt x="2429" y="2487"/>
                        <a:pt x="2423" y="2487"/>
                      </a:cubicBezTo>
                      <a:cubicBezTo>
                        <a:pt x="2416" y="2473"/>
                        <a:pt x="2400" y="2459"/>
                        <a:pt x="2393" y="2444"/>
                      </a:cubicBezTo>
                      <a:cubicBezTo>
                        <a:pt x="2386" y="2430"/>
                        <a:pt x="2373" y="2416"/>
                        <a:pt x="2364" y="2401"/>
                      </a:cubicBezTo>
                      <a:cubicBezTo>
                        <a:pt x="2293" y="2294"/>
                        <a:pt x="2235" y="2178"/>
                        <a:pt x="2191" y="2049"/>
                      </a:cubicBezTo>
                      <a:cubicBezTo>
                        <a:pt x="2191" y="2042"/>
                        <a:pt x="2184" y="2028"/>
                        <a:pt x="2184" y="2012"/>
                      </a:cubicBezTo>
                      <a:cubicBezTo>
                        <a:pt x="2178" y="1999"/>
                        <a:pt x="2171" y="1978"/>
                        <a:pt x="2164" y="1962"/>
                      </a:cubicBezTo>
                      <a:cubicBezTo>
                        <a:pt x="2164" y="1949"/>
                        <a:pt x="2157" y="1935"/>
                        <a:pt x="2157" y="1919"/>
                      </a:cubicBezTo>
                      <a:cubicBezTo>
                        <a:pt x="2148" y="1905"/>
                        <a:pt x="2148" y="1883"/>
                        <a:pt x="2141" y="1862"/>
                      </a:cubicBezTo>
                      <a:cubicBezTo>
                        <a:pt x="2141" y="1849"/>
                        <a:pt x="2141" y="1840"/>
                        <a:pt x="2134" y="1826"/>
                      </a:cubicBezTo>
                      <a:cubicBezTo>
                        <a:pt x="2134" y="1805"/>
                        <a:pt x="2128" y="1783"/>
                        <a:pt x="2128" y="1762"/>
                      </a:cubicBezTo>
                      <a:cubicBezTo>
                        <a:pt x="2121" y="1747"/>
                        <a:pt x="2121" y="1726"/>
                        <a:pt x="2121" y="1704"/>
                      </a:cubicBezTo>
                      <a:cubicBezTo>
                        <a:pt x="2114" y="1690"/>
                        <a:pt x="2114" y="1676"/>
                        <a:pt x="2114" y="1654"/>
                      </a:cubicBezTo>
                      <a:lnTo>
                        <a:pt x="2114" y="1617"/>
                      </a:lnTo>
                      <a:cubicBezTo>
                        <a:pt x="2105" y="1597"/>
                        <a:pt x="2105" y="1574"/>
                        <a:pt x="2105" y="1554"/>
                      </a:cubicBezTo>
                      <a:cubicBezTo>
                        <a:pt x="2098" y="1352"/>
                        <a:pt x="2128" y="1136"/>
                        <a:pt x="2184" y="927"/>
                      </a:cubicBezTo>
                      <a:cubicBezTo>
                        <a:pt x="2271" y="648"/>
                        <a:pt x="2386" y="396"/>
                        <a:pt x="2545" y="158"/>
                      </a:cubicBezTo>
                      <a:lnTo>
                        <a:pt x="2379" y="158"/>
                      </a:lnTo>
                      <a:cubicBezTo>
                        <a:pt x="2286" y="158"/>
                        <a:pt x="2062" y="87"/>
                        <a:pt x="18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80254" y="3453385"/>
                  <a:ext cx="417818" cy="611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2" h="2316" extrusionOk="0">
                      <a:moveTo>
                        <a:pt x="1581" y="0"/>
                      </a:moveTo>
                      <a:lnTo>
                        <a:pt x="1581" y="0"/>
                      </a:lnTo>
                      <a:cubicBezTo>
                        <a:pt x="518" y="402"/>
                        <a:pt x="115" y="1086"/>
                        <a:pt x="15" y="1912"/>
                      </a:cubicBezTo>
                      <a:cubicBezTo>
                        <a:pt x="1" y="2041"/>
                        <a:pt x="1" y="2178"/>
                        <a:pt x="15" y="2316"/>
                      </a:cubicBezTo>
                      <a:lnTo>
                        <a:pt x="158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948658" y="4243093"/>
                  <a:ext cx="74214" cy="64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" h="246" fill="none" extrusionOk="0">
                      <a:moveTo>
                        <a:pt x="280" y="159"/>
                      </a:moveTo>
                      <a:lnTo>
                        <a:pt x="230" y="245"/>
                      </a:lnTo>
                      <a:cubicBezTo>
                        <a:pt x="230" y="238"/>
                        <a:pt x="223" y="231"/>
                        <a:pt x="223" y="223"/>
                      </a:cubicBezTo>
                      <a:cubicBezTo>
                        <a:pt x="223" y="223"/>
                        <a:pt x="216" y="223"/>
                        <a:pt x="216" y="216"/>
                      </a:cubicBezTo>
                      <a:cubicBezTo>
                        <a:pt x="216" y="216"/>
                        <a:pt x="208" y="216"/>
                        <a:pt x="208" y="209"/>
                      </a:cubicBezTo>
                      <a:cubicBezTo>
                        <a:pt x="208" y="209"/>
                        <a:pt x="201" y="209"/>
                        <a:pt x="201" y="202"/>
                      </a:cubicBezTo>
                      <a:cubicBezTo>
                        <a:pt x="187" y="195"/>
                        <a:pt x="164" y="188"/>
                        <a:pt x="151" y="195"/>
                      </a:cubicBezTo>
                      <a:lnTo>
                        <a:pt x="144" y="195"/>
                      </a:lnTo>
                      <a:cubicBezTo>
                        <a:pt x="137" y="195"/>
                        <a:pt x="130" y="195"/>
                        <a:pt x="121" y="202"/>
                      </a:cubicBezTo>
                      <a:lnTo>
                        <a:pt x="108" y="202"/>
                      </a:lnTo>
                      <a:cubicBezTo>
                        <a:pt x="94" y="209"/>
                        <a:pt x="78" y="216"/>
                        <a:pt x="58" y="216"/>
                      </a:cubicBezTo>
                      <a:cubicBezTo>
                        <a:pt x="35" y="188"/>
                        <a:pt x="21" y="152"/>
                        <a:pt x="1" y="116"/>
                      </a:cubicBezTo>
                      <a:cubicBezTo>
                        <a:pt x="35" y="73"/>
                        <a:pt x="71" y="29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fill="none" extrusionOk="0">
                      <a:moveTo>
                        <a:pt x="2221" y="1"/>
                      </a:moveTo>
                      <a:lnTo>
                        <a:pt x="970" y="2382"/>
                      </a:lnTo>
                      <a:lnTo>
                        <a:pt x="970" y="2382"/>
                      </a:lnTo>
                      <a:lnTo>
                        <a:pt x="849" y="2618"/>
                      </a:lnTo>
                      <a:lnTo>
                        <a:pt x="884" y="2640"/>
                      </a:lnTo>
                      <a:lnTo>
                        <a:pt x="668" y="299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" y="2382"/>
                      </a:lnTo>
                      <a:lnTo>
                        <a:pt x="1567" y="66"/>
                      </a:lnTo>
                      <a:cubicBezTo>
                        <a:pt x="1626" y="44"/>
                        <a:pt x="1689" y="23"/>
                        <a:pt x="17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071733" y="2910362"/>
                  <a:ext cx="797605" cy="525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0" h="1991" extrusionOk="0">
                      <a:moveTo>
                        <a:pt x="1446" y="792"/>
                      </a:moveTo>
                      <a:cubicBezTo>
                        <a:pt x="1525" y="792"/>
                        <a:pt x="1605" y="856"/>
                        <a:pt x="1625" y="935"/>
                      </a:cubicBezTo>
                      <a:cubicBezTo>
                        <a:pt x="1639" y="971"/>
                        <a:pt x="1662" y="1058"/>
                        <a:pt x="1510" y="1172"/>
                      </a:cubicBezTo>
                      <a:lnTo>
                        <a:pt x="1446" y="1223"/>
                      </a:lnTo>
                      <a:lnTo>
                        <a:pt x="1360" y="1172"/>
                      </a:lnTo>
                      <a:cubicBezTo>
                        <a:pt x="1144" y="1058"/>
                        <a:pt x="1115" y="971"/>
                        <a:pt x="1108" y="935"/>
                      </a:cubicBezTo>
                      <a:cubicBezTo>
                        <a:pt x="1087" y="856"/>
                        <a:pt x="1130" y="792"/>
                        <a:pt x="1208" y="792"/>
                      </a:cubicBezTo>
                      <a:cubicBezTo>
                        <a:pt x="1260" y="792"/>
                        <a:pt x="1310" y="820"/>
                        <a:pt x="1346" y="856"/>
                      </a:cubicBezTo>
                      <a:cubicBezTo>
                        <a:pt x="1360" y="820"/>
                        <a:pt x="1396" y="792"/>
                        <a:pt x="1446" y="792"/>
                      </a:cubicBezTo>
                      <a:close/>
                      <a:moveTo>
                        <a:pt x="0" y="0"/>
                      </a:moveTo>
                      <a:lnTo>
                        <a:pt x="633" y="1991"/>
                      </a:lnTo>
                      <a:lnTo>
                        <a:pt x="3019" y="1991"/>
                      </a:lnTo>
                      <a:lnTo>
                        <a:pt x="2976" y="1841"/>
                      </a:lnTo>
                      <a:lnTo>
                        <a:pt x="2840" y="1410"/>
                      </a:lnTo>
                      <a:lnTo>
                        <a:pt x="23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857720" y="3396336"/>
                  <a:ext cx="171142" cy="39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" h="151" extrusionOk="0">
                      <a:moveTo>
                        <a:pt x="0" y="1"/>
                      </a:moveTo>
                      <a:lnTo>
                        <a:pt x="43" y="151"/>
                      </a:lnTo>
                      <a:lnTo>
                        <a:pt x="647" y="151"/>
                      </a:lnTo>
                      <a:cubicBezTo>
                        <a:pt x="633" y="137"/>
                        <a:pt x="613" y="123"/>
                        <a:pt x="590" y="108"/>
                      </a:cubicBezTo>
                      <a:cubicBezTo>
                        <a:pt x="518" y="51"/>
                        <a:pt x="447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6821537" y="3054834"/>
                  <a:ext cx="275464" cy="34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1294" fill="none" extrusionOk="0">
                      <a:moveTo>
                        <a:pt x="1029" y="402"/>
                      </a:moveTo>
                      <a:cubicBezTo>
                        <a:pt x="1015" y="488"/>
                        <a:pt x="972" y="647"/>
                        <a:pt x="913" y="833"/>
                      </a:cubicBezTo>
                      <a:cubicBezTo>
                        <a:pt x="836" y="813"/>
                        <a:pt x="698" y="790"/>
                        <a:pt x="670" y="790"/>
                      </a:cubicBezTo>
                      <a:cubicBezTo>
                        <a:pt x="641" y="790"/>
                        <a:pt x="389" y="913"/>
                        <a:pt x="346" y="942"/>
                      </a:cubicBezTo>
                      <a:cubicBezTo>
                        <a:pt x="310" y="970"/>
                        <a:pt x="239" y="1194"/>
                        <a:pt x="232" y="1214"/>
                      </a:cubicBezTo>
                      <a:cubicBezTo>
                        <a:pt x="217" y="1237"/>
                        <a:pt x="210" y="1287"/>
                        <a:pt x="260" y="1287"/>
                      </a:cubicBezTo>
                      <a:lnTo>
                        <a:pt x="555" y="1287"/>
                      </a:lnTo>
                      <a:cubicBezTo>
                        <a:pt x="555" y="1287"/>
                        <a:pt x="562" y="1287"/>
                        <a:pt x="562" y="1294"/>
                      </a:cubicBezTo>
                      <a:lnTo>
                        <a:pt x="137" y="1294"/>
                      </a:lnTo>
                      <a:lnTo>
                        <a:pt x="1" y="863"/>
                      </a:lnTo>
                      <a:cubicBezTo>
                        <a:pt x="217" y="733"/>
                        <a:pt x="382" y="590"/>
                        <a:pt x="518" y="445"/>
                      </a:cubicBezTo>
                      <a:cubicBezTo>
                        <a:pt x="691" y="452"/>
                        <a:pt x="950" y="309"/>
                        <a:pt x="1008" y="123"/>
                      </a:cubicBezTo>
                      <a:cubicBezTo>
                        <a:pt x="1015" y="93"/>
                        <a:pt x="1029" y="50"/>
                        <a:pt x="1043" y="0"/>
                      </a:cubicBezTo>
                      <a:cubicBezTo>
                        <a:pt x="1043" y="136"/>
                        <a:pt x="1043" y="288"/>
                        <a:pt x="1029" y="40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06040" y="4326818"/>
                  <a:ext cx="792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8" y="7"/>
                        <a:pt x="23" y="7"/>
                        <a:pt x="30" y="7"/>
                      </a:cubicBezTo>
                      <a:cubicBezTo>
                        <a:pt x="23" y="7"/>
                        <a:pt x="14" y="7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722581" y="4133220"/>
                  <a:ext cx="250902" cy="177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" h="672" extrusionOk="0">
                      <a:moveTo>
                        <a:pt x="489" y="0"/>
                      </a:moveTo>
                      <a:lnTo>
                        <a:pt x="1" y="639"/>
                      </a:lnTo>
                      <a:lnTo>
                        <a:pt x="8" y="647"/>
                      </a:lnTo>
                      <a:cubicBezTo>
                        <a:pt x="8" y="647"/>
                        <a:pt x="15" y="647"/>
                        <a:pt x="15" y="654"/>
                      </a:cubicBezTo>
                      <a:cubicBezTo>
                        <a:pt x="15" y="654"/>
                        <a:pt x="37" y="616"/>
                        <a:pt x="111" y="616"/>
                      </a:cubicBezTo>
                      <a:cubicBezTo>
                        <a:pt x="121" y="616"/>
                        <a:pt x="132" y="616"/>
                        <a:pt x="144" y="618"/>
                      </a:cubicBezTo>
                      <a:cubicBezTo>
                        <a:pt x="151" y="618"/>
                        <a:pt x="158" y="618"/>
                        <a:pt x="173" y="625"/>
                      </a:cubicBezTo>
                      <a:lnTo>
                        <a:pt x="173" y="604"/>
                      </a:lnTo>
                      <a:cubicBezTo>
                        <a:pt x="167" y="582"/>
                        <a:pt x="187" y="552"/>
                        <a:pt x="210" y="552"/>
                      </a:cubicBezTo>
                      <a:lnTo>
                        <a:pt x="217" y="552"/>
                      </a:lnTo>
                      <a:cubicBezTo>
                        <a:pt x="237" y="552"/>
                        <a:pt x="260" y="575"/>
                        <a:pt x="260" y="596"/>
                      </a:cubicBezTo>
                      <a:lnTo>
                        <a:pt x="267" y="639"/>
                      </a:lnTo>
                      <a:cubicBezTo>
                        <a:pt x="296" y="639"/>
                        <a:pt x="330" y="647"/>
                        <a:pt x="360" y="647"/>
                      </a:cubicBezTo>
                      <a:lnTo>
                        <a:pt x="360" y="618"/>
                      </a:lnTo>
                      <a:cubicBezTo>
                        <a:pt x="360" y="596"/>
                        <a:pt x="374" y="568"/>
                        <a:pt x="403" y="568"/>
                      </a:cubicBezTo>
                      <a:cubicBezTo>
                        <a:pt x="432" y="568"/>
                        <a:pt x="446" y="589"/>
                        <a:pt x="453" y="611"/>
                      </a:cubicBezTo>
                      <a:lnTo>
                        <a:pt x="453" y="661"/>
                      </a:lnTo>
                      <a:lnTo>
                        <a:pt x="503" y="661"/>
                      </a:lnTo>
                      <a:cubicBezTo>
                        <a:pt x="518" y="661"/>
                        <a:pt x="539" y="668"/>
                        <a:pt x="555" y="668"/>
                      </a:cubicBezTo>
                      <a:lnTo>
                        <a:pt x="546" y="632"/>
                      </a:lnTo>
                      <a:cubicBezTo>
                        <a:pt x="546" y="611"/>
                        <a:pt x="568" y="589"/>
                        <a:pt x="589" y="582"/>
                      </a:cubicBezTo>
                      <a:lnTo>
                        <a:pt x="598" y="582"/>
                      </a:lnTo>
                      <a:cubicBezTo>
                        <a:pt x="619" y="582"/>
                        <a:pt x="641" y="604"/>
                        <a:pt x="641" y="625"/>
                      </a:cubicBezTo>
                      <a:lnTo>
                        <a:pt x="648" y="668"/>
                      </a:lnTo>
                      <a:cubicBezTo>
                        <a:pt x="660" y="670"/>
                        <a:pt x="671" y="671"/>
                        <a:pt x="682" y="671"/>
                      </a:cubicBezTo>
                      <a:cubicBezTo>
                        <a:pt x="703" y="671"/>
                        <a:pt x="721" y="668"/>
                        <a:pt x="741" y="668"/>
                      </a:cubicBezTo>
                      <a:lnTo>
                        <a:pt x="741" y="647"/>
                      </a:lnTo>
                      <a:cubicBezTo>
                        <a:pt x="734" y="625"/>
                        <a:pt x="755" y="604"/>
                        <a:pt x="784" y="596"/>
                      </a:cubicBezTo>
                      <a:cubicBezTo>
                        <a:pt x="791" y="596"/>
                        <a:pt x="798" y="604"/>
                        <a:pt x="798" y="604"/>
                      </a:cubicBezTo>
                      <a:cubicBezTo>
                        <a:pt x="820" y="575"/>
                        <a:pt x="841" y="552"/>
                        <a:pt x="857" y="532"/>
                      </a:cubicBezTo>
                      <a:cubicBezTo>
                        <a:pt x="891" y="489"/>
                        <a:pt x="927" y="445"/>
                        <a:pt x="950" y="416"/>
                      </a:cubicBezTo>
                      <a:lnTo>
                        <a:pt x="719" y="207"/>
                      </a:lnTo>
                      <a:lnTo>
                        <a:pt x="489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5388220" y="4322592"/>
                  <a:ext cx="408574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7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cubicBezTo>
                        <a:pt x="87" y="146"/>
                        <a:pt x="66" y="246"/>
                        <a:pt x="1" y="368"/>
                      </a:cubicBezTo>
                      <a:lnTo>
                        <a:pt x="1367" y="1172"/>
                      </a:lnTo>
                      <a:cubicBezTo>
                        <a:pt x="1453" y="1065"/>
                        <a:pt x="1510" y="943"/>
                        <a:pt x="1546" y="827"/>
                      </a:cubicBezTo>
                      <a:lnTo>
                        <a:pt x="454" y="189"/>
                      </a:lnTo>
                      <a:cubicBezTo>
                        <a:pt x="447" y="180"/>
                        <a:pt x="441" y="167"/>
                        <a:pt x="441" y="160"/>
                      </a:cubicBezTo>
                      <a:lnTo>
                        <a:pt x="425" y="23"/>
                      </a:lnTo>
                      <a:cubicBezTo>
                        <a:pt x="397" y="23"/>
                        <a:pt x="361" y="17"/>
                        <a:pt x="332" y="17"/>
                      </a:cubicBezTo>
                      <a:lnTo>
                        <a:pt x="339" y="117"/>
                      </a:lnTo>
                      <a:cubicBezTo>
                        <a:pt x="346" y="137"/>
                        <a:pt x="325" y="167"/>
                        <a:pt x="296" y="167"/>
                      </a:cubicBezTo>
                      <a:cubicBezTo>
                        <a:pt x="268" y="167"/>
                        <a:pt x="253" y="146"/>
                        <a:pt x="246" y="123"/>
                      </a:cubicBezTo>
                      <a:lnTo>
                        <a:pt x="239" y="1"/>
                      </a:lnTo>
                      <a:lnTo>
                        <a:pt x="216" y="1"/>
                      </a:lnTo>
                      <a:cubicBezTo>
                        <a:pt x="211" y="1"/>
                        <a:pt x="207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5189082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" y="189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755" y="368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748992" y="4541016"/>
                  <a:ext cx="47803" cy="91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346" fill="none" extrusionOk="0">
                      <a:moveTo>
                        <a:pt x="180" y="0"/>
                      </a:moveTo>
                      <a:cubicBezTo>
                        <a:pt x="144" y="116"/>
                        <a:pt x="87" y="238"/>
                        <a:pt x="1" y="345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5540347" y="4284031"/>
                  <a:ext cx="189893" cy="136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515" extrusionOk="0">
                      <a:moveTo>
                        <a:pt x="345" y="1"/>
                      </a:moveTo>
                      <a:cubicBezTo>
                        <a:pt x="247" y="1"/>
                        <a:pt x="175" y="21"/>
                        <a:pt x="123" y="47"/>
                      </a:cubicBezTo>
                      <a:cubicBezTo>
                        <a:pt x="94" y="61"/>
                        <a:pt x="65" y="83"/>
                        <a:pt x="51" y="97"/>
                      </a:cubicBezTo>
                      <a:cubicBezTo>
                        <a:pt x="44" y="97"/>
                        <a:pt x="37" y="104"/>
                        <a:pt x="37" y="111"/>
                      </a:cubicBezTo>
                      <a:cubicBezTo>
                        <a:pt x="15" y="133"/>
                        <a:pt x="1" y="147"/>
                        <a:pt x="1" y="147"/>
                      </a:cubicBezTo>
                      <a:lnTo>
                        <a:pt x="44" y="169"/>
                      </a:lnTo>
                      <a:lnTo>
                        <a:pt x="94" y="197"/>
                      </a:lnTo>
                      <a:lnTo>
                        <a:pt x="144" y="226"/>
                      </a:lnTo>
                      <a:lnTo>
                        <a:pt x="244" y="292"/>
                      </a:lnTo>
                      <a:lnTo>
                        <a:pt x="346" y="349"/>
                      </a:lnTo>
                      <a:lnTo>
                        <a:pt x="575" y="485"/>
                      </a:lnTo>
                      <a:lnTo>
                        <a:pt x="632" y="514"/>
                      </a:lnTo>
                      <a:cubicBezTo>
                        <a:pt x="641" y="499"/>
                        <a:pt x="648" y="485"/>
                        <a:pt x="655" y="471"/>
                      </a:cubicBezTo>
                      <a:cubicBezTo>
                        <a:pt x="675" y="435"/>
                        <a:pt x="691" y="399"/>
                        <a:pt x="698" y="363"/>
                      </a:cubicBezTo>
                      <a:cubicBezTo>
                        <a:pt x="705" y="349"/>
                        <a:pt x="705" y="342"/>
                        <a:pt x="705" y="326"/>
                      </a:cubicBezTo>
                      <a:cubicBezTo>
                        <a:pt x="712" y="320"/>
                        <a:pt x="712" y="306"/>
                        <a:pt x="712" y="299"/>
                      </a:cubicBezTo>
                      <a:cubicBezTo>
                        <a:pt x="719" y="276"/>
                        <a:pt x="719" y="256"/>
                        <a:pt x="719" y="240"/>
                      </a:cubicBezTo>
                      <a:lnTo>
                        <a:pt x="719" y="213"/>
                      </a:lnTo>
                      <a:cubicBezTo>
                        <a:pt x="719" y="147"/>
                        <a:pt x="712" y="104"/>
                        <a:pt x="705" y="83"/>
                      </a:cubicBezTo>
                      <a:cubicBezTo>
                        <a:pt x="705" y="76"/>
                        <a:pt x="698" y="76"/>
                        <a:pt x="698" y="76"/>
                      </a:cubicBezTo>
                      <a:lnTo>
                        <a:pt x="691" y="68"/>
                      </a:lnTo>
                      <a:cubicBezTo>
                        <a:pt x="551" y="19"/>
                        <a:pt x="437" y="1"/>
                        <a:pt x="3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extrusionOk="0">
                      <a:moveTo>
                        <a:pt x="173" y="0"/>
                      </a:moveTo>
                      <a:lnTo>
                        <a:pt x="1" y="252"/>
                      </a:lnTo>
                      <a:cubicBezTo>
                        <a:pt x="230" y="338"/>
                        <a:pt x="454" y="409"/>
                        <a:pt x="547" y="409"/>
                      </a:cubicBezTo>
                      <a:lnTo>
                        <a:pt x="713" y="409"/>
                      </a:lnTo>
                      <a:cubicBezTo>
                        <a:pt x="748" y="359"/>
                        <a:pt x="784" y="302"/>
                        <a:pt x="827" y="252"/>
                      </a:cubicBezTo>
                      <a:cubicBezTo>
                        <a:pt x="504" y="129"/>
                        <a:pt x="173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5843807" y="4064814"/>
                  <a:ext cx="216832" cy="220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34" extrusionOk="0">
                      <a:moveTo>
                        <a:pt x="153" y="1"/>
                      </a:moveTo>
                      <a:lnTo>
                        <a:pt x="1" y="237"/>
                      </a:lnTo>
                      <a:lnTo>
                        <a:pt x="30" y="259"/>
                      </a:lnTo>
                      <a:lnTo>
                        <a:pt x="260" y="466"/>
                      </a:lnTo>
                      <a:lnTo>
                        <a:pt x="491" y="675"/>
                      </a:lnTo>
                      <a:lnTo>
                        <a:pt x="677" y="834"/>
                      </a:lnTo>
                      <a:lnTo>
                        <a:pt x="820" y="611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5883952" y="3435954"/>
                  <a:ext cx="586583" cy="790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2993" extrusionOk="0">
                      <a:moveTo>
                        <a:pt x="1610" y="1"/>
                      </a:moveTo>
                      <a:lnTo>
                        <a:pt x="1567" y="66"/>
                      </a:lnTo>
                      <a:lnTo>
                        <a:pt x="1" y="2382"/>
                      </a:lnTo>
                      <a:lnTo>
                        <a:pt x="668" y="2992"/>
                      </a:lnTo>
                      <a:lnTo>
                        <a:pt x="884" y="2640"/>
                      </a:lnTo>
                      <a:lnTo>
                        <a:pt x="849" y="2618"/>
                      </a:lnTo>
                      <a:lnTo>
                        <a:pt x="970" y="2382"/>
                      </a:lnTo>
                      <a:lnTo>
                        <a:pt x="222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6603383" y="3772438"/>
                  <a:ext cx="218417" cy="108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409" fill="none" extrusionOk="0">
                      <a:moveTo>
                        <a:pt x="827" y="252"/>
                      </a:moveTo>
                      <a:cubicBezTo>
                        <a:pt x="784" y="302"/>
                        <a:pt x="748" y="359"/>
                        <a:pt x="713" y="409"/>
                      </a:cubicBezTo>
                      <a:lnTo>
                        <a:pt x="547" y="409"/>
                      </a:lnTo>
                      <a:cubicBezTo>
                        <a:pt x="454" y="409"/>
                        <a:pt x="230" y="338"/>
                        <a:pt x="1" y="252"/>
                      </a:cubicBezTo>
                      <a:lnTo>
                        <a:pt x="173" y="0"/>
                      </a:lnTo>
                      <a:cubicBezTo>
                        <a:pt x="173" y="0"/>
                        <a:pt x="504" y="129"/>
                        <a:pt x="827" y="2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6108180" y="3435954"/>
                  <a:ext cx="1325027" cy="850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7" h="3222" extrusionOk="0">
                      <a:moveTo>
                        <a:pt x="1372" y="1"/>
                      </a:moveTo>
                      <a:lnTo>
                        <a:pt x="121" y="2382"/>
                      </a:lnTo>
                      <a:lnTo>
                        <a:pt x="0" y="2618"/>
                      </a:lnTo>
                      <a:lnTo>
                        <a:pt x="35" y="2640"/>
                      </a:lnTo>
                      <a:lnTo>
                        <a:pt x="107" y="2697"/>
                      </a:lnTo>
                      <a:lnTo>
                        <a:pt x="561" y="3056"/>
                      </a:lnTo>
                      <a:lnTo>
                        <a:pt x="777" y="3222"/>
                      </a:lnTo>
                      <a:lnTo>
                        <a:pt x="1876" y="1526"/>
                      </a:lnTo>
                      <a:lnTo>
                        <a:pt x="2048" y="1274"/>
                      </a:lnTo>
                      <a:cubicBezTo>
                        <a:pt x="2048" y="1274"/>
                        <a:pt x="2379" y="1403"/>
                        <a:pt x="2702" y="1526"/>
                      </a:cubicBezTo>
                      <a:cubicBezTo>
                        <a:pt x="3019" y="1115"/>
                        <a:pt x="3442" y="786"/>
                        <a:pt x="3953" y="541"/>
                      </a:cubicBezTo>
                      <a:cubicBezTo>
                        <a:pt x="4046" y="498"/>
                        <a:pt x="4141" y="462"/>
                        <a:pt x="4234" y="418"/>
                      </a:cubicBezTo>
                      <a:cubicBezTo>
                        <a:pt x="4291" y="398"/>
                        <a:pt x="4341" y="375"/>
                        <a:pt x="4399" y="355"/>
                      </a:cubicBezTo>
                      <a:cubicBezTo>
                        <a:pt x="4513" y="318"/>
                        <a:pt x="4629" y="275"/>
                        <a:pt x="4744" y="239"/>
                      </a:cubicBezTo>
                      <a:cubicBezTo>
                        <a:pt x="4838" y="210"/>
                        <a:pt x="4931" y="173"/>
                        <a:pt x="5017" y="146"/>
                      </a:cubicBezTo>
                      <a:lnTo>
                        <a:pt x="4622" y="146"/>
                      </a:lnTo>
                      <a:cubicBezTo>
                        <a:pt x="4341" y="146"/>
                        <a:pt x="4098" y="146"/>
                        <a:pt x="4003" y="139"/>
                      </a:cubicBezTo>
                      <a:cubicBezTo>
                        <a:pt x="3996" y="146"/>
                        <a:pt x="3996" y="146"/>
                        <a:pt x="3989" y="146"/>
                      </a:cubicBezTo>
                      <a:cubicBezTo>
                        <a:pt x="3916" y="160"/>
                        <a:pt x="3859" y="166"/>
                        <a:pt x="3813" y="166"/>
                      </a:cubicBezTo>
                      <a:cubicBezTo>
                        <a:pt x="3695" y="166"/>
                        <a:pt x="3652" y="129"/>
                        <a:pt x="3614" y="103"/>
                      </a:cubicBezTo>
                      <a:cubicBezTo>
                        <a:pt x="3594" y="80"/>
                        <a:pt x="3544" y="44"/>
                        <a:pt x="348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5991972" y="4133220"/>
                  <a:ext cx="264636" cy="33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" h="1272" extrusionOk="0">
                      <a:moveTo>
                        <a:pt x="475" y="0"/>
                      </a:moveTo>
                      <a:lnTo>
                        <a:pt x="259" y="352"/>
                      </a:lnTo>
                      <a:lnTo>
                        <a:pt x="116" y="575"/>
                      </a:lnTo>
                      <a:lnTo>
                        <a:pt x="66" y="661"/>
                      </a:lnTo>
                      <a:cubicBezTo>
                        <a:pt x="73" y="668"/>
                        <a:pt x="73" y="675"/>
                        <a:pt x="80" y="690"/>
                      </a:cubicBezTo>
                      <a:lnTo>
                        <a:pt x="80" y="718"/>
                      </a:lnTo>
                      <a:lnTo>
                        <a:pt x="80" y="747"/>
                      </a:lnTo>
                      <a:cubicBezTo>
                        <a:pt x="80" y="754"/>
                        <a:pt x="80" y="754"/>
                        <a:pt x="73" y="761"/>
                      </a:cubicBezTo>
                      <a:cubicBezTo>
                        <a:pt x="73" y="761"/>
                        <a:pt x="73" y="768"/>
                        <a:pt x="66" y="777"/>
                      </a:cubicBezTo>
                      <a:lnTo>
                        <a:pt x="66" y="784"/>
                      </a:lnTo>
                      <a:cubicBezTo>
                        <a:pt x="66" y="784"/>
                        <a:pt x="66" y="790"/>
                        <a:pt x="59" y="790"/>
                      </a:cubicBezTo>
                      <a:cubicBezTo>
                        <a:pt x="59" y="797"/>
                        <a:pt x="59" y="797"/>
                        <a:pt x="52" y="797"/>
                      </a:cubicBezTo>
                      <a:cubicBezTo>
                        <a:pt x="52" y="804"/>
                        <a:pt x="52" y="804"/>
                        <a:pt x="44" y="811"/>
                      </a:cubicBezTo>
                      <a:cubicBezTo>
                        <a:pt x="44" y="820"/>
                        <a:pt x="37" y="827"/>
                        <a:pt x="30" y="834"/>
                      </a:cubicBezTo>
                      <a:cubicBezTo>
                        <a:pt x="23" y="840"/>
                        <a:pt x="9" y="847"/>
                        <a:pt x="0" y="847"/>
                      </a:cubicBezTo>
                      <a:cubicBezTo>
                        <a:pt x="37" y="870"/>
                        <a:pt x="66" y="906"/>
                        <a:pt x="95" y="949"/>
                      </a:cubicBezTo>
                      <a:cubicBezTo>
                        <a:pt x="145" y="1042"/>
                        <a:pt x="232" y="1142"/>
                        <a:pt x="332" y="1199"/>
                      </a:cubicBezTo>
                      <a:cubicBezTo>
                        <a:pt x="361" y="1215"/>
                        <a:pt x="382" y="1222"/>
                        <a:pt x="404" y="1236"/>
                      </a:cubicBezTo>
                      <a:cubicBezTo>
                        <a:pt x="440" y="1242"/>
                        <a:pt x="461" y="1258"/>
                        <a:pt x="483" y="1272"/>
                      </a:cubicBezTo>
                      <a:cubicBezTo>
                        <a:pt x="497" y="1222"/>
                        <a:pt x="518" y="1149"/>
                        <a:pt x="561" y="1085"/>
                      </a:cubicBezTo>
                      <a:cubicBezTo>
                        <a:pt x="620" y="992"/>
                        <a:pt x="872" y="604"/>
                        <a:pt x="1001" y="416"/>
                      </a:cubicBezTo>
                      <a:lnTo>
                        <a:pt x="547" y="57"/>
                      </a:lnTo>
                      <a:lnTo>
                        <a:pt x="4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5707263" y="4322592"/>
                  <a:ext cx="418082" cy="30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73" extrusionOk="0">
                      <a:moveTo>
                        <a:pt x="202" y="1"/>
                      </a:moveTo>
                      <a:cubicBezTo>
                        <a:pt x="107" y="1"/>
                        <a:pt x="87" y="67"/>
                        <a:pt x="87" y="67"/>
                      </a:cubicBezTo>
                      <a:lnTo>
                        <a:pt x="87" y="94"/>
                      </a:lnTo>
                      <a:cubicBezTo>
                        <a:pt x="87" y="110"/>
                        <a:pt x="87" y="130"/>
                        <a:pt x="80" y="153"/>
                      </a:cubicBezTo>
                      <a:cubicBezTo>
                        <a:pt x="80" y="160"/>
                        <a:pt x="80" y="174"/>
                        <a:pt x="73" y="180"/>
                      </a:cubicBezTo>
                      <a:cubicBezTo>
                        <a:pt x="73" y="196"/>
                        <a:pt x="73" y="203"/>
                        <a:pt x="66" y="217"/>
                      </a:cubicBezTo>
                      <a:cubicBezTo>
                        <a:pt x="59" y="253"/>
                        <a:pt x="43" y="289"/>
                        <a:pt x="23" y="325"/>
                      </a:cubicBezTo>
                      <a:cubicBezTo>
                        <a:pt x="16" y="339"/>
                        <a:pt x="9" y="353"/>
                        <a:pt x="0" y="368"/>
                      </a:cubicBezTo>
                      <a:lnTo>
                        <a:pt x="354" y="577"/>
                      </a:lnTo>
                      <a:lnTo>
                        <a:pt x="368" y="584"/>
                      </a:lnTo>
                      <a:lnTo>
                        <a:pt x="1367" y="1172"/>
                      </a:lnTo>
                      <a:cubicBezTo>
                        <a:pt x="1396" y="1145"/>
                        <a:pt x="1410" y="1115"/>
                        <a:pt x="1432" y="1086"/>
                      </a:cubicBezTo>
                      <a:cubicBezTo>
                        <a:pt x="1539" y="907"/>
                        <a:pt x="1582" y="698"/>
                        <a:pt x="1582" y="620"/>
                      </a:cubicBezTo>
                      <a:cubicBezTo>
                        <a:pt x="1582" y="605"/>
                        <a:pt x="1575" y="598"/>
                        <a:pt x="1575" y="591"/>
                      </a:cubicBezTo>
                      <a:cubicBezTo>
                        <a:pt x="1568" y="577"/>
                        <a:pt x="1568" y="562"/>
                        <a:pt x="1561" y="555"/>
                      </a:cubicBezTo>
                      <a:cubicBezTo>
                        <a:pt x="1539" y="541"/>
                        <a:pt x="1518" y="525"/>
                        <a:pt x="1482" y="519"/>
                      </a:cubicBezTo>
                      <a:cubicBezTo>
                        <a:pt x="1460" y="505"/>
                        <a:pt x="1439" y="498"/>
                        <a:pt x="1410" y="482"/>
                      </a:cubicBezTo>
                      <a:cubicBezTo>
                        <a:pt x="1310" y="425"/>
                        <a:pt x="1223" y="325"/>
                        <a:pt x="1173" y="232"/>
                      </a:cubicBezTo>
                      <a:cubicBezTo>
                        <a:pt x="1144" y="189"/>
                        <a:pt x="1115" y="153"/>
                        <a:pt x="1078" y="130"/>
                      </a:cubicBezTo>
                      <a:cubicBezTo>
                        <a:pt x="1072" y="123"/>
                        <a:pt x="1058" y="117"/>
                        <a:pt x="1044" y="117"/>
                      </a:cubicBezTo>
                      <a:cubicBezTo>
                        <a:pt x="1015" y="103"/>
                        <a:pt x="985" y="94"/>
                        <a:pt x="949" y="94"/>
                      </a:cubicBezTo>
                      <a:cubicBezTo>
                        <a:pt x="935" y="87"/>
                        <a:pt x="921" y="87"/>
                        <a:pt x="906" y="87"/>
                      </a:cubicBezTo>
                      <a:lnTo>
                        <a:pt x="921" y="224"/>
                      </a:lnTo>
                      <a:cubicBezTo>
                        <a:pt x="921" y="246"/>
                        <a:pt x="906" y="267"/>
                        <a:pt x="878" y="275"/>
                      </a:cubicBezTo>
                      <a:cubicBezTo>
                        <a:pt x="849" y="275"/>
                        <a:pt x="835" y="253"/>
                        <a:pt x="828" y="232"/>
                      </a:cubicBezTo>
                      <a:lnTo>
                        <a:pt x="813" y="73"/>
                      </a:lnTo>
                      <a:cubicBezTo>
                        <a:pt x="785" y="67"/>
                        <a:pt x="749" y="67"/>
                        <a:pt x="720" y="60"/>
                      </a:cubicBezTo>
                      <a:lnTo>
                        <a:pt x="713" y="67"/>
                      </a:lnTo>
                      <a:lnTo>
                        <a:pt x="727" y="189"/>
                      </a:lnTo>
                      <a:cubicBezTo>
                        <a:pt x="727" y="210"/>
                        <a:pt x="713" y="232"/>
                        <a:pt x="683" y="239"/>
                      </a:cubicBezTo>
                      <a:cubicBezTo>
                        <a:pt x="656" y="239"/>
                        <a:pt x="640" y="217"/>
                        <a:pt x="633" y="196"/>
                      </a:cubicBezTo>
                      <a:lnTo>
                        <a:pt x="633" y="167"/>
                      </a:lnTo>
                      <a:lnTo>
                        <a:pt x="620" y="51"/>
                      </a:lnTo>
                      <a:cubicBezTo>
                        <a:pt x="590" y="44"/>
                        <a:pt x="554" y="37"/>
                        <a:pt x="526" y="37"/>
                      </a:cubicBezTo>
                      <a:lnTo>
                        <a:pt x="533" y="153"/>
                      </a:lnTo>
                      <a:cubicBezTo>
                        <a:pt x="533" y="174"/>
                        <a:pt x="518" y="203"/>
                        <a:pt x="490" y="203"/>
                      </a:cubicBezTo>
                      <a:cubicBezTo>
                        <a:pt x="461" y="203"/>
                        <a:pt x="447" y="180"/>
                        <a:pt x="440" y="160"/>
                      </a:cubicBezTo>
                      <a:lnTo>
                        <a:pt x="432" y="23"/>
                      </a:lnTo>
                      <a:lnTo>
                        <a:pt x="404" y="23"/>
                      </a:lnTo>
                      <a:cubicBezTo>
                        <a:pt x="397" y="23"/>
                        <a:pt x="388" y="23"/>
                        <a:pt x="375" y="17"/>
                      </a:cubicBezTo>
                      <a:lnTo>
                        <a:pt x="331" y="17"/>
                      </a:lnTo>
                      <a:lnTo>
                        <a:pt x="338" y="117"/>
                      </a:lnTo>
                      <a:cubicBezTo>
                        <a:pt x="345" y="137"/>
                        <a:pt x="325" y="167"/>
                        <a:pt x="295" y="167"/>
                      </a:cubicBezTo>
                      <a:cubicBezTo>
                        <a:pt x="275" y="167"/>
                        <a:pt x="252" y="146"/>
                        <a:pt x="245" y="123"/>
                      </a:cubicBezTo>
                      <a:lnTo>
                        <a:pt x="238" y="1"/>
                      </a:lnTo>
                      <a:lnTo>
                        <a:pt x="216" y="1"/>
                      </a:lnTo>
                      <a:cubicBezTo>
                        <a:pt x="211" y="1"/>
                        <a:pt x="206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5895308" y="4338175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5508125" y="4322592"/>
                  <a:ext cx="560172" cy="359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" h="1361" extrusionOk="0">
                      <a:moveTo>
                        <a:pt x="123" y="1"/>
                      </a:moveTo>
                      <a:lnTo>
                        <a:pt x="100" y="37"/>
                      </a:lnTo>
                      <a:lnTo>
                        <a:pt x="73" y="80"/>
                      </a:lnTo>
                      <a:lnTo>
                        <a:pt x="0" y="189"/>
                      </a:lnTo>
                      <a:lnTo>
                        <a:pt x="1092" y="827"/>
                      </a:lnTo>
                      <a:lnTo>
                        <a:pt x="1998" y="1360"/>
                      </a:lnTo>
                      <a:lnTo>
                        <a:pt x="2121" y="1172"/>
                      </a:lnTo>
                      <a:lnTo>
                        <a:pt x="1122" y="584"/>
                      </a:lnTo>
                      <a:lnTo>
                        <a:pt x="1108" y="577"/>
                      </a:lnTo>
                      <a:lnTo>
                        <a:pt x="754" y="368"/>
                      </a:lnTo>
                      <a:lnTo>
                        <a:pt x="697" y="339"/>
                      </a:lnTo>
                      <a:lnTo>
                        <a:pt x="468" y="203"/>
                      </a:lnTo>
                      <a:lnTo>
                        <a:pt x="366" y="146"/>
                      </a:lnTo>
                      <a:lnTo>
                        <a:pt x="266" y="80"/>
                      </a:lnTo>
                      <a:lnTo>
                        <a:pt x="216" y="51"/>
                      </a:lnTo>
                      <a:lnTo>
                        <a:pt x="166" y="23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5726279" y="4295652"/>
                  <a:ext cx="44106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169" extrusionOk="0">
                      <a:moveTo>
                        <a:pt x="97" y="1"/>
                      </a:moveTo>
                      <a:cubicBezTo>
                        <a:pt x="23" y="1"/>
                        <a:pt x="1" y="39"/>
                        <a:pt x="1" y="39"/>
                      </a:cubicBezTo>
                      <a:cubicBezTo>
                        <a:pt x="8" y="60"/>
                        <a:pt x="15" y="103"/>
                        <a:pt x="15" y="169"/>
                      </a:cubicBezTo>
                      <a:cubicBezTo>
                        <a:pt x="15" y="169"/>
                        <a:pt x="35" y="103"/>
                        <a:pt x="130" y="103"/>
                      </a:cubicBezTo>
                      <a:cubicBezTo>
                        <a:pt x="134" y="103"/>
                        <a:pt x="139" y="103"/>
                        <a:pt x="144" y="103"/>
                      </a:cubicBezTo>
                      <a:lnTo>
                        <a:pt x="166" y="103"/>
                      </a:lnTo>
                      <a:lnTo>
                        <a:pt x="159" y="10"/>
                      </a:lnTo>
                      <a:cubicBezTo>
                        <a:pt x="144" y="3"/>
                        <a:pt x="137" y="3"/>
                        <a:pt x="130" y="3"/>
                      </a:cubicBezTo>
                      <a:cubicBezTo>
                        <a:pt x="118" y="1"/>
                        <a:pt x="107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5792834" y="4301727"/>
                  <a:ext cx="28524" cy="27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03" extrusionOk="0">
                      <a:moveTo>
                        <a:pt x="1" y="1"/>
                      </a:moveTo>
                      <a:lnTo>
                        <a:pt x="7" y="96"/>
                      </a:lnTo>
                      <a:lnTo>
                        <a:pt x="51" y="96"/>
                      </a:lnTo>
                      <a:cubicBezTo>
                        <a:pt x="58" y="102"/>
                        <a:pt x="73" y="102"/>
                        <a:pt x="80" y="102"/>
                      </a:cubicBezTo>
                      <a:lnTo>
                        <a:pt x="108" y="102"/>
                      </a:lnTo>
                      <a:lnTo>
                        <a:pt x="94" y="9"/>
                      </a:lnTo>
                      <a:cubicBezTo>
                        <a:pt x="64" y="9"/>
                        <a:pt x="30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5841958" y="4307801"/>
                  <a:ext cx="29052" cy="28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" h="108" extrusionOk="0">
                      <a:moveTo>
                        <a:pt x="1" y="0"/>
                      </a:moveTo>
                      <a:lnTo>
                        <a:pt x="16" y="93"/>
                      </a:lnTo>
                      <a:cubicBezTo>
                        <a:pt x="44" y="93"/>
                        <a:pt x="80" y="100"/>
                        <a:pt x="110" y="107"/>
                      </a:cubicBezTo>
                      <a:lnTo>
                        <a:pt x="103" y="7"/>
                      </a:lnTo>
                      <a:cubicBezTo>
                        <a:pt x="87" y="7"/>
                        <a:pt x="66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5893460" y="4309386"/>
                  <a:ext cx="28524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124" extrusionOk="0">
                      <a:moveTo>
                        <a:pt x="94" y="1"/>
                      </a:moveTo>
                      <a:cubicBezTo>
                        <a:pt x="74" y="1"/>
                        <a:pt x="56" y="4"/>
                        <a:pt x="35" y="4"/>
                      </a:cubicBezTo>
                      <a:cubicBezTo>
                        <a:pt x="24" y="4"/>
                        <a:pt x="13" y="3"/>
                        <a:pt x="1" y="1"/>
                      </a:cubicBezTo>
                      <a:lnTo>
                        <a:pt x="1" y="1"/>
                      </a:lnTo>
                      <a:lnTo>
                        <a:pt x="8" y="110"/>
                      </a:lnTo>
                      <a:lnTo>
                        <a:pt x="15" y="110"/>
                      </a:lnTo>
                      <a:cubicBezTo>
                        <a:pt x="44" y="117"/>
                        <a:pt x="80" y="117"/>
                        <a:pt x="108" y="123"/>
                      </a:cubicBezTo>
                      <a:lnTo>
                        <a:pt x="94" y="8"/>
                      </a:lnTo>
                      <a:lnTo>
                        <a:pt x="9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5942848" y="4293803"/>
                  <a:ext cx="70253" cy="6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40" extrusionOk="0">
                      <a:moveTo>
                        <a:pt x="187" y="0"/>
                      </a:moveTo>
                      <a:cubicBezTo>
                        <a:pt x="181" y="0"/>
                        <a:pt x="177" y="1"/>
                        <a:pt x="173" y="3"/>
                      </a:cubicBezTo>
                      <a:lnTo>
                        <a:pt x="166" y="3"/>
                      </a:lnTo>
                      <a:cubicBezTo>
                        <a:pt x="159" y="3"/>
                        <a:pt x="152" y="3"/>
                        <a:pt x="143" y="10"/>
                      </a:cubicBezTo>
                      <a:lnTo>
                        <a:pt x="130" y="10"/>
                      </a:lnTo>
                      <a:cubicBezTo>
                        <a:pt x="116" y="17"/>
                        <a:pt x="100" y="24"/>
                        <a:pt x="80" y="24"/>
                      </a:cubicBezTo>
                      <a:cubicBezTo>
                        <a:pt x="57" y="31"/>
                        <a:pt x="29" y="46"/>
                        <a:pt x="0" y="46"/>
                      </a:cubicBezTo>
                      <a:lnTo>
                        <a:pt x="14" y="196"/>
                      </a:lnTo>
                      <a:cubicBezTo>
                        <a:pt x="29" y="196"/>
                        <a:pt x="43" y="196"/>
                        <a:pt x="57" y="203"/>
                      </a:cubicBezTo>
                      <a:cubicBezTo>
                        <a:pt x="93" y="203"/>
                        <a:pt x="123" y="212"/>
                        <a:pt x="152" y="226"/>
                      </a:cubicBezTo>
                      <a:cubicBezTo>
                        <a:pt x="166" y="226"/>
                        <a:pt x="180" y="232"/>
                        <a:pt x="186" y="239"/>
                      </a:cubicBezTo>
                      <a:cubicBezTo>
                        <a:pt x="195" y="239"/>
                        <a:pt x="209" y="232"/>
                        <a:pt x="216" y="226"/>
                      </a:cubicBezTo>
                      <a:cubicBezTo>
                        <a:pt x="223" y="219"/>
                        <a:pt x="230" y="212"/>
                        <a:pt x="230" y="203"/>
                      </a:cubicBezTo>
                      <a:cubicBezTo>
                        <a:pt x="238" y="196"/>
                        <a:pt x="238" y="196"/>
                        <a:pt x="238" y="189"/>
                      </a:cubicBezTo>
                      <a:cubicBezTo>
                        <a:pt x="245" y="189"/>
                        <a:pt x="245" y="189"/>
                        <a:pt x="245" y="182"/>
                      </a:cubicBezTo>
                      <a:cubicBezTo>
                        <a:pt x="252" y="182"/>
                        <a:pt x="252" y="176"/>
                        <a:pt x="252" y="176"/>
                      </a:cubicBezTo>
                      <a:lnTo>
                        <a:pt x="252" y="169"/>
                      </a:lnTo>
                      <a:cubicBezTo>
                        <a:pt x="259" y="160"/>
                        <a:pt x="259" y="153"/>
                        <a:pt x="259" y="153"/>
                      </a:cubicBezTo>
                      <a:cubicBezTo>
                        <a:pt x="266" y="146"/>
                        <a:pt x="266" y="146"/>
                        <a:pt x="266" y="139"/>
                      </a:cubicBezTo>
                      <a:lnTo>
                        <a:pt x="266" y="110"/>
                      </a:lnTo>
                      <a:lnTo>
                        <a:pt x="266" y="82"/>
                      </a:lnTo>
                      <a:cubicBezTo>
                        <a:pt x="259" y="67"/>
                        <a:pt x="259" y="60"/>
                        <a:pt x="252" y="53"/>
                      </a:cubicBezTo>
                      <a:cubicBezTo>
                        <a:pt x="252" y="46"/>
                        <a:pt x="245" y="39"/>
                        <a:pt x="245" y="31"/>
                      </a:cubicBezTo>
                      <a:cubicBezTo>
                        <a:pt x="245" y="31"/>
                        <a:pt x="238" y="31"/>
                        <a:pt x="238" y="24"/>
                      </a:cubicBezTo>
                      <a:cubicBezTo>
                        <a:pt x="238" y="24"/>
                        <a:pt x="230" y="24"/>
                        <a:pt x="230" y="17"/>
                      </a:cubicBezTo>
                      <a:cubicBezTo>
                        <a:pt x="230" y="17"/>
                        <a:pt x="223" y="17"/>
                        <a:pt x="223" y="10"/>
                      </a:cubicBezTo>
                      <a:cubicBezTo>
                        <a:pt x="213" y="5"/>
                        <a:pt x="199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5766423" y="4279013"/>
                  <a:ext cx="32221" cy="87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332" extrusionOk="0">
                      <a:moveTo>
                        <a:pt x="44" y="0"/>
                      </a:moveTo>
                      <a:cubicBezTo>
                        <a:pt x="21" y="0"/>
                        <a:pt x="1" y="30"/>
                        <a:pt x="7" y="52"/>
                      </a:cubicBezTo>
                      <a:lnTo>
                        <a:pt x="7" y="73"/>
                      </a:lnTo>
                      <a:lnTo>
                        <a:pt x="14" y="166"/>
                      </a:lnTo>
                      <a:lnTo>
                        <a:pt x="21" y="288"/>
                      </a:lnTo>
                      <a:cubicBezTo>
                        <a:pt x="28" y="311"/>
                        <a:pt x="51" y="332"/>
                        <a:pt x="71" y="332"/>
                      </a:cubicBezTo>
                      <a:cubicBezTo>
                        <a:pt x="101" y="332"/>
                        <a:pt x="121" y="302"/>
                        <a:pt x="114" y="282"/>
                      </a:cubicBezTo>
                      <a:lnTo>
                        <a:pt x="107" y="182"/>
                      </a:lnTo>
                      <a:lnTo>
                        <a:pt x="101" y="87"/>
                      </a:lnTo>
                      <a:lnTo>
                        <a:pt x="94" y="44"/>
                      </a:lnTo>
                      <a:cubicBezTo>
                        <a:pt x="94" y="23"/>
                        <a:pt x="71" y="0"/>
                        <a:pt x="5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5768272" y="4298029"/>
                  <a:ext cx="9772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" h="1" extrusionOk="0">
                      <a:moveTo>
                        <a:pt x="37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5817396" y="4282974"/>
                  <a:ext cx="30901" cy="9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353" extrusionOk="0">
                      <a:moveTo>
                        <a:pt x="44" y="1"/>
                      </a:moveTo>
                      <a:cubicBezTo>
                        <a:pt x="15" y="1"/>
                        <a:pt x="1" y="29"/>
                        <a:pt x="1" y="51"/>
                      </a:cubicBezTo>
                      <a:lnTo>
                        <a:pt x="1" y="80"/>
                      </a:lnTo>
                      <a:lnTo>
                        <a:pt x="15" y="173"/>
                      </a:lnTo>
                      <a:lnTo>
                        <a:pt x="23" y="310"/>
                      </a:lnTo>
                      <a:cubicBezTo>
                        <a:pt x="30" y="330"/>
                        <a:pt x="44" y="353"/>
                        <a:pt x="73" y="353"/>
                      </a:cubicBezTo>
                      <a:cubicBezTo>
                        <a:pt x="101" y="353"/>
                        <a:pt x="116" y="324"/>
                        <a:pt x="116" y="303"/>
                      </a:cubicBezTo>
                      <a:lnTo>
                        <a:pt x="109" y="187"/>
                      </a:lnTo>
                      <a:lnTo>
                        <a:pt x="94" y="94"/>
                      </a:lnTo>
                      <a:lnTo>
                        <a:pt x="94" y="44"/>
                      </a:lnTo>
                      <a:cubicBezTo>
                        <a:pt x="87" y="22"/>
                        <a:pt x="73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5866785" y="4286672"/>
                  <a:ext cx="32485" cy="993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376" extrusionOk="0">
                      <a:moveTo>
                        <a:pt x="43" y="1"/>
                      </a:moveTo>
                      <a:cubicBezTo>
                        <a:pt x="22" y="8"/>
                        <a:pt x="0" y="30"/>
                        <a:pt x="0" y="51"/>
                      </a:cubicBezTo>
                      <a:lnTo>
                        <a:pt x="9" y="87"/>
                      </a:lnTo>
                      <a:lnTo>
                        <a:pt x="16" y="187"/>
                      </a:lnTo>
                      <a:lnTo>
                        <a:pt x="29" y="303"/>
                      </a:lnTo>
                      <a:lnTo>
                        <a:pt x="29" y="332"/>
                      </a:lnTo>
                      <a:cubicBezTo>
                        <a:pt x="36" y="353"/>
                        <a:pt x="52" y="375"/>
                        <a:pt x="79" y="375"/>
                      </a:cubicBezTo>
                      <a:cubicBezTo>
                        <a:pt x="109" y="368"/>
                        <a:pt x="123" y="346"/>
                        <a:pt x="123" y="325"/>
                      </a:cubicBezTo>
                      <a:lnTo>
                        <a:pt x="109" y="203"/>
                      </a:lnTo>
                      <a:lnTo>
                        <a:pt x="109" y="196"/>
                      </a:lnTo>
                      <a:lnTo>
                        <a:pt x="102" y="87"/>
                      </a:lnTo>
                      <a:lnTo>
                        <a:pt x="95" y="44"/>
                      </a:lnTo>
                      <a:cubicBezTo>
                        <a:pt x="95" y="23"/>
                        <a:pt x="73" y="1"/>
                        <a:pt x="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5916437" y="4290370"/>
                  <a:ext cx="34334" cy="105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398" extrusionOk="0">
                      <a:moveTo>
                        <a:pt x="50" y="1"/>
                      </a:moveTo>
                      <a:cubicBezTo>
                        <a:pt x="21" y="9"/>
                        <a:pt x="0" y="30"/>
                        <a:pt x="7" y="52"/>
                      </a:cubicBezTo>
                      <a:lnTo>
                        <a:pt x="7" y="73"/>
                      </a:lnTo>
                      <a:lnTo>
                        <a:pt x="14" y="73"/>
                      </a:lnTo>
                      <a:lnTo>
                        <a:pt x="7" y="80"/>
                      </a:lnTo>
                      <a:lnTo>
                        <a:pt x="21" y="195"/>
                      </a:lnTo>
                      <a:lnTo>
                        <a:pt x="36" y="354"/>
                      </a:lnTo>
                      <a:cubicBezTo>
                        <a:pt x="43" y="375"/>
                        <a:pt x="57" y="397"/>
                        <a:pt x="86" y="397"/>
                      </a:cubicBezTo>
                      <a:cubicBezTo>
                        <a:pt x="114" y="389"/>
                        <a:pt x="129" y="368"/>
                        <a:pt x="129" y="346"/>
                      </a:cubicBezTo>
                      <a:lnTo>
                        <a:pt x="114" y="209"/>
                      </a:lnTo>
                      <a:lnTo>
                        <a:pt x="100" y="59"/>
                      </a:lnTo>
                      <a:lnTo>
                        <a:pt x="100" y="44"/>
                      </a:lnTo>
                      <a:cubicBezTo>
                        <a:pt x="93" y="30"/>
                        <a:pt x="86" y="16"/>
                        <a:pt x="64" y="9"/>
                      </a:cubicBezTo>
                      <a:cubicBezTo>
                        <a:pt x="64" y="9"/>
                        <a:pt x="57" y="1"/>
                        <a:pt x="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5918022" y="4309386"/>
                  <a:ext cx="2113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8" extrusionOk="0">
                      <a:moveTo>
                        <a:pt x="1" y="1"/>
                      </a:moveTo>
                      <a:lnTo>
                        <a:pt x="1" y="8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6620815" y="3572766"/>
                  <a:ext cx="47539" cy="199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757" fill="none" extrusionOk="0">
                      <a:moveTo>
                        <a:pt x="107" y="756"/>
                      </a:moveTo>
                      <a:cubicBezTo>
                        <a:pt x="107" y="756"/>
                        <a:pt x="180" y="332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6140137" y="4064814"/>
                  <a:ext cx="209173" cy="16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639" fill="none" extrusionOk="0">
                      <a:moveTo>
                        <a:pt x="792" y="639"/>
                      </a:moveTo>
                      <a:lnTo>
                        <a:pt x="0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6140137" y="4064814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7085381" y="2066775"/>
                  <a:ext cx="744783" cy="756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0" h="2865" extrusionOk="0">
                      <a:moveTo>
                        <a:pt x="1412" y="1"/>
                      </a:moveTo>
                      <a:cubicBezTo>
                        <a:pt x="1175" y="1"/>
                        <a:pt x="962" y="65"/>
                        <a:pt x="843" y="139"/>
                      </a:cubicBezTo>
                      <a:cubicBezTo>
                        <a:pt x="418" y="391"/>
                        <a:pt x="1" y="1017"/>
                        <a:pt x="634" y="1190"/>
                      </a:cubicBezTo>
                      <a:lnTo>
                        <a:pt x="634" y="1088"/>
                      </a:lnTo>
                      <a:cubicBezTo>
                        <a:pt x="634" y="858"/>
                        <a:pt x="670" y="636"/>
                        <a:pt x="820" y="456"/>
                      </a:cubicBezTo>
                      <a:cubicBezTo>
                        <a:pt x="856" y="563"/>
                        <a:pt x="922" y="679"/>
                        <a:pt x="1008" y="786"/>
                      </a:cubicBezTo>
                      <a:cubicBezTo>
                        <a:pt x="1079" y="872"/>
                        <a:pt x="1158" y="952"/>
                        <a:pt x="1267" y="1024"/>
                      </a:cubicBezTo>
                      <a:cubicBezTo>
                        <a:pt x="1274" y="1031"/>
                        <a:pt x="1281" y="1038"/>
                        <a:pt x="1295" y="1045"/>
                      </a:cubicBezTo>
                      <a:lnTo>
                        <a:pt x="1310" y="1060"/>
                      </a:lnTo>
                      <a:cubicBezTo>
                        <a:pt x="1569" y="1226"/>
                        <a:pt x="1798" y="1297"/>
                        <a:pt x="1950" y="1326"/>
                      </a:cubicBezTo>
                      <a:cubicBezTo>
                        <a:pt x="1983" y="1285"/>
                        <a:pt x="2058" y="1210"/>
                        <a:pt x="2153" y="1210"/>
                      </a:cubicBezTo>
                      <a:cubicBezTo>
                        <a:pt x="2157" y="1210"/>
                        <a:pt x="2162" y="1210"/>
                        <a:pt x="2166" y="1210"/>
                      </a:cubicBezTo>
                      <a:cubicBezTo>
                        <a:pt x="2209" y="1217"/>
                        <a:pt x="2236" y="1247"/>
                        <a:pt x="2252" y="1283"/>
                      </a:cubicBezTo>
                      <a:cubicBezTo>
                        <a:pt x="2252" y="1297"/>
                        <a:pt x="2259" y="1319"/>
                        <a:pt x="2252" y="1340"/>
                      </a:cubicBezTo>
                      <a:cubicBezTo>
                        <a:pt x="2252" y="1419"/>
                        <a:pt x="2216" y="1512"/>
                        <a:pt x="2166" y="1578"/>
                      </a:cubicBezTo>
                      <a:cubicBezTo>
                        <a:pt x="2080" y="1685"/>
                        <a:pt x="1941" y="1728"/>
                        <a:pt x="1871" y="1728"/>
                      </a:cubicBezTo>
                      <a:cubicBezTo>
                        <a:pt x="1864" y="1837"/>
                        <a:pt x="1855" y="1980"/>
                        <a:pt x="1864" y="2088"/>
                      </a:cubicBezTo>
                      <a:cubicBezTo>
                        <a:pt x="1871" y="2268"/>
                        <a:pt x="2028" y="2418"/>
                        <a:pt x="2028" y="2418"/>
                      </a:cubicBezTo>
                      <a:cubicBezTo>
                        <a:pt x="2028" y="2418"/>
                        <a:pt x="2388" y="2597"/>
                        <a:pt x="2502" y="2699"/>
                      </a:cubicBezTo>
                      <a:cubicBezTo>
                        <a:pt x="2568" y="2756"/>
                        <a:pt x="2611" y="2806"/>
                        <a:pt x="2647" y="2865"/>
                      </a:cubicBezTo>
                      <a:cubicBezTo>
                        <a:pt x="2820" y="2590"/>
                        <a:pt x="2668" y="2252"/>
                        <a:pt x="2518" y="2016"/>
                      </a:cubicBezTo>
                      <a:cubicBezTo>
                        <a:pt x="2359" y="1764"/>
                        <a:pt x="2388" y="1605"/>
                        <a:pt x="2452" y="1117"/>
                      </a:cubicBezTo>
                      <a:cubicBezTo>
                        <a:pt x="2459" y="1103"/>
                        <a:pt x="2459" y="1081"/>
                        <a:pt x="2459" y="1060"/>
                      </a:cubicBezTo>
                      <a:cubicBezTo>
                        <a:pt x="2495" y="772"/>
                        <a:pt x="2395" y="370"/>
                        <a:pt x="1957" y="132"/>
                      </a:cubicBezTo>
                      <a:cubicBezTo>
                        <a:pt x="1781" y="37"/>
                        <a:pt x="1590" y="1"/>
                        <a:pt x="14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7244903" y="2187212"/>
                  <a:ext cx="437098" cy="442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" h="1676" extrusionOk="0">
                      <a:moveTo>
                        <a:pt x="123" y="740"/>
                      </a:moveTo>
                      <a:cubicBezTo>
                        <a:pt x="139" y="740"/>
                        <a:pt x="145" y="747"/>
                        <a:pt x="152" y="754"/>
                      </a:cubicBezTo>
                      <a:cubicBezTo>
                        <a:pt x="166" y="770"/>
                        <a:pt x="173" y="791"/>
                        <a:pt x="173" y="820"/>
                      </a:cubicBezTo>
                      <a:cubicBezTo>
                        <a:pt x="173" y="856"/>
                        <a:pt x="152" y="891"/>
                        <a:pt x="123" y="891"/>
                      </a:cubicBezTo>
                      <a:cubicBezTo>
                        <a:pt x="95" y="891"/>
                        <a:pt x="73" y="856"/>
                        <a:pt x="73" y="820"/>
                      </a:cubicBezTo>
                      <a:cubicBezTo>
                        <a:pt x="73" y="784"/>
                        <a:pt x="87" y="754"/>
                        <a:pt x="102" y="747"/>
                      </a:cubicBezTo>
                      <a:cubicBezTo>
                        <a:pt x="109" y="747"/>
                        <a:pt x="116" y="740"/>
                        <a:pt x="123" y="740"/>
                      </a:cubicBezTo>
                      <a:close/>
                      <a:moveTo>
                        <a:pt x="656" y="734"/>
                      </a:moveTo>
                      <a:cubicBezTo>
                        <a:pt x="691" y="734"/>
                        <a:pt x="720" y="770"/>
                        <a:pt x="720" y="820"/>
                      </a:cubicBezTo>
                      <a:cubicBezTo>
                        <a:pt x="720" y="863"/>
                        <a:pt x="691" y="899"/>
                        <a:pt x="656" y="899"/>
                      </a:cubicBezTo>
                      <a:cubicBezTo>
                        <a:pt x="620" y="899"/>
                        <a:pt x="591" y="863"/>
                        <a:pt x="591" y="820"/>
                      </a:cubicBezTo>
                      <a:cubicBezTo>
                        <a:pt x="591" y="770"/>
                        <a:pt x="620" y="734"/>
                        <a:pt x="656" y="734"/>
                      </a:cubicBezTo>
                      <a:close/>
                      <a:moveTo>
                        <a:pt x="216" y="0"/>
                      </a:moveTo>
                      <a:cubicBezTo>
                        <a:pt x="66" y="180"/>
                        <a:pt x="30" y="402"/>
                        <a:pt x="30" y="632"/>
                      </a:cubicBezTo>
                      <a:lnTo>
                        <a:pt x="30" y="734"/>
                      </a:lnTo>
                      <a:cubicBezTo>
                        <a:pt x="30" y="934"/>
                        <a:pt x="30" y="963"/>
                        <a:pt x="16" y="1092"/>
                      </a:cubicBezTo>
                      <a:cubicBezTo>
                        <a:pt x="1" y="1208"/>
                        <a:pt x="73" y="1437"/>
                        <a:pt x="182" y="1567"/>
                      </a:cubicBezTo>
                      <a:lnTo>
                        <a:pt x="268" y="1567"/>
                      </a:lnTo>
                      <a:cubicBezTo>
                        <a:pt x="318" y="1567"/>
                        <a:pt x="368" y="1581"/>
                        <a:pt x="404" y="1617"/>
                      </a:cubicBezTo>
                      <a:cubicBezTo>
                        <a:pt x="418" y="1639"/>
                        <a:pt x="447" y="1653"/>
                        <a:pt x="468" y="1675"/>
                      </a:cubicBezTo>
                      <a:lnTo>
                        <a:pt x="534" y="1675"/>
                      </a:lnTo>
                      <a:cubicBezTo>
                        <a:pt x="540" y="1667"/>
                        <a:pt x="540" y="1667"/>
                        <a:pt x="547" y="1667"/>
                      </a:cubicBezTo>
                      <a:cubicBezTo>
                        <a:pt x="785" y="1639"/>
                        <a:pt x="1087" y="1517"/>
                        <a:pt x="1237" y="1272"/>
                      </a:cubicBezTo>
                      <a:lnTo>
                        <a:pt x="1267" y="1272"/>
                      </a:lnTo>
                      <a:cubicBezTo>
                        <a:pt x="1337" y="1272"/>
                        <a:pt x="1476" y="1229"/>
                        <a:pt x="1562" y="1122"/>
                      </a:cubicBezTo>
                      <a:cubicBezTo>
                        <a:pt x="1612" y="1056"/>
                        <a:pt x="1648" y="963"/>
                        <a:pt x="1648" y="884"/>
                      </a:cubicBezTo>
                      <a:cubicBezTo>
                        <a:pt x="1655" y="863"/>
                        <a:pt x="1648" y="841"/>
                        <a:pt x="1648" y="827"/>
                      </a:cubicBezTo>
                      <a:cubicBezTo>
                        <a:pt x="1632" y="791"/>
                        <a:pt x="1605" y="761"/>
                        <a:pt x="1562" y="754"/>
                      </a:cubicBezTo>
                      <a:cubicBezTo>
                        <a:pt x="1558" y="754"/>
                        <a:pt x="1553" y="754"/>
                        <a:pt x="1549" y="754"/>
                      </a:cubicBezTo>
                      <a:cubicBezTo>
                        <a:pt x="1454" y="754"/>
                        <a:pt x="1379" y="829"/>
                        <a:pt x="1346" y="870"/>
                      </a:cubicBezTo>
                      <a:cubicBezTo>
                        <a:pt x="1194" y="841"/>
                        <a:pt x="965" y="770"/>
                        <a:pt x="706" y="604"/>
                      </a:cubicBezTo>
                      <a:lnTo>
                        <a:pt x="691" y="589"/>
                      </a:lnTo>
                      <a:cubicBezTo>
                        <a:pt x="677" y="582"/>
                        <a:pt x="670" y="575"/>
                        <a:pt x="663" y="568"/>
                      </a:cubicBezTo>
                      <a:cubicBezTo>
                        <a:pt x="554" y="496"/>
                        <a:pt x="475" y="416"/>
                        <a:pt x="404" y="330"/>
                      </a:cubicBezTo>
                      <a:cubicBezTo>
                        <a:pt x="318" y="223"/>
                        <a:pt x="252" y="107"/>
                        <a:pt x="216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7400727" y="2380809"/>
                  <a:ext cx="34334" cy="44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" h="167" extrusionOk="0">
                      <a:moveTo>
                        <a:pt x="66" y="1"/>
                      </a:moveTo>
                      <a:cubicBezTo>
                        <a:pt x="30" y="1"/>
                        <a:pt x="1" y="37"/>
                        <a:pt x="1" y="87"/>
                      </a:cubicBezTo>
                      <a:cubicBezTo>
                        <a:pt x="1" y="130"/>
                        <a:pt x="30" y="166"/>
                        <a:pt x="66" y="166"/>
                      </a:cubicBezTo>
                      <a:cubicBezTo>
                        <a:pt x="101" y="166"/>
                        <a:pt x="130" y="130"/>
                        <a:pt x="130" y="87"/>
                      </a:cubicBezTo>
                      <a:cubicBezTo>
                        <a:pt x="130" y="37"/>
                        <a:pt x="101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7263919" y="2384507"/>
                  <a:ext cx="26939" cy="38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44" extrusionOk="0">
                      <a:moveTo>
                        <a:pt x="30" y="0"/>
                      </a:moveTo>
                      <a:cubicBezTo>
                        <a:pt x="15" y="7"/>
                        <a:pt x="1" y="37"/>
                        <a:pt x="1" y="73"/>
                      </a:cubicBezTo>
                      <a:cubicBezTo>
                        <a:pt x="1" y="109"/>
                        <a:pt x="23" y="144"/>
                        <a:pt x="51" y="144"/>
                      </a:cubicBezTo>
                      <a:cubicBezTo>
                        <a:pt x="80" y="144"/>
                        <a:pt x="101" y="109"/>
                        <a:pt x="101" y="73"/>
                      </a:cubicBezTo>
                      <a:cubicBezTo>
                        <a:pt x="101" y="44"/>
                        <a:pt x="94" y="23"/>
                        <a:pt x="80" y="7"/>
                      </a:cubicBezTo>
                      <a:cubicBezTo>
                        <a:pt x="67" y="7"/>
                        <a:pt x="51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7271842" y="2382658"/>
                  <a:ext cx="13469" cy="3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15" extrusionOk="0">
                      <a:moveTo>
                        <a:pt x="21" y="0"/>
                      </a:moveTo>
                      <a:cubicBezTo>
                        <a:pt x="14" y="0"/>
                        <a:pt x="7" y="7"/>
                        <a:pt x="0" y="7"/>
                      </a:cubicBezTo>
                      <a:cubicBezTo>
                        <a:pt x="21" y="7"/>
                        <a:pt x="37" y="14"/>
                        <a:pt x="50" y="14"/>
                      </a:cubicBezTo>
                      <a:cubicBezTo>
                        <a:pt x="43" y="7"/>
                        <a:pt x="37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7305912" y="2466119"/>
                  <a:ext cx="11621" cy="26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02" fill="none" extrusionOk="0">
                      <a:moveTo>
                        <a:pt x="44" y="102"/>
                      </a:moveTo>
                      <a:cubicBezTo>
                        <a:pt x="44" y="102"/>
                        <a:pt x="1" y="73"/>
                        <a:pt x="21" y="0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7313307" y="2536110"/>
                  <a:ext cx="72630" cy="21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81" fill="none" extrusionOk="0">
                      <a:moveTo>
                        <a:pt x="0" y="37"/>
                      </a:moveTo>
                      <a:cubicBezTo>
                        <a:pt x="0" y="37"/>
                        <a:pt x="138" y="80"/>
                        <a:pt x="275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7427138" y="2342512"/>
                  <a:ext cx="22977" cy="4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17" fill="none" extrusionOk="0">
                      <a:moveTo>
                        <a:pt x="87" y="16"/>
                      </a:moveTo>
                      <a:cubicBezTo>
                        <a:pt x="59" y="9"/>
                        <a:pt x="30" y="9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7389370" y="2340664"/>
                  <a:ext cx="38031" cy="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" h="24" fill="none" extrusionOk="0">
                      <a:moveTo>
                        <a:pt x="0" y="23"/>
                      </a:moveTo>
                      <a:cubicBezTo>
                        <a:pt x="0" y="23"/>
                        <a:pt x="44" y="1"/>
                        <a:pt x="144" y="8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7265768" y="2336966"/>
                  <a:ext cx="25090" cy="5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" h="22" fill="none" extrusionOk="0">
                      <a:moveTo>
                        <a:pt x="94" y="22"/>
                      </a:moveTo>
                      <a:cubicBezTo>
                        <a:pt x="94" y="22"/>
                        <a:pt x="60" y="1"/>
                        <a:pt x="1" y="1"/>
                      </a:cubicBez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7336020" y="2522904"/>
                  <a:ext cx="284972" cy="265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1005" extrusionOk="0">
                      <a:moveTo>
                        <a:pt x="892" y="1"/>
                      </a:moveTo>
                      <a:cubicBezTo>
                        <a:pt x="742" y="246"/>
                        <a:pt x="440" y="368"/>
                        <a:pt x="202" y="396"/>
                      </a:cubicBezTo>
                      <a:cubicBezTo>
                        <a:pt x="195" y="396"/>
                        <a:pt x="195" y="396"/>
                        <a:pt x="189" y="404"/>
                      </a:cubicBezTo>
                      <a:lnTo>
                        <a:pt x="123" y="404"/>
                      </a:lnTo>
                      <a:cubicBezTo>
                        <a:pt x="145" y="425"/>
                        <a:pt x="166" y="439"/>
                        <a:pt x="182" y="448"/>
                      </a:cubicBezTo>
                      <a:cubicBezTo>
                        <a:pt x="182" y="455"/>
                        <a:pt x="189" y="455"/>
                        <a:pt x="189" y="455"/>
                      </a:cubicBezTo>
                      <a:cubicBezTo>
                        <a:pt x="195" y="461"/>
                        <a:pt x="209" y="468"/>
                        <a:pt x="209" y="475"/>
                      </a:cubicBezTo>
                      <a:cubicBezTo>
                        <a:pt x="232" y="491"/>
                        <a:pt x="275" y="511"/>
                        <a:pt x="268" y="525"/>
                      </a:cubicBezTo>
                      <a:cubicBezTo>
                        <a:pt x="259" y="541"/>
                        <a:pt x="232" y="568"/>
                        <a:pt x="189" y="568"/>
                      </a:cubicBezTo>
                      <a:cubicBezTo>
                        <a:pt x="166" y="568"/>
                        <a:pt x="145" y="568"/>
                        <a:pt x="123" y="555"/>
                      </a:cubicBezTo>
                      <a:cubicBezTo>
                        <a:pt x="95" y="598"/>
                        <a:pt x="73" y="627"/>
                        <a:pt x="52" y="648"/>
                      </a:cubicBezTo>
                      <a:cubicBezTo>
                        <a:pt x="44" y="655"/>
                        <a:pt x="37" y="663"/>
                        <a:pt x="30" y="670"/>
                      </a:cubicBezTo>
                      <a:cubicBezTo>
                        <a:pt x="1" y="713"/>
                        <a:pt x="16" y="893"/>
                        <a:pt x="189" y="965"/>
                      </a:cubicBezTo>
                      <a:cubicBezTo>
                        <a:pt x="209" y="972"/>
                        <a:pt x="239" y="986"/>
                        <a:pt x="268" y="986"/>
                      </a:cubicBezTo>
                      <a:cubicBezTo>
                        <a:pt x="334" y="999"/>
                        <a:pt x="397" y="1004"/>
                        <a:pt x="454" y="1004"/>
                      </a:cubicBezTo>
                      <a:cubicBezTo>
                        <a:pt x="884" y="1004"/>
                        <a:pt x="1079" y="691"/>
                        <a:pt x="1079" y="691"/>
                      </a:cubicBezTo>
                      <a:cubicBezTo>
                        <a:pt x="1079" y="691"/>
                        <a:pt x="922" y="541"/>
                        <a:pt x="915" y="361"/>
                      </a:cubicBezTo>
                      <a:cubicBezTo>
                        <a:pt x="906" y="253"/>
                        <a:pt x="915" y="110"/>
                        <a:pt x="922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6901298" y="2600818"/>
                  <a:ext cx="507351" cy="57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2165" extrusionOk="0">
                      <a:moveTo>
                        <a:pt x="1317" y="1"/>
                      </a:moveTo>
                      <a:cubicBezTo>
                        <a:pt x="1274" y="1"/>
                        <a:pt x="886" y="303"/>
                        <a:pt x="850" y="353"/>
                      </a:cubicBezTo>
                      <a:cubicBezTo>
                        <a:pt x="806" y="396"/>
                        <a:pt x="44" y="1590"/>
                        <a:pt x="23" y="1719"/>
                      </a:cubicBezTo>
                      <a:cubicBezTo>
                        <a:pt x="1" y="1855"/>
                        <a:pt x="23" y="2150"/>
                        <a:pt x="196" y="2164"/>
                      </a:cubicBezTo>
                      <a:lnTo>
                        <a:pt x="216" y="2164"/>
                      </a:lnTo>
                      <a:cubicBezTo>
                        <a:pt x="220" y="2164"/>
                        <a:pt x="224" y="2164"/>
                        <a:pt x="229" y="2164"/>
                      </a:cubicBezTo>
                      <a:cubicBezTo>
                        <a:pt x="401" y="2164"/>
                        <a:pt x="649" y="2023"/>
                        <a:pt x="706" y="1842"/>
                      </a:cubicBezTo>
                      <a:cubicBezTo>
                        <a:pt x="713" y="1812"/>
                        <a:pt x="727" y="1769"/>
                        <a:pt x="741" y="1719"/>
                      </a:cubicBezTo>
                      <a:lnTo>
                        <a:pt x="741" y="1712"/>
                      </a:lnTo>
                      <a:cubicBezTo>
                        <a:pt x="756" y="1662"/>
                        <a:pt x="777" y="1590"/>
                        <a:pt x="800" y="1517"/>
                      </a:cubicBezTo>
                      <a:cubicBezTo>
                        <a:pt x="856" y="1324"/>
                        <a:pt x="922" y="1086"/>
                        <a:pt x="972" y="920"/>
                      </a:cubicBezTo>
                      <a:cubicBezTo>
                        <a:pt x="1008" y="800"/>
                        <a:pt x="1036" y="713"/>
                        <a:pt x="1036" y="713"/>
                      </a:cubicBezTo>
                      <a:cubicBezTo>
                        <a:pt x="1036" y="713"/>
                        <a:pt x="1079" y="720"/>
                        <a:pt x="1115" y="734"/>
                      </a:cubicBezTo>
                      <a:cubicBezTo>
                        <a:pt x="1151" y="741"/>
                        <a:pt x="1188" y="748"/>
                        <a:pt x="1195" y="756"/>
                      </a:cubicBezTo>
                      <a:cubicBezTo>
                        <a:pt x="1207" y="760"/>
                        <a:pt x="1243" y="764"/>
                        <a:pt x="1277" y="764"/>
                      </a:cubicBezTo>
                      <a:cubicBezTo>
                        <a:pt x="1302" y="764"/>
                        <a:pt x="1326" y="762"/>
                        <a:pt x="1338" y="756"/>
                      </a:cubicBezTo>
                      <a:cubicBezTo>
                        <a:pt x="1367" y="741"/>
                        <a:pt x="1533" y="555"/>
                        <a:pt x="1533" y="525"/>
                      </a:cubicBezTo>
                      <a:lnTo>
                        <a:pt x="1533" y="461"/>
                      </a:lnTo>
                      <a:lnTo>
                        <a:pt x="1533" y="180"/>
                      </a:lnTo>
                      <a:cubicBezTo>
                        <a:pt x="1533" y="180"/>
                        <a:pt x="1603" y="180"/>
                        <a:pt x="1626" y="196"/>
                      </a:cubicBezTo>
                      <a:cubicBezTo>
                        <a:pt x="1655" y="203"/>
                        <a:pt x="1690" y="230"/>
                        <a:pt x="1769" y="260"/>
                      </a:cubicBezTo>
                      <a:cubicBezTo>
                        <a:pt x="1791" y="273"/>
                        <a:pt x="1812" y="273"/>
                        <a:pt x="1835" y="273"/>
                      </a:cubicBezTo>
                      <a:cubicBezTo>
                        <a:pt x="1878" y="273"/>
                        <a:pt x="1905" y="246"/>
                        <a:pt x="1914" y="230"/>
                      </a:cubicBezTo>
                      <a:cubicBezTo>
                        <a:pt x="1921" y="216"/>
                        <a:pt x="1878" y="196"/>
                        <a:pt x="1855" y="180"/>
                      </a:cubicBezTo>
                      <a:cubicBezTo>
                        <a:pt x="1855" y="173"/>
                        <a:pt x="1841" y="166"/>
                        <a:pt x="1835" y="160"/>
                      </a:cubicBezTo>
                      <a:cubicBezTo>
                        <a:pt x="1835" y="160"/>
                        <a:pt x="1828" y="160"/>
                        <a:pt x="1828" y="153"/>
                      </a:cubicBezTo>
                      <a:cubicBezTo>
                        <a:pt x="1812" y="144"/>
                        <a:pt x="1791" y="130"/>
                        <a:pt x="1769" y="109"/>
                      </a:cubicBezTo>
                      <a:cubicBezTo>
                        <a:pt x="1748" y="87"/>
                        <a:pt x="1719" y="73"/>
                        <a:pt x="1705" y="51"/>
                      </a:cubicBezTo>
                      <a:cubicBezTo>
                        <a:pt x="1669" y="15"/>
                        <a:pt x="1619" y="1"/>
                        <a:pt x="1569" y="1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6876755" y="3138036"/>
                  <a:ext cx="892419" cy="34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9" h="1321" extrusionOk="0">
                      <a:moveTo>
                        <a:pt x="2631" y="0"/>
                      </a:moveTo>
                      <a:lnTo>
                        <a:pt x="2618" y="143"/>
                      </a:lnTo>
                      <a:lnTo>
                        <a:pt x="2538" y="654"/>
                      </a:lnTo>
                      <a:lnTo>
                        <a:pt x="1058" y="926"/>
                      </a:lnTo>
                      <a:cubicBezTo>
                        <a:pt x="1058" y="926"/>
                        <a:pt x="777" y="581"/>
                        <a:pt x="756" y="561"/>
                      </a:cubicBezTo>
                      <a:cubicBezTo>
                        <a:pt x="748" y="552"/>
                        <a:pt x="734" y="552"/>
                        <a:pt x="704" y="545"/>
                      </a:cubicBezTo>
                      <a:cubicBezTo>
                        <a:pt x="627" y="525"/>
                        <a:pt x="489" y="502"/>
                        <a:pt x="461" y="502"/>
                      </a:cubicBezTo>
                      <a:cubicBezTo>
                        <a:pt x="432" y="502"/>
                        <a:pt x="180" y="625"/>
                        <a:pt x="137" y="654"/>
                      </a:cubicBezTo>
                      <a:cubicBezTo>
                        <a:pt x="101" y="682"/>
                        <a:pt x="30" y="906"/>
                        <a:pt x="23" y="926"/>
                      </a:cubicBezTo>
                      <a:cubicBezTo>
                        <a:pt x="8" y="949"/>
                        <a:pt x="1" y="999"/>
                        <a:pt x="51" y="999"/>
                      </a:cubicBezTo>
                      <a:lnTo>
                        <a:pt x="346" y="999"/>
                      </a:lnTo>
                      <a:cubicBezTo>
                        <a:pt x="346" y="999"/>
                        <a:pt x="353" y="999"/>
                        <a:pt x="353" y="1006"/>
                      </a:cubicBezTo>
                      <a:cubicBezTo>
                        <a:pt x="375" y="1006"/>
                        <a:pt x="446" y="1056"/>
                        <a:pt x="518" y="1113"/>
                      </a:cubicBezTo>
                      <a:cubicBezTo>
                        <a:pt x="541" y="1128"/>
                        <a:pt x="561" y="1142"/>
                        <a:pt x="575" y="1156"/>
                      </a:cubicBezTo>
                      <a:cubicBezTo>
                        <a:pt x="634" y="1199"/>
                        <a:pt x="684" y="1235"/>
                        <a:pt x="704" y="1258"/>
                      </a:cubicBezTo>
                      <a:cubicBezTo>
                        <a:pt x="742" y="1284"/>
                        <a:pt x="785" y="1321"/>
                        <a:pt x="903" y="1321"/>
                      </a:cubicBezTo>
                      <a:cubicBezTo>
                        <a:pt x="949" y="1321"/>
                        <a:pt x="1006" y="1315"/>
                        <a:pt x="1079" y="1301"/>
                      </a:cubicBezTo>
                      <a:cubicBezTo>
                        <a:pt x="1086" y="1301"/>
                        <a:pt x="1086" y="1301"/>
                        <a:pt x="1093" y="1294"/>
                      </a:cubicBezTo>
                      <a:cubicBezTo>
                        <a:pt x="1188" y="1301"/>
                        <a:pt x="1431" y="1301"/>
                        <a:pt x="1712" y="1301"/>
                      </a:cubicBezTo>
                      <a:lnTo>
                        <a:pt x="2107" y="1301"/>
                      </a:lnTo>
                      <a:cubicBezTo>
                        <a:pt x="2207" y="1265"/>
                        <a:pt x="2300" y="1235"/>
                        <a:pt x="2395" y="1199"/>
                      </a:cubicBezTo>
                      <a:cubicBezTo>
                        <a:pt x="2661" y="1106"/>
                        <a:pt x="2920" y="1006"/>
                        <a:pt x="3142" y="897"/>
                      </a:cubicBezTo>
                      <a:cubicBezTo>
                        <a:pt x="3199" y="675"/>
                        <a:pt x="3285" y="345"/>
                        <a:pt x="3335" y="157"/>
                      </a:cubicBezTo>
                      <a:cubicBezTo>
                        <a:pt x="3365" y="64"/>
                        <a:pt x="3378" y="0"/>
                        <a:pt x="3378" y="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extrusionOk="0">
                      <a:moveTo>
                        <a:pt x="1" y="1"/>
                      </a:moveTo>
                      <a:lnTo>
                        <a:pt x="108" y="591"/>
                      </a:lnTo>
                      <a:lnTo>
                        <a:pt x="173" y="591"/>
                      </a:lnTo>
                      <a:lnTo>
                        <a:pt x="65" y="23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8203881" y="4037874"/>
                  <a:ext cx="45955" cy="156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591" fill="none" extrusionOk="0">
                      <a:moveTo>
                        <a:pt x="1" y="1"/>
                      </a:moveTo>
                      <a:lnTo>
                        <a:pt x="65" y="232"/>
                      </a:lnTo>
                      <a:lnTo>
                        <a:pt x="173" y="591"/>
                      </a:lnTo>
                      <a:lnTo>
                        <a:pt x="108" y="59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8239222" y="3398185"/>
                  <a:ext cx="338322" cy="795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3013" extrusionOk="0">
                      <a:moveTo>
                        <a:pt x="913" y="1"/>
                      </a:moveTo>
                      <a:lnTo>
                        <a:pt x="620" y="979"/>
                      </a:lnTo>
                      <a:lnTo>
                        <a:pt x="339" y="1891"/>
                      </a:lnTo>
                      <a:lnTo>
                        <a:pt x="73" y="2768"/>
                      </a:lnTo>
                      <a:lnTo>
                        <a:pt x="1" y="3013"/>
                      </a:lnTo>
                      <a:lnTo>
                        <a:pt x="145" y="3013"/>
                      </a:lnTo>
                      <a:cubicBezTo>
                        <a:pt x="166" y="2970"/>
                        <a:pt x="180" y="2927"/>
                        <a:pt x="173" y="2883"/>
                      </a:cubicBezTo>
                      <a:cubicBezTo>
                        <a:pt x="159" y="2768"/>
                        <a:pt x="239" y="2688"/>
                        <a:pt x="318" y="2654"/>
                      </a:cubicBezTo>
                      <a:cubicBezTo>
                        <a:pt x="382" y="2625"/>
                        <a:pt x="418" y="2588"/>
                        <a:pt x="432" y="2531"/>
                      </a:cubicBezTo>
                      <a:lnTo>
                        <a:pt x="432" y="2466"/>
                      </a:lnTo>
                      <a:cubicBezTo>
                        <a:pt x="432" y="2366"/>
                        <a:pt x="525" y="2280"/>
                        <a:pt x="584" y="2250"/>
                      </a:cubicBezTo>
                      <a:cubicBezTo>
                        <a:pt x="611" y="2236"/>
                        <a:pt x="654" y="2223"/>
                        <a:pt x="706" y="2186"/>
                      </a:cubicBezTo>
                      <a:cubicBezTo>
                        <a:pt x="734" y="2157"/>
                        <a:pt x="770" y="2121"/>
                        <a:pt x="820" y="2093"/>
                      </a:cubicBezTo>
                      <a:cubicBezTo>
                        <a:pt x="842" y="2071"/>
                        <a:pt x="863" y="2042"/>
                        <a:pt x="886" y="2007"/>
                      </a:cubicBezTo>
                      <a:cubicBezTo>
                        <a:pt x="913" y="1971"/>
                        <a:pt x="942" y="1941"/>
                        <a:pt x="979" y="1921"/>
                      </a:cubicBezTo>
                      <a:cubicBezTo>
                        <a:pt x="1029" y="1812"/>
                        <a:pt x="1042" y="1697"/>
                        <a:pt x="1036" y="1619"/>
                      </a:cubicBezTo>
                      <a:cubicBezTo>
                        <a:pt x="1022" y="1490"/>
                        <a:pt x="942" y="1265"/>
                        <a:pt x="1115" y="877"/>
                      </a:cubicBezTo>
                      <a:cubicBezTo>
                        <a:pt x="1281" y="475"/>
                        <a:pt x="913" y="1"/>
                        <a:pt x="9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8198559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extrusionOk="0">
                      <a:moveTo>
                        <a:pt x="1056" y="1"/>
                      </a:move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216" y="2768"/>
                      </a:ln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8201454" y="3398185"/>
                  <a:ext cx="279162" cy="731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2768" fill="none" extrusionOk="0">
                      <a:moveTo>
                        <a:pt x="216" y="2768"/>
                      </a:moveTo>
                      <a:lnTo>
                        <a:pt x="482" y="1891"/>
                      </a:lnTo>
                      <a:lnTo>
                        <a:pt x="763" y="979"/>
                      </a:lnTo>
                      <a:lnTo>
                        <a:pt x="763" y="979"/>
                      </a:lnTo>
                      <a:lnTo>
                        <a:pt x="1056" y="1"/>
                      </a:lnTo>
                      <a:cubicBezTo>
                        <a:pt x="1056" y="1"/>
                        <a:pt x="482" y="196"/>
                        <a:pt x="409" y="618"/>
                      </a:cubicBezTo>
                      <a:cubicBezTo>
                        <a:pt x="332" y="1043"/>
                        <a:pt x="137" y="1179"/>
                        <a:pt x="57" y="1281"/>
                      </a:cubicBezTo>
                      <a:cubicBezTo>
                        <a:pt x="50" y="1288"/>
                        <a:pt x="37" y="1301"/>
                        <a:pt x="30" y="1324"/>
                      </a:cubicBezTo>
                      <a:cubicBezTo>
                        <a:pt x="93" y="1424"/>
                        <a:pt x="144" y="1596"/>
                        <a:pt x="80" y="1740"/>
                      </a:cubicBezTo>
                      <a:cubicBezTo>
                        <a:pt x="0" y="1898"/>
                        <a:pt x="21" y="1998"/>
                        <a:pt x="130" y="2114"/>
                      </a:cubicBezTo>
                      <a:cubicBezTo>
                        <a:pt x="245" y="2230"/>
                        <a:pt x="309" y="2409"/>
                        <a:pt x="202" y="2588"/>
                      </a:cubicBezTo>
                      <a:cubicBezTo>
                        <a:pt x="187" y="2611"/>
                        <a:pt x="173" y="2638"/>
                        <a:pt x="166" y="2668"/>
                      </a:cubicBezTo>
                      <a:lnTo>
                        <a:pt x="166" y="2668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8331181" y="4066663"/>
                  <a:ext cx="85307" cy="32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123" fill="none" extrusionOk="0">
                      <a:moveTo>
                        <a:pt x="323" y="0"/>
                      </a:moveTo>
                      <a:lnTo>
                        <a:pt x="0" y="123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8414061" y="3584123"/>
                  <a:ext cx="91381" cy="3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139" fill="none" extrusionOk="0">
                      <a:moveTo>
                        <a:pt x="1" y="139"/>
                      </a:moveTo>
                      <a:lnTo>
                        <a:pt x="34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8336149" y="3816017"/>
                  <a:ext cx="148428" cy="59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" h="224" fill="none" extrusionOk="0">
                      <a:moveTo>
                        <a:pt x="1" y="223"/>
                      </a:moveTo>
                      <a:lnTo>
                        <a:pt x="562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8260086" y="3762665"/>
                  <a:ext cx="68668" cy="13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12" fill="none" extrusionOk="0">
                      <a:moveTo>
                        <a:pt x="260" y="511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8359127" y="3575143"/>
                  <a:ext cx="43842" cy="81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309" fill="none" extrusionOk="0">
                      <a:moveTo>
                        <a:pt x="166" y="309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7960323" y="3422748"/>
                  <a:ext cx="323003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" h="2920" extrusionOk="0">
                      <a:moveTo>
                        <a:pt x="1" y="1"/>
                      </a:moveTo>
                      <a:lnTo>
                        <a:pt x="266" y="907"/>
                      </a:lnTo>
                      <a:lnTo>
                        <a:pt x="511" y="1748"/>
                      </a:lnTo>
                      <a:lnTo>
                        <a:pt x="684" y="2330"/>
                      </a:lnTo>
                      <a:lnTo>
                        <a:pt x="748" y="2561"/>
                      </a:lnTo>
                      <a:lnTo>
                        <a:pt x="856" y="2920"/>
                      </a:lnTo>
                      <a:lnTo>
                        <a:pt x="1036" y="2920"/>
                      </a:lnTo>
                      <a:cubicBezTo>
                        <a:pt x="1072" y="2811"/>
                        <a:pt x="1050" y="2682"/>
                        <a:pt x="1079" y="2575"/>
                      </a:cubicBezTo>
                      <a:cubicBezTo>
                        <a:pt x="1086" y="2545"/>
                        <a:pt x="1100" y="2518"/>
                        <a:pt x="1115" y="2495"/>
                      </a:cubicBezTo>
                      <a:cubicBezTo>
                        <a:pt x="1222" y="2316"/>
                        <a:pt x="1158" y="2137"/>
                        <a:pt x="1043" y="2021"/>
                      </a:cubicBezTo>
                      <a:cubicBezTo>
                        <a:pt x="934" y="1905"/>
                        <a:pt x="913" y="1805"/>
                        <a:pt x="993" y="1647"/>
                      </a:cubicBezTo>
                      <a:cubicBezTo>
                        <a:pt x="1057" y="1503"/>
                        <a:pt x="1006" y="1331"/>
                        <a:pt x="943" y="1231"/>
                      </a:cubicBezTo>
                      <a:cubicBezTo>
                        <a:pt x="927" y="1208"/>
                        <a:pt x="920" y="1195"/>
                        <a:pt x="913" y="1188"/>
                      </a:cubicBezTo>
                      <a:cubicBezTo>
                        <a:pt x="834" y="1095"/>
                        <a:pt x="661" y="965"/>
                        <a:pt x="589" y="577"/>
                      </a:cubicBezTo>
                      <a:cubicBezTo>
                        <a:pt x="525" y="180"/>
                        <a:pt x="1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7869206" y="3422748"/>
                  <a:ext cx="317457" cy="771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" h="2920" extrusionOk="0">
                      <a:moveTo>
                        <a:pt x="346" y="1"/>
                      </a:moveTo>
                      <a:cubicBezTo>
                        <a:pt x="346" y="1"/>
                        <a:pt x="1" y="439"/>
                        <a:pt x="158" y="800"/>
                      </a:cubicBezTo>
                      <a:cubicBezTo>
                        <a:pt x="310" y="1165"/>
                        <a:pt x="230" y="1374"/>
                        <a:pt x="216" y="1490"/>
                      </a:cubicBezTo>
                      <a:cubicBezTo>
                        <a:pt x="209" y="1604"/>
                        <a:pt x="244" y="1819"/>
                        <a:pt x="396" y="1921"/>
                      </a:cubicBezTo>
                      <a:cubicBezTo>
                        <a:pt x="518" y="1992"/>
                        <a:pt x="561" y="2064"/>
                        <a:pt x="561" y="2164"/>
                      </a:cubicBezTo>
                      <a:cubicBezTo>
                        <a:pt x="605" y="2194"/>
                        <a:pt x="655" y="2237"/>
                        <a:pt x="675" y="2294"/>
                      </a:cubicBezTo>
                      <a:cubicBezTo>
                        <a:pt x="691" y="2323"/>
                        <a:pt x="698" y="2345"/>
                        <a:pt x="698" y="2373"/>
                      </a:cubicBezTo>
                      <a:cubicBezTo>
                        <a:pt x="691" y="2482"/>
                        <a:pt x="727" y="2525"/>
                        <a:pt x="813" y="2561"/>
                      </a:cubicBezTo>
                      <a:cubicBezTo>
                        <a:pt x="900" y="2595"/>
                        <a:pt x="970" y="2675"/>
                        <a:pt x="956" y="2790"/>
                      </a:cubicBezTo>
                      <a:cubicBezTo>
                        <a:pt x="950" y="2834"/>
                        <a:pt x="963" y="2877"/>
                        <a:pt x="986" y="2920"/>
                      </a:cubicBezTo>
                      <a:lnTo>
                        <a:pt x="1201" y="2920"/>
                      </a:lnTo>
                      <a:lnTo>
                        <a:pt x="1093" y="2561"/>
                      </a:lnTo>
                      <a:lnTo>
                        <a:pt x="1029" y="2330"/>
                      </a:lnTo>
                      <a:lnTo>
                        <a:pt x="856" y="1748"/>
                      </a:lnTo>
                      <a:lnTo>
                        <a:pt x="611" y="907"/>
                      </a:lnTo>
                      <a:lnTo>
                        <a:pt x="34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8157612" y="4000106"/>
                  <a:ext cx="51765" cy="9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375" fill="none" extrusionOk="0">
                      <a:moveTo>
                        <a:pt x="1" y="375"/>
                      </a:moveTo>
                      <a:lnTo>
                        <a:pt x="196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8047479" y="4028366"/>
                  <a:ext cx="102738" cy="4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160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345" y="145"/>
                      </a:lnTo>
                      <a:lnTo>
                        <a:pt x="388" y="15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7935761" y="3593631"/>
                  <a:ext cx="83722" cy="3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1" fill="none" extrusionOk="0">
                      <a:moveTo>
                        <a:pt x="316" y="13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7954513" y="3808357"/>
                  <a:ext cx="134959" cy="53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203" fill="none" extrusionOk="0">
                      <a:moveTo>
                        <a:pt x="511" y="2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8095282" y="3760817"/>
                  <a:ext cx="64442" cy="123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469" fill="none" extrusionOk="0">
                      <a:moveTo>
                        <a:pt x="0" y="468"/>
                      </a:moveTo>
                      <a:lnTo>
                        <a:pt x="244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8030576" y="3586500"/>
                  <a:ext cx="39880" cy="75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287" fill="none" extrusionOk="0">
                      <a:moveTo>
                        <a:pt x="0" y="287"/>
                      </a:moveTo>
                      <a:lnTo>
                        <a:pt x="151" y="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8518698" y="3905288"/>
                  <a:ext cx="42257" cy="45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74" extrusionOk="0">
                      <a:moveTo>
                        <a:pt x="160" y="1"/>
                      </a:moveTo>
                      <a:cubicBezTo>
                        <a:pt x="123" y="21"/>
                        <a:pt x="94" y="51"/>
                        <a:pt x="67" y="87"/>
                      </a:cubicBezTo>
                      <a:cubicBezTo>
                        <a:pt x="47" y="118"/>
                        <a:pt x="28" y="144"/>
                        <a:pt x="8" y="166"/>
                      </a:cubicBezTo>
                      <a:lnTo>
                        <a:pt x="8" y="166"/>
                      </a:lnTo>
                      <a:cubicBezTo>
                        <a:pt x="10" y="165"/>
                        <a:pt x="12" y="165"/>
                        <a:pt x="16" y="165"/>
                      </a:cubicBezTo>
                      <a:cubicBezTo>
                        <a:pt x="80" y="122"/>
                        <a:pt x="130" y="65"/>
                        <a:pt x="160" y="1"/>
                      </a:cubicBezTo>
                      <a:close/>
                      <a:moveTo>
                        <a:pt x="8" y="166"/>
                      </a:moveTo>
                      <a:cubicBezTo>
                        <a:pt x="6" y="167"/>
                        <a:pt x="5" y="169"/>
                        <a:pt x="1" y="173"/>
                      </a:cubicBezTo>
                      <a:cubicBezTo>
                        <a:pt x="3" y="171"/>
                        <a:pt x="6" y="168"/>
                        <a:pt x="8" y="1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8326642" y="3886272"/>
                  <a:ext cx="283387" cy="30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1165" extrusionOk="0">
                      <a:moveTo>
                        <a:pt x="1000" y="0"/>
                      </a:moveTo>
                      <a:lnTo>
                        <a:pt x="648" y="409"/>
                      </a:lnTo>
                      <a:lnTo>
                        <a:pt x="339" y="777"/>
                      </a:lnTo>
                      <a:lnTo>
                        <a:pt x="332" y="784"/>
                      </a:lnTo>
                      <a:lnTo>
                        <a:pt x="21" y="1142"/>
                      </a:lnTo>
                      <a:lnTo>
                        <a:pt x="15" y="1151"/>
                      </a:lnTo>
                      <a:lnTo>
                        <a:pt x="1" y="1165"/>
                      </a:lnTo>
                      <a:lnTo>
                        <a:pt x="353" y="1165"/>
                      </a:lnTo>
                      <a:cubicBezTo>
                        <a:pt x="360" y="1151"/>
                        <a:pt x="360" y="1135"/>
                        <a:pt x="366" y="1122"/>
                      </a:cubicBezTo>
                      <a:cubicBezTo>
                        <a:pt x="389" y="1035"/>
                        <a:pt x="425" y="992"/>
                        <a:pt x="525" y="978"/>
                      </a:cubicBezTo>
                      <a:cubicBezTo>
                        <a:pt x="625" y="963"/>
                        <a:pt x="698" y="863"/>
                        <a:pt x="720" y="797"/>
                      </a:cubicBezTo>
                      <a:cubicBezTo>
                        <a:pt x="741" y="734"/>
                        <a:pt x="748" y="611"/>
                        <a:pt x="906" y="461"/>
                      </a:cubicBezTo>
                      <a:cubicBezTo>
                        <a:pt x="1072" y="302"/>
                        <a:pt x="1000" y="0"/>
                        <a:pt x="10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8277517" y="3885744"/>
                  <a:ext cx="313231" cy="308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67" extrusionOk="0">
                      <a:moveTo>
                        <a:pt x="1130" y="0"/>
                      </a:moveTo>
                      <a:cubicBezTo>
                        <a:pt x="1058" y="0"/>
                        <a:pt x="931" y="10"/>
                        <a:pt x="834" y="75"/>
                      </a:cubicBezTo>
                      <a:cubicBezTo>
                        <a:pt x="804" y="139"/>
                        <a:pt x="754" y="196"/>
                        <a:pt x="690" y="239"/>
                      </a:cubicBezTo>
                      <a:cubicBezTo>
                        <a:pt x="682" y="239"/>
                        <a:pt x="682" y="239"/>
                        <a:pt x="675" y="247"/>
                      </a:cubicBezTo>
                      <a:cubicBezTo>
                        <a:pt x="639" y="290"/>
                        <a:pt x="596" y="318"/>
                        <a:pt x="561" y="340"/>
                      </a:cubicBezTo>
                      <a:cubicBezTo>
                        <a:pt x="509" y="377"/>
                        <a:pt x="466" y="390"/>
                        <a:pt x="439" y="404"/>
                      </a:cubicBezTo>
                      <a:cubicBezTo>
                        <a:pt x="380" y="434"/>
                        <a:pt x="287" y="520"/>
                        <a:pt x="287" y="620"/>
                      </a:cubicBezTo>
                      <a:lnTo>
                        <a:pt x="287" y="685"/>
                      </a:lnTo>
                      <a:cubicBezTo>
                        <a:pt x="273" y="742"/>
                        <a:pt x="237" y="779"/>
                        <a:pt x="173" y="808"/>
                      </a:cubicBezTo>
                      <a:cubicBezTo>
                        <a:pt x="94" y="842"/>
                        <a:pt x="14" y="922"/>
                        <a:pt x="28" y="1037"/>
                      </a:cubicBezTo>
                      <a:cubicBezTo>
                        <a:pt x="35" y="1081"/>
                        <a:pt x="21" y="1124"/>
                        <a:pt x="0" y="1167"/>
                      </a:cubicBezTo>
                      <a:lnTo>
                        <a:pt x="187" y="1167"/>
                      </a:lnTo>
                      <a:cubicBezTo>
                        <a:pt x="194" y="1160"/>
                        <a:pt x="194" y="1160"/>
                        <a:pt x="201" y="1153"/>
                      </a:cubicBezTo>
                      <a:lnTo>
                        <a:pt x="207" y="1144"/>
                      </a:lnTo>
                      <a:lnTo>
                        <a:pt x="518" y="786"/>
                      </a:lnTo>
                      <a:lnTo>
                        <a:pt x="525" y="779"/>
                      </a:lnTo>
                      <a:lnTo>
                        <a:pt x="834" y="411"/>
                      </a:lnTo>
                      <a:lnTo>
                        <a:pt x="1186" y="2"/>
                      </a:lnTo>
                      <a:cubicBezTo>
                        <a:pt x="1186" y="2"/>
                        <a:pt x="1164" y="0"/>
                        <a:pt x="11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8326642" y="4127146"/>
                  <a:ext cx="3962" cy="63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239" fill="none" extrusionOk="0">
                      <a:moveTo>
                        <a:pt x="15" y="239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8341696" y="4176535"/>
                  <a:ext cx="63122" cy="2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9" fill="none" extrusionOk="0">
                      <a:moveTo>
                        <a:pt x="1" y="0"/>
                      </a:moveTo>
                      <a:lnTo>
                        <a:pt x="239" y="9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8510725" y="3979241"/>
                  <a:ext cx="51765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8" fill="none" extrusionOk="0">
                      <a:moveTo>
                        <a:pt x="1" y="0"/>
                      </a:moveTo>
                      <a:lnTo>
                        <a:pt x="196" y="7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8421457" y="4083567"/>
                  <a:ext cx="81873" cy="4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16" fill="none" extrusionOk="0">
                      <a:moveTo>
                        <a:pt x="1" y="0"/>
                      </a:moveTo>
                      <a:lnTo>
                        <a:pt x="309" y="16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8408251" y="4015160"/>
                  <a:ext cx="6074" cy="781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96" fill="none" extrusionOk="0">
                      <a:moveTo>
                        <a:pt x="23" y="296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8495671" y="3944906"/>
                  <a:ext cx="2113" cy="47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81" fill="none" extrusionOk="0">
                      <a:moveTo>
                        <a:pt x="8" y="180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8023332" y="4192236"/>
                  <a:ext cx="488335" cy="324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9" h="1230" extrusionOk="0">
                      <a:moveTo>
                        <a:pt x="1" y="1"/>
                      </a:moveTo>
                      <a:lnTo>
                        <a:pt x="151" y="850"/>
                      </a:lnTo>
                      <a:lnTo>
                        <a:pt x="151" y="856"/>
                      </a:lnTo>
                      <a:lnTo>
                        <a:pt x="223" y="1229"/>
                      </a:lnTo>
                      <a:lnTo>
                        <a:pt x="834" y="1229"/>
                      </a:lnTo>
                      <a:lnTo>
                        <a:pt x="834" y="850"/>
                      </a:lnTo>
                      <a:lnTo>
                        <a:pt x="1006" y="850"/>
                      </a:lnTo>
                      <a:lnTo>
                        <a:pt x="1006" y="1229"/>
                      </a:lnTo>
                      <a:lnTo>
                        <a:pt x="1617" y="1229"/>
                      </a:lnTo>
                      <a:lnTo>
                        <a:pt x="1690" y="850"/>
                      </a:lnTo>
                      <a:lnTo>
                        <a:pt x="184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8017685" y="4417938"/>
                  <a:ext cx="45691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927" extrusionOk="0">
                      <a:moveTo>
                        <a:pt x="0" y="1"/>
                      </a:moveTo>
                      <a:lnTo>
                        <a:pt x="0" y="927"/>
                      </a:lnTo>
                      <a:lnTo>
                        <a:pt x="173" y="927"/>
                      </a:lnTo>
                      <a:lnTo>
                        <a:pt x="173" y="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8063111" y="4417938"/>
                  <a:ext cx="264" cy="2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" extrusionOk="0">
                      <a:moveTo>
                        <a:pt x="1" y="1"/>
                      </a:moveTo>
                      <a:lnTo>
                        <a:pt x="1" y="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8469574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8469574" y="4417938"/>
                  <a:ext cx="264" cy="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8289188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0" y="0"/>
                      </a:moveTo>
                      <a:lnTo>
                        <a:pt x="0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8063111" y="4518302"/>
                  <a:ext cx="180650" cy="4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59" extrusionOk="0">
                      <a:moveTo>
                        <a:pt x="1" y="0"/>
                      </a:moveTo>
                      <a:lnTo>
                        <a:pt x="1" y="159"/>
                      </a:lnTo>
                      <a:lnTo>
                        <a:pt x="684" y="159"/>
                      </a:lnTo>
                      <a:lnTo>
                        <a:pt x="68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8243497" y="4417938"/>
                  <a:ext cx="45955" cy="244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" h="927" extrusionOk="0">
                      <a:moveTo>
                        <a:pt x="1" y="1"/>
                      </a:moveTo>
                      <a:lnTo>
                        <a:pt x="1" y="927"/>
                      </a:lnTo>
                      <a:lnTo>
                        <a:pt x="173" y="927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7554707" y="2843821"/>
                  <a:ext cx="271477" cy="290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8" h="1245" fill="none" extrusionOk="0">
                      <a:moveTo>
                        <a:pt x="898" y="0"/>
                      </a:moveTo>
                      <a:lnTo>
                        <a:pt x="906" y="9"/>
                      </a:lnTo>
                      <a:cubicBezTo>
                        <a:pt x="927" y="95"/>
                        <a:pt x="949" y="195"/>
                        <a:pt x="963" y="288"/>
                      </a:cubicBezTo>
                      <a:cubicBezTo>
                        <a:pt x="1027" y="733"/>
                        <a:pt x="970" y="1230"/>
                        <a:pt x="970" y="1230"/>
                      </a:cubicBezTo>
                      <a:cubicBezTo>
                        <a:pt x="913" y="1237"/>
                        <a:pt x="841" y="1237"/>
                        <a:pt x="768" y="1244"/>
                      </a:cubicBezTo>
                      <a:lnTo>
                        <a:pt x="475" y="1244"/>
                      </a:lnTo>
                      <a:cubicBezTo>
                        <a:pt x="287" y="1244"/>
                        <a:pt x="121" y="1237"/>
                        <a:pt x="51" y="1230"/>
                      </a:cubicBezTo>
                      <a:lnTo>
                        <a:pt x="1" y="1230"/>
                      </a:lnTo>
                      <a:lnTo>
                        <a:pt x="64" y="490"/>
                      </a:lnTo>
                    </a:path>
                  </a:pathLst>
                </a:custGeom>
                <a:solidFill>
                  <a:schemeClr val="lt1"/>
                </a:solidFill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6328768" y="3104295"/>
                  <a:ext cx="197298" cy="148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" h="433" extrusionOk="0">
                      <a:moveTo>
                        <a:pt x="121" y="1"/>
                      </a:moveTo>
                      <a:cubicBezTo>
                        <a:pt x="43" y="1"/>
                        <a:pt x="0" y="65"/>
                        <a:pt x="21" y="144"/>
                      </a:cubicBezTo>
                      <a:cubicBezTo>
                        <a:pt x="28" y="180"/>
                        <a:pt x="57" y="267"/>
                        <a:pt x="273" y="381"/>
                      </a:cubicBezTo>
                      <a:lnTo>
                        <a:pt x="359" y="432"/>
                      </a:lnTo>
                      <a:lnTo>
                        <a:pt x="423" y="381"/>
                      </a:lnTo>
                      <a:cubicBezTo>
                        <a:pt x="575" y="267"/>
                        <a:pt x="552" y="180"/>
                        <a:pt x="538" y="144"/>
                      </a:cubicBezTo>
                      <a:cubicBezTo>
                        <a:pt x="518" y="65"/>
                        <a:pt x="438" y="1"/>
                        <a:pt x="359" y="1"/>
                      </a:cubicBezTo>
                      <a:cubicBezTo>
                        <a:pt x="309" y="1"/>
                        <a:pt x="273" y="29"/>
                        <a:pt x="259" y="65"/>
                      </a:cubicBezTo>
                      <a:cubicBezTo>
                        <a:pt x="223" y="29"/>
                        <a:pt x="173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80" name="Google Shape;680;p38"/>
            <p:cNvSpPr/>
            <p:nvPr/>
          </p:nvSpPr>
          <p:spPr>
            <a:xfrm>
              <a:off x="6472198" y="1153570"/>
              <a:ext cx="596900" cy="37775"/>
            </a:xfrm>
            <a:custGeom>
              <a:avLst/>
              <a:gdLst/>
              <a:ahLst/>
              <a:cxnLst/>
              <a:rect l="l" t="t" r="r" b="b"/>
              <a:pathLst>
                <a:path w="2638" h="167" fill="none" extrusionOk="0">
                  <a:moveTo>
                    <a:pt x="0" y="1"/>
                  </a:moveTo>
                  <a:cubicBezTo>
                    <a:pt x="216" y="1"/>
                    <a:pt x="216" y="167"/>
                    <a:pt x="438" y="167"/>
                  </a:cubicBezTo>
                  <a:cubicBezTo>
                    <a:pt x="661" y="167"/>
                    <a:pt x="661" y="1"/>
                    <a:pt x="877" y="1"/>
                  </a:cubicBezTo>
                  <a:cubicBezTo>
                    <a:pt x="1099" y="1"/>
                    <a:pt x="1099" y="167"/>
                    <a:pt x="1315" y="167"/>
                  </a:cubicBezTo>
                  <a:cubicBezTo>
                    <a:pt x="1537" y="167"/>
                    <a:pt x="1537" y="1"/>
                    <a:pt x="1762" y="1"/>
                  </a:cubicBezTo>
                  <a:cubicBezTo>
                    <a:pt x="1977" y="1"/>
                    <a:pt x="1977" y="167"/>
                    <a:pt x="2200" y="167"/>
                  </a:cubicBezTo>
                  <a:cubicBezTo>
                    <a:pt x="2422" y="167"/>
                    <a:pt x="2422" y="1"/>
                    <a:pt x="2638" y="1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8011640" y="21820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6650452" y="19315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2" name="Google Shape;8672;p72"/>
          <p:cNvSpPr txBox="1">
            <a:spLocks noGrp="1"/>
          </p:cNvSpPr>
          <p:nvPr>
            <p:ph type="title"/>
          </p:nvPr>
        </p:nvSpPr>
        <p:spPr>
          <a:xfrm>
            <a:off x="713254" y="596213"/>
            <a:ext cx="36402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Thanks!</a:t>
            </a:r>
            <a:endParaRPr dirty="0"/>
          </a:p>
        </p:txBody>
      </p:sp>
      <p:sp>
        <p:nvSpPr>
          <p:cNvPr id="8673" name="Google Shape;8673;p72"/>
          <p:cNvSpPr txBox="1">
            <a:spLocks noGrp="1"/>
          </p:cNvSpPr>
          <p:nvPr>
            <p:ph type="subTitle" idx="1"/>
          </p:nvPr>
        </p:nvSpPr>
        <p:spPr>
          <a:xfrm>
            <a:off x="713225" y="1605150"/>
            <a:ext cx="36402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KHDimov20@codingburgas.bg</a:t>
            </a:r>
            <a:endParaRPr dirty="0"/>
          </a:p>
          <a:p>
            <a:pPr marL="0" lvl="0" indent="0"/>
            <a:r>
              <a:rPr lang="en-US" dirty="0" smtClean="0"/>
              <a:t>PRDaylyanov20</a:t>
            </a:r>
            <a:r>
              <a:rPr lang="en" dirty="0" smtClean="0"/>
              <a:t>@codingburgas.bg</a:t>
            </a:r>
            <a:endParaRPr dirty="0"/>
          </a:p>
        </p:txBody>
      </p:sp>
      <p:grpSp>
        <p:nvGrpSpPr>
          <p:cNvPr id="8675" name="Google Shape;8675;p72"/>
          <p:cNvGrpSpPr/>
          <p:nvPr/>
        </p:nvGrpSpPr>
        <p:grpSpPr>
          <a:xfrm>
            <a:off x="2790018" y="-107686"/>
            <a:ext cx="6371098" cy="4994649"/>
            <a:chOff x="3037643" y="-107686"/>
            <a:chExt cx="6371098" cy="4994649"/>
          </a:xfrm>
        </p:grpSpPr>
        <p:sp>
          <p:nvSpPr>
            <p:cNvPr id="8676" name="Google Shape;8676;p72"/>
            <p:cNvSpPr/>
            <p:nvPr/>
          </p:nvSpPr>
          <p:spPr>
            <a:xfrm>
              <a:off x="3037643" y="4807147"/>
              <a:ext cx="6371098" cy="245"/>
            </a:xfrm>
            <a:custGeom>
              <a:avLst/>
              <a:gdLst/>
              <a:ahLst/>
              <a:cxnLst/>
              <a:rect l="l" t="t" r="r" b="b"/>
              <a:pathLst>
                <a:path w="26051" h="1" fill="none" extrusionOk="0">
                  <a:moveTo>
                    <a:pt x="26050" y="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7" name="Google Shape;8677;p72"/>
            <p:cNvGrpSpPr/>
            <p:nvPr/>
          </p:nvGrpSpPr>
          <p:grpSpPr>
            <a:xfrm>
              <a:off x="6656001" y="-107686"/>
              <a:ext cx="497676" cy="1794742"/>
              <a:chOff x="6717790" y="1105236"/>
              <a:chExt cx="332116" cy="1197612"/>
            </a:xfrm>
          </p:grpSpPr>
          <p:sp>
            <p:nvSpPr>
              <p:cNvPr id="8678" name="Google Shape;8678;p72"/>
              <p:cNvSpPr/>
              <p:nvPr/>
            </p:nvSpPr>
            <p:spPr>
              <a:xfrm>
                <a:off x="6810479" y="2182769"/>
                <a:ext cx="146248" cy="6725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275" extrusionOk="0">
                    <a:moveTo>
                      <a:pt x="1" y="0"/>
                    </a:moveTo>
                    <a:cubicBezTo>
                      <a:pt x="16" y="152"/>
                      <a:pt x="146" y="274"/>
                      <a:pt x="303" y="274"/>
                    </a:cubicBezTo>
                    <a:cubicBezTo>
                      <a:pt x="454" y="274"/>
                      <a:pt x="584" y="152"/>
                      <a:pt x="5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9" name="Google Shape;8679;p72"/>
              <p:cNvSpPr/>
              <p:nvPr/>
            </p:nvSpPr>
            <p:spPr>
              <a:xfrm>
                <a:off x="6882624" y="2275947"/>
                <a:ext cx="245" cy="26902"/>
              </a:xfrm>
              <a:custGeom>
                <a:avLst/>
                <a:gdLst/>
                <a:ahLst/>
                <a:cxnLst/>
                <a:rect l="l" t="t" r="r" b="b"/>
                <a:pathLst>
                  <a:path w="1" h="110" fill="none" extrusionOk="0">
                    <a:moveTo>
                      <a:pt x="1" y="0"/>
                    </a:moveTo>
                    <a:lnTo>
                      <a:pt x="1" y="10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0" name="Google Shape;8680;p72"/>
              <p:cNvSpPr/>
              <p:nvPr/>
            </p:nvSpPr>
            <p:spPr>
              <a:xfrm>
                <a:off x="6933737" y="2262007"/>
                <a:ext cx="12473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1" fill="none" extrusionOk="0">
                    <a:moveTo>
                      <a:pt x="0" y="0"/>
                    </a:moveTo>
                    <a:lnTo>
                      <a:pt x="50" y="10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1" name="Google Shape;8681;p72"/>
              <p:cNvSpPr/>
              <p:nvPr/>
            </p:nvSpPr>
            <p:spPr>
              <a:xfrm>
                <a:off x="6968709" y="2227034"/>
                <a:ext cx="25190" cy="12473"/>
              </a:xfrm>
              <a:custGeom>
                <a:avLst/>
                <a:gdLst/>
                <a:ahLst/>
                <a:cxnLst/>
                <a:rect l="l" t="t" r="r" b="b"/>
                <a:pathLst>
                  <a:path w="103" h="51" fill="none" extrusionOk="0">
                    <a:moveTo>
                      <a:pt x="1" y="0"/>
                    </a:moveTo>
                    <a:lnTo>
                      <a:pt x="102" y="5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2" name="Google Shape;8682;p72"/>
              <p:cNvSpPr/>
              <p:nvPr/>
            </p:nvSpPr>
            <p:spPr>
              <a:xfrm>
                <a:off x="6773795" y="2227034"/>
                <a:ext cx="24701" cy="1247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1" fill="none" extrusionOk="0">
                    <a:moveTo>
                      <a:pt x="101" y="0"/>
                    </a:moveTo>
                    <a:lnTo>
                      <a:pt x="1" y="5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3" name="Google Shape;8683;p72"/>
              <p:cNvSpPr/>
              <p:nvPr/>
            </p:nvSpPr>
            <p:spPr>
              <a:xfrm>
                <a:off x="6819283" y="2262007"/>
                <a:ext cx="14674" cy="24701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1" fill="none" extrusionOk="0">
                    <a:moveTo>
                      <a:pt x="60" y="0"/>
                    </a:moveTo>
                    <a:lnTo>
                      <a:pt x="1" y="10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4" name="Google Shape;8684;p72"/>
              <p:cNvSpPr/>
              <p:nvPr/>
            </p:nvSpPr>
            <p:spPr>
              <a:xfrm>
                <a:off x="6884336" y="1105236"/>
                <a:ext cx="245" cy="796785"/>
              </a:xfrm>
              <a:custGeom>
                <a:avLst/>
                <a:gdLst/>
                <a:ahLst/>
                <a:cxnLst/>
                <a:rect l="l" t="t" r="r" b="b"/>
                <a:pathLst>
                  <a:path w="1" h="3258" fill="none" extrusionOk="0">
                    <a:moveTo>
                      <a:pt x="1" y="325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5" name="Google Shape;8685;p72"/>
              <p:cNvSpPr/>
              <p:nvPr/>
            </p:nvSpPr>
            <p:spPr>
              <a:xfrm>
                <a:off x="6717790" y="1901769"/>
                <a:ext cx="332116" cy="281247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50" extrusionOk="0">
                    <a:moveTo>
                      <a:pt x="682" y="0"/>
                    </a:moveTo>
                    <a:cubicBezTo>
                      <a:pt x="280" y="0"/>
                      <a:pt x="0" y="302"/>
                      <a:pt x="0" y="761"/>
                    </a:cubicBezTo>
                    <a:lnTo>
                      <a:pt x="0" y="1149"/>
                    </a:lnTo>
                    <a:lnTo>
                      <a:pt x="1358" y="1149"/>
                    </a:lnTo>
                    <a:lnTo>
                      <a:pt x="1358" y="761"/>
                    </a:lnTo>
                    <a:cubicBezTo>
                      <a:pt x="1358" y="302"/>
                      <a:pt x="1078" y="0"/>
                      <a:pt x="6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6" name="Google Shape;8686;p72"/>
            <p:cNvGrpSpPr/>
            <p:nvPr/>
          </p:nvGrpSpPr>
          <p:grpSpPr>
            <a:xfrm>
              <a:off x="5174573" y="1686988"/>
              <a:ext cx="3460537" cy="3199975"/>
              <a:chOff x="5603086" y="1871688"/>
              <a:chExt cx="3260966" cy="3015431"/>
            </a:xfrm>
          </p:grpSpPr>
          <p:sp>
            <p:nvSpPr>
              <p:cNvPr id="8687" name="Google Shape;8687;p72"/>
              <p:cNvSpPr/>
              <p:nvPr/>
            </p:nvSpPr>
            <p:spPr>
              <a:xfrm>
                <a:off x="5692595" y="3645485"/>
                <a:ext cx="114455" cy="23771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972" extrusionOk="0">
                    <a:moveTo>
                      <a:pt x="152" y="0"/>
                    </a:moveTo>
                    <a:lnTo>
                      <a:pt x="0" y="345"/>
                    </a:lnTo>
                    <a:lnTo>
                      <a:pt x="252" y="971"/>
                    </a:lnTo>
                    <a:lnTo>
                      <a:pt x="468" y="468"/>
                    </a:lnTo>
                    <a:cubicBezTo>
                      <a:pt x="361" y="288"/>
                      <a:pt x="252" y="123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8" name="Google Shape;8688;p72"/>
              <p:cNvSpPr/>
              <p:nvPr/>
            </p:nvSpPr>
            <p:spPr>
              <a:xfrm>
                <a:off x="5632922" y="3577008"/>
                <a:ext cx="96847" cy="15309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626" extrusionOk="0">
                    <a:moveTo>
                      <a:pt x="39" y="1"/>
                    </a:moveTo>
                    <a:cubicBezTo>
                      <a:pt x="26" y="1"/>
                      <a:pt x="13" y="3"/>
                      <a:pt x="1" y="7"/>
                    </a:cubicBezTo>
                    <a:lnTo>
                      <a:pt x="244" y="625"/>
                    </a:lnTo>
                    <a:lnTo>
                      <a:pt x="396" y="280"/>
                    </a:lnTo>
                    <a:cubicBezTo>
                      <a:pt x="258" y="104"/>
                      <a:pt x="131" y="1"/>
                      <a:pt x="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9" name="Google Shape;8689;p72"/>
              <p:cNvSpPr/>
              <p:nvPr/>
            </p:nvSpPr>
            <p:spPr>
              <a:xfrm>
                <a:off x="5603086" y="3578720"/>
                <a:ext cx="89754" cy="15138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619" extrusionOk="0">
                    <a:moveTo>
                      <a:pt x="123" y="0"/>
                    </a:moveTo>
                    <a:cubicBezTo>
                      <a:pt x="30" y="37"/>
                      <a:pt x="0" y="216"/>
                      <a:pt x="14" y="468"/>
                    </a:cubicBezTo>
                    <a:lnTo>
                      <a:pt x="366" y="618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0" name="Google Shape;8690;p72"/>
              <p:cNvSpPr/>
              <p:nvPr/>
            </p:nvSpPr>
            <p:spPr>
              <a:xfrm>
                <a:off x="5606510" y="3692929"/>
                <a:ext cx="147960" cy="19027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7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65"/>
                      <a:pt x="50" y="360"/>
                      <a:pt x="102" y="562"/>
                    </a:cubicBezTo>
                    <a:lnTo>
                      <a:pt x="604" y="777"/>
                    </a:lnTo>
                    <a:lnTo>
                      <a:pt x="352" y="1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1" name="Google Shape;8691;p72"/>
              <p:cNvSpPr/>
              <p:nvPr/>
            </p:nvSpPr>
            <p:spPr>
              <a:xfrm>
                <a:off x="5631455" y="3830128"/>
                <a:ext cx="182688" cy="205677"/>
              </a:xfrm>
              <a:custGeom>
                <a:avLst/>
                <a:gdLst/>
                <a:ahLst/>
                <a:cxnLst/>
                <a:rect l="l" t="t" r="r" b="b"/>
                <a:pathLst>
                  <a:path w="747" h="8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0" y="194"/>
                      <a:pt x="107" y="403"/>
                      <a:pt x="186" y="596"/>
                    </a:cubicBezTo>
                    <a:lnTo>
                      <a:pt x="747" y="841"/>
                    </a:lnTo>
                    <a:lnTo>
                      <a:pt x="502" y="2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2" name="Google Shape;8692;p72"/>
              <p:cNvSpPr/>
              <p:nvPr/>
            </p:nvSpPr>
            <p:spPr>
              <a:xfrm>
                <a:off x="5631455" y="3830128"/>
                <a:ext cx="0" cy="245"/>
              </a:xfrm>
              <a:custGeom>
                <a:avLst/>
                <a:gdLst/>
                <a:ahLst/>
                <a:cxnLst/>
                <a:rect l="l" t="t" r="r" b="b"/>
                <a:pathLst>
                  <a:path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3" name="Google Shape;8693;p72"/>
              <p:cNvSpPr/>
              <p:nvPr/>
            </p:nvSpPr>
            <p:spPr>
              <a:xfrm>
                <a:off x="5770120" y="4466474"/>
                <a:ext cx="42554" cy="38714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583" extrusionOk="0">
                    <a:moveTo>
                      <a:pt x="1" y="0"/>
                    </a:moveTo>
                    <a:lnTo>
                      <a:pt x="1" y="1582"/>
                    </a:lnTo>
                    <a:lnTo>
                      <a:pt x="173" y="1582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4" name="Google Shape;8694;p72"/>
              <p:cNvSpPr/>
              <p:nvPr/>
            </p:nvSpPr>
            <p:spPr>
              <a:xfrm>
                <a:off x="6422362" y="3619317"/>
                <a:ext cx="337741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183" extrusionOk="0">
                    <a:moveTo>
                      <a:pt x="1193" y="0"/>
                    </a:moveTo>
                    <a:lnTo>
                      <a:pt x="1" y="5182"/>
                    </a:lnTo>
                    <a:lnTo>
                      <a:pt x="187" y="5182"/>
                    </a:ln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5" name="Google Shape;8695;p72"/>
              <p:cNvSpPr/>
              <p:nvPr/>
            </p:nvSpPr>
            <p:spPr>
              <a:xfrm>
                <a:off x="6713877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6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6" name="Google Shape;8696;p72"/>
              <p:cNvSpPr/>
              <p:nvPr/>
            </p:nvSpPr>
            <p:spPr>
              <a:xfrm>
                <a:off x="6467850" y="3619317"/>
                <a:ext cx="381762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5183" extrusionOk="0">
                    <a:moveTo>
                      <a:pt x="1195" y="0"/>
                    </a:moveTo>
                    <a:lnTo>
                      <a:pt x="1" y="5182"/>
                    </a:lnTo>
                    <a:lnTo>
                      <a:pt x="367" y="5182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7" name="Google Shape;8697;p72"/>
              <p:cNvSpPr/>
              <p:nvPr/>
            </p:nvSpPr>
            <p:spPr>
              <a:xfrm>
                <a:off x="7144792" y="4698317"/>
                <a:ext cx="1712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7" y="1"/>
                    </a:moveTo>
                    <a:cubicBezTo>
                      <a:pt x="7" y="1"/>
                      <a:pt x="0" y="1"/>
                      <a:pt x="0" y="8"/>
                    </a:cubicBezTo>
                    <a:lnTo>
                      <a:pt x="7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8" name="Google Shape;8698;p72"/>
              <p:cNvSpPr/>
              <p:nvPr/>
            </p:nvSpPr>
            <p:spPr>
              <a:xfrm>
                <a:off x="7234546" y="4695138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9" name="Google Shape;8699;p72"/>
              <p:cNvSpPr/>
              <p:nvPr/>
            </p:nvSpPr>
            <p:spPr>
              <a:xfrm>
                <a:off x="7215225" y="4713969"/>
                <a:ext cx="1712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0" name="Google Shape;8700;p72"/>
              <p:cNvSpPr/>
              <p:nvPr/>
            </p:nvSpPr>
            <p:spPr>
              <a:xfrm>
                <a:off x="7213514" y="4781223"/>
                <a:ext cx="8560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3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7"/>
                      <a:pt x="21" y="7"/>
                      <a:pt x="35" y="14"/>
                    </a:cubicBezTo>
                    <a:cubicBezTo>
                      <a:pt x="28" y="7"/>
                      <a:pt x="14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1" name="Google Shape;8701;p72"/>
              <p:cNvSpPr/>
              <p:nvPr/>
            </p:nvSpPr>
            <p:spPr>
              <a:xfrm>
                <a:off x="7215225" y="4713969"/>
                <a:ext cx="1712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2" name="Google Shape;8702;p72"/>
              <p:cNvSpPr/>
              <p:nvPr/>
            </p:nvSpPr>
            <p:spPr>
              <a:xfrm>
                <a:off x="7234546" y="4695138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3" name="Google Shape;8703;p72"/>
              <p:cNvSpPr/>
              <p:nvPr/>
            </p:nvSpPr>
            <p:spPr>
              <a:xfrm>
                <a:off x="6940829" y="3619317"/>
                <a:ext cx="276111" cy="1014445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148" extrusionOk="0">
                    <a:moveTo>
                      <a:pt x="1" y="0"/>
                    </a:moveTo>
                    <a:lnTo>
                      <a:pt x="956" y="4147"/>
                    </a:lnTo>
                    <a:lnTo>
                      <a:pt x="977" y="4082"/>
                    </a:lnTo>
                    <a:cubicBezTo>
                      <a:pt x="956" y="4075"/>
                      <a:pt x="943" y="4068"/>
                      <a:pt x="943" y="4068"/>
                    </a:cubicBezTo>
                    <a:cubicBezTo>
                      <a:pt x="943" y="4068"/>
                      <a:pt x="977" y="3916"/>
                      <a:pt x="1036" y="3687"/>
                    </a:cubicBezTo>
                    <a:cubicBezTo>
                      <a:pt x="1057" y="3571"/>
                      <a:pt x="1093" y="3435"/>
                      <a:pt x="1129" y="329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4" name="Google Shape;8704;p72"/>
              <p:cNvSpPr/>
              <p:nvPr/>
            </p:nvSpPr>
            <p:spPr>
              <a:xfrm>
                <a:off x="7213514" y="4781223"/>
                <a:ext cx="8560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3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7"/>
                      <a:pt x="21" y="7"/>
                      <a:pt x="35" y="14"/>
                    </a:cubicBezTo>
                    <a:cubicBezTo>
                      <a:pt x="28" y="7"/>
                      <a:pt x="14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5" name="Google Shape;8705;p72"/>
              <p:cNvSpPr/>
              <p:nvPr/>
            </p:nvSpPr>
            <p:spPr>
              <a:xfrm>
                <a:off x="7266094" y="4796630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6" name="Google Shape;8706;p72"/>
              <p:cNvSpPr/>
              <p:nvPr/>
            </p:nvSpPr>
            <p:spPr>
              <a:xfrm>
                <a:off x="7241393" y="4832092"/>
                <a:ext cx="82907" cy="54782"/>
              </a:xfrm>
              <a:custGeom>
                <a:avLst/>
                <a:gdLst/>
                <a:ahLst/>
                <a:cxnLst/>
                <a:rect l="l" t="t" r="r" b="b"/>
                <a:pathLst>
                  <a:path w="339" h="224" extrusionOk="0">
                    <a:moveTo>
                      <a:pt x="79" y="1"/>
                    </a:moveTo>
                    <a:cubicBezTo>
                      <a:pt x="73" y="28"/>
                      <a:pt x="66" y="58"/>
                      <a:pt x="59" y="87"/>
                    </a:cubicBezTo>
                    <a:cubicBezTo>
                      <a:pt x="59" y="87"/>
                      <a:pt x="43" y="180"/>
                      <a:pt x="29" y="201"/>
                    </a:cubicBezTo>
                    <a:cubicBezTo>
                      <a:pt x="22" y="216"/>
                      <a:pt x="7" y="223"/>
                      <a:pt x="0" y="223"/>
                    </a:cubicBezTo>
                    <a:lnTo>
                      <a:pt x="338" y="223"/>
                    </a:lnTo>
                    <a:lnTo>
                      <a:pt x="295" y="65"/>
                    </a:lnTo>
                    <a:cubicBezTo>
                      <a:pt x="231" y="44"/>
                      <a:pt x="166" y="28"/>
                      <a:pt x="102" y="8"/>
                    </a:cubicBezTo>
                    <a:cubicBezTo>
                      <a:pt x="93" y="8"/>
                      <a:pt x="86" y="1"/>
                      <a:pt x="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7" name="Google Shape;8707;p72"/>
              <p:cNvSpPr/>
              <p:nvPr/>
            </p:nvSpPr>
            <p:spPr>
              <a:xfrm>
                <a:off x="7183433" y="4870488"/>
                <a:ext cx="54782" cy="1638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7" extrusionOk="0">
                    <a:moveTo>
                      <a:pt x="1" y="1"/>
                    </a:moveTo>
                    <a:lnTo>
                      <a:pt x="15" y="66"/>
                    </a:lnTo>
                    <a:lnTo>
                      <a:pt x="223" y="66"/>
                    </a:lnTo>
                    <a:cubicBezTo>
                      <a:pt x="223" y="66"/>
                      <a:pt x="216" y="59"/>
                      <a:pt x="201" y="59"/>
                    </a:cubicBezTo>
                    <a:cubicBezTo>
                      <a:pt x="166" y="51"/>
                      <a:pt x="101" y="30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8" name="Google Shape;8708;p72"/>
              <p:cNvSpPr/>
              <p:nvPr/>
            </p:nvSpPr>
            <p:spPr>
              <a:xfrm>
                <a:off x="6629504" y="3531030"/>
                <a:ext cx="84619" cy="88532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62" extrusionOk="0">
                    <a:moveTo>
                      <a:pt x="1" y="1"/>
                    </a:moveTo>
                    <a:lnTo>
                      <a:pt x="1" y="232"/>
                    </a:lnTo>
                    <a:cubicBezTo>
                      <a:pt x="1" y="302"/>
                      <a:pt x="59" y="361"/>
                      <a:pt x="130" y="361"/>
                    </a:cubicBezTo>
                    <a:lnTo>
                      <a:pt x="346" y="361"/>
                    </a:lnTo>
                    <a:lnTo>
                      <a:pt x="346" y="352"/>
                    </a:lnTo>
                    <a:cubicBezTo>
                      <a:pt x="296" y="332"/>
                      <a:pt x="266" y="289"/>
                      <a:pt x="266" y="232"/>
                    </a:cubicBez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9" name="Google Shape;8709;p72"/>
              <p:cNvSpPr/>
              <p:nvPr/>
            </p:nvSpPr>
            <p:spPr>
              <a:xfrm>
                <a:off x="6713877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6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0" name="Google Shape;8710;p72"/>
              <p:cNvSpPr/>
              <p:nvPr/>
            </p:nvSpPr>
            <p:spPr>
              <a:xfrm>
                <a:off x="6694557" y="3531030"/>
                <a:ext cx="388854" cy="88532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362" extrusionOk="0">
                    <a:moveTo>
                      <a:pt x="0" y="1"/>
                    </a:moveTo>
                    <a:lnTo>
                      <a:pt x="0" y="232"/>
                    </a:lnTo>
                    <a:cubicBezTo>
                      <a:pt x="0" y="289"/>
                      <a:pt x="30" y="332"/>
                      <a:pt x="80" y="352"/>
                    </a:cubicBezTo>
                    <a:cubicBezTo>
                      <a:pt x="95" y="361"/>
                      <a:pt x="109" y="361"/>
                      <a:pt x="130" y="361"/>
                    </a:cubicBezTo>
                    <a:lnTo>
                      <a:pt x="1460" y="361"/>
                    </a:lnTo>
                    <a:cubicBezTo>
                      <a:pt x="1532" y="361"/>
                      <a:pt x="1589" y="302"/>
                      <a:pt x="1589" y="232"/>
                    </a:cubicBezTo>
                    <a:lnTo>
                      <a:pt x="15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1" name="Google Shape;8711;p72"/>
              <p:cNvSpPr/>
              <p:nvPr/>
            </p:nvSpPr>
            <p:spPr>
              <a:xfrm>
                <a:off x="8113250" y="3657713"/>
                <a:ext cx="1957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8" h="30" extrusionOk="0">
                    <a:moveTo>
                      <a:pt x="1" y="0"/>
                    </a:moveTo>
                    <a:lnTo>
                      <a:pt x="1" y="29"/>
                    </a:lnTo>
                    <a:lnTo>
                      <a:pt x="8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2" name="Google Shape;8712;p72"/>
              <p:cNvSpPr/>
              <p:nvPr/>
            </p:nvSpPr>
            <p:spPr>
              <a:xfrm>
                <a:off x="8092218" y="3893469"/>
                <a:ext cx="88043" cy="5453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23" extrusionOk="0">
                    <a:moveTo>
                      <a:pt x="309" y="0"/>
                    </a:moveTo>
                    <a:cubicBezTo>
                      <a:pt x="237" y="94"/>
                      <a:pt x="137" y="173"/>
                      <a:pt x="1" y="223"/>
                    </a:cubicBezTo>
                    <a:lnTo>
                      <a:pt x="359" y="223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3" name="Google Shape;8713;p72"/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4" name="Google Shape;8714;p72"/>
              <p:cNvSpPr/>
              <p:nvPr/>
            </p:nvSpPr>
            <p:spPr>
              <a:xfrm>
                <a:off x="8239932" y="3531030"/>
                <a:ext cx="203965" cy="438256"/>
              </a:xfrm>
              <a:custGeom>
                <a:avLst/>
                <a:gdLst/>
                <a:ahLst/>
                <a:cxnLst/>
                <a:rect l="l" t="t" r="r" b="b"/>
                <a:pathLst>
                  <a:path w="834" h="1792" extrusionOk="0">
                    <a:moveTo>
                      <a:pt x="216" y="1"/>
                    </a:moveTo>
                    <a:lnTo>
                      <a:pt x="216" y="232"/>
                    </a:lnTo>
                    <a:cubicBezTo>
                      <a:pt x="216" y="302"/>
                      <a:pt x="159" y="361"/>
                      <a:pt x="87" y="361"/>
                    </a:cubicBezTo>
                    <a:lnTo>
                      <a:pt x="0" y="361"/>
                    </a:lnTo>
                    <a:lnTo>
                      <a:pt x="159" y="1043"/>
                    </a:lnTo>
                    <a:lnTo>
                      <a:pt x="332" y="1791"/>
                    </a:lnTo>
                    <a:cubicBezTo>
                      <a:pt x="409" y="1748"/>
                      <a:pt x="475" y="1669"/>
                      <a:pt x="489" y="1582"/>
                    </a:cubicBezTo>
                    <a:lnTo>
                      <a:pt x="83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5" name="Google Shape;8715;p72"/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6" name="Google Shape;8716;p72"/>
              <p:cNvSpPr/>
              <p:nvPr/>
            </p:nvSpPr>
            <p:spPr>
              <a:xfrm>
                <a:off x="8281996" y="2961449"/>
                <a:ext cx="278068" cy="495973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2028" extrusionOk="0">
                    <a:moveTo>
                      <a:pt x="332" y="1"/>
                    </a:moveTo>
                    <a:cubicBezTo>
                      <a:pt x="367" y="66"/>
                      <a:pt x="382" y="159"/>
                      <a:pt x="375" y="318"/>
                    </a:cubicBezTo>
                    <a:cubicBezTo>
                      <a:pt x="367" y="454"/>
                      <a:pt x="123" y="1884"/>
                      <a:pt x="108" y="1934"/>
                    </a:cubicBezTo>
                    <a:cubicBezTo>
                      <a:pt x="101" y="1985"/>
                      <a:pt x="37" y="2028"/>
                      <a:pt x="1" y="2028"/>
                    </a:cubicBezTo>
                    <a:lnTo>
                      <a:pt x="727" y="2028"/>
                    </a:lnTo>
                    <a:lnTo>
                      <a:pt x="1108" y="253"/>
                    </a:lnTo>
                    <a:cubicBezTo>
                      <a:pt x="1136" y="109"/>
                      <a:pt x="1043" y="1"/>
                      <a:pt x="9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7" name="Google Shape;8717;p72"/>
              <p:cNvSpPr/>
              <p:nvPr/>
            </p:nvSpPr>
            <p:spPr>
              <a:xfrm>
                <a:off x="8113250" y="3657713"/>
                <a:ext cx="1957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8" h="30" extrusionOk="0">
                    <a:moveTo>
                      <a:pt x="1" y="0"/>
                    </a:moveTo>
                    <a:lnTo>
                      <a:pt x="1" y="29"/>
                    </a:lnTo>
                    <a:lnTo>
                      <a:pt x="8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8" name="Google Shape;8718;p72"/>
              <p:cNvSpPr/>
              <p:nvPr/>
            </p:nvSpPr>
            <p:spPr>
              <a:xfrm>
                <a:off x="8092218" y="3893469"/>
                <a:ext cx="88043" cy="5453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223" extrusionOk="0">
                    <a:moveTo>
                      <a:pt x="309" y="0"/>
                    </a:moveTo>
                    <a:cubicBezTo>
                      <a:pt x="237" y="94"/>
                      <a:pt x="137" y="173"/>
                      <a:pt x="1" y="223"/>
                    </a:cubicBezTo>
                    <a:lnTo>
                      <a:pt x="359" y="223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9" name="Google Shape;8719;p72"/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0" name="Google Shape;8720;p72"/>
              <p:cNvSpPr/>
              <p:nvPr/>
            </p:nvSpPr>
            <p:spPr>
              <a:xfrm>
                <a:off x="7779181" y="3977842"/>
                <a:ext cx="49646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8" extrusionOk="0">
                    <a:moveTo>
                      <a:pt x="145" y="0"/>
                    </a:moveTo>
                    <a:cubicBezTo>
                      <a:pt x="59" y="7"/>
                      <a:pt x="1" y="7"/>
                      <a:pt x="1" y="7"/>
                    </a:cubicBezTo>
                    <a:lnTo>
                      <a:pt x="202" y="7"/>
                    </a:lnTo>
                    <a:cubicBezTo>
                      <a:pt x="180" y="7"/>
                      <a:pt x="159" y="7"/>
                      <a:pt x="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1" name="Google Shape;8721;p72"/>
              <p:cNvSpPr/>
              <p:nvPr/>
            </p:nvSpPr>
            <p:spPr>
              <a:xfrm>
                <a:off x="7730269" y="3531030"/>
                <a:ext cx="40353" cy="100760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12" extrusionOk="0">
                    <a:moveTo>
                      <a:pt x="87" y="1"/>
                    </a:moveTo>
                    <a:lnTo>
                      <a:pt x="0" y="411"/>
                    </a:lnTo>
                    <a:cubicBezTo>
                      <a:pt x="64" y="382"/>
                      <a:pt x="114" y="352"/>
                      <a:pt x="151" y="332"/>
                    </a:cubicBezTo>
                    <a:cubicBezTo>
                      <a:pt x="151" y="332"/>
                      <a:pt x="157" y="202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2" name="Google Shape;8722;p72"/>
              <p:cNvSpPr/>
              <p:nvPr/>
            </p:nvSpPr>
            <p:spPr>
              <a:xfrm>
                <a:off x="8239932" y="3531030"/>
                <a:ext cx="93423" cy="255079"/>
              </a:xfrm>
              <a:custGeom>
                <a:avLst/>
                <a:gdLst/>
                <a:ahLst/>
                <a:cxnLst/>
                <a:rect l="l" t="t" r="r" b="b"/>
                <a:pathLst>
                  <a:path w="382" h="1043" extrusionOk="0">
                    <a:moveTo>
                      <a:pt x="216" y="1"/>
                    </a:moveTo>
                    <a:lnTo>
                      <a:pt x="216" y="232"/>
                    </a:lnTo>
                    <a:cubicBezTo>
                      <a:pt x="216" y="302"/>
                      <a:pt x="159" y="361"/>
                      <a:pt x="87" y="361"/>
                    </a:cubicBezTo>
                    <a:lnTo>
                      <a:pt x="0" y="361"/>
                    </a:lnTo>
                    <a:lnTo>
                      <a:pt x="159" y="1043"/>
                    </a:lnTo>
                    <a:lnTo>
                      <a:pt x="38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3" name="Google Shape;8723;p72"/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4" name="Google Shape;8724;p72"/>
              <p:cNvSpPr/>
              <p:nvPr/>
            </p:nvSpPr>
            <p:spPr>
              <a:xfrm>
                <a:off x="8281996" y="2961449"/>
                <a:ext cx="168993" cy="495973"/>
              </a:xfrm>
              <a:custGeom>
                <a:avLst/>
                <a:gdLst/>
                <a:ahLst/>
                <a:cxnLst/>
                <a:rect l="l" t="t" r="r" b="b"/>
                <a:pathLst>
                  <a:path w="691" h="2028" extrusionOk="0">
                    <a:moveTo>
                      <a:pt x="332" y="1"/>
                    </a:moveTo>
                    <a:cubicBezTo>
                      <a:pt x="367" y="66"/>
                      <a:pt x="382" y="159"/>
                      <a:pt x="375" y="318"/>
                    </a:cubicBezTo>
                    <a:cubicBezTo>
                      <a:pt x="367" y="454"/>
                      <a:pt x="123" y="1884"/>
                      <a:pt x="108" y="1934"/>
                    </a:cubicBezTo>
                    <a:cubicBezTo>
                      <a:pt x="101" y="1985"/>
                      <a:pt x="37" y="2028"/>
                      <a:pt x="1" y="2028"/>
                    </a:cubicBezTo>
                    <a:lnTo>
                      <a:pt x="273" y="2028"/>
                    </a:lnTo>
                    <a:lnTo>
                      <a:pt x="655" y="253"/>
                    </a:lnTo>
                    <a:cubicBezTo>
                      <a:pt x="691" y="109"/>
                      <a:pt x="598" y="1"/>
                      <a:pt x="4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5" name="Google Shape;8725;p72"/>
              <p:cNvSpPr/>
              <p:nvPr/>
            </p:nvSpPr>
            <p:spPr>
              <a:xfrm>
                <a:off x="7967248" y="4053411"/>
                <a:ext cx="60162" cy="660808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702" extrusionOk="0">
                    <a:moveTo>
                      <a:pt x="1" y="0"/>
                    </a:moveTo>
                    <a:lnTo>
                      <a:pt x="1" y="2702"/>
                    </a:lnTo>
                    <a:lnTo>
                      <a:pt x="246" y="2702"/>
                    </a:lnTo>
                    <a:lnTo>
                      <a:pt x="24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6" name="Google Shape;8726;p72"/>
              <p:cNvSpPr/>
              <p:nvPr/>
            </p:nvSpPr>
            <p:spPr>
              <a:xfrm>
                <a:off x="7766953" y="4713969"/>
                <a:ext cx="497685" cy="172906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707" extrusionOk="0">
                    <a:moveTo>
                      <a:pt x="713" y="1"/>
                    </a:moveTo>
                    <a:lnTo>
                      <a:pt x="73" y="375"/>
                    </a:lnTo>
                    <a:lnTo>
                      <a:pt x="1" y="706"/>
                    </a:lnTo>
                    <a:lnTo>
                      <a:pt x="159" y="706"/>
                    </a:lnTo>
                    <a:lnTo>
                      <a:pt x="159" y="620"/>
                    </a:lnTo>
                    <a:lnTo>
                      <a:pt x="713" y="289"/>
                    </a:lnTo>
                    <a:lnTo>
                      <a:pt x="1172" y="289"/>
                    </a:lnTo>
                    <a:lnTo>
                      <a:pt x="1726" y="620"/>
                    </a:lnTo>
                    <a:lnTo>
                      <a:pt x="1726" y="706"/>
                    </a:lnTo>
                    <a:lnTo>
                      <a:pt x="2034" y="706"/>
                    </a:lnTo>
                    <a:lnTo>
                      <a:pt x="2034" y="511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7" name="Google Shape;8727;p72"/>
              <p:cNvSpPr/>
              <p:nvPr/>
            </p:nvSpPr>
            <p:spPr>
              <a:xfrm>
                <a:off x="7754725" y="3977842"/>
                <a:ext cx="86331" cy="7581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10" extrusionOk="0">
                    <a:moveTo>
                      <a:pt x="245" y="0"/>
                    </a:moveTo>
                    <a:cubicBezTo>
                      <a:pt x="159" y="7"/>
                      <a:pt x="101" y="7"/>
                      <a:pt x="101" y="7"/>
                    </a:cubicBezTo>
                    <a:cubicBezTo>
                      <a:pt x="101" y="7"/>
                      <a:pt x="57" y="137"/>
                      <a:pt x="1" y="309"/>
                    </a:cubicBezTo>
                    <a:lnTo>
                      <a:pt x="280" y="309"/>
                    </a:lnTo>
                    <a:lnTo>
                      <a:pt x="352" y="7"/>
                    </a:lnTo>
                    <a:lnTo>
                      <a:pt x="302" y="7"/>
                    </a:lnTo>
                    <a:cubicBezTo>
                      <a:pt x="280" y="7"/>
                      <a:pt x="259" y="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8" name="Google Shape;8728;p72"/>
              <p:cNvSpPr/>
              <p:nvPr/>
            </p:nvSpPr>
            <p:spPr>
              <a:xfrm>
                <a:off x="7958443" y="3947761"/>
                <a:ext cx="246764" cy="105896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433" extrusionOk="0">
                    <a:moveTo>
                      <a:pt x="548" y="1"/>
                    </a:moveTo>
                    <a:cubicBezTo>
                      <a:pt x="504" y="15"/>
                      <a:pt x="454" y="29"/>
                      <a:pt x="396" y="37"/>
                    </a:cubicBezTo>
                    <a:cubicBezTo>
                      <a:pt x="368" y="44"/>
                      <a:pt x="325" y="51"/>
                      <a:pt x="282" y="58"/>
                    </a:cubicBezTo>
                    <a:cubicBezTo>
                      <a:pt x="223" y="65"/>
                      <a:pt x="159" y="72"/>
                      <a:pt x="87" y="72"/>
                    </a:cubicBezTo>
                    <a:lnTo>
                      <a:pt x="73" y="130"/>
                    </a:lnTo>
                    <a:lnTo>
                      <a:pt x="37" y="274"/>
                    </a:lnTo>
                    <a:lnTo>
                      <a:pt x="1" y="432"/>
                    </a:lnTo>
                    <a:lnTo>
                      <a:pt x="1008" y="432"/>
                    </a:lnTo>
                    <a:lnTo>
                      <a:pt x="936" y="130"/>
                    </a:lnTo>
                    <a:lnTo>
                      <a:pt x="936" y="123"/>
                    </a:lnTo>
                    <a:lnTo>
                      <a:pt x="90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9" name="Google Shape;8729;p72"/>
              <p:cNvSpPr/>
              <p:nvPr/>
            </p:nvSpPr>
            <p:spPr>
              <a:xfrm>
                <a:off x="7216937" y="3353480"/>
                <a:ext cx="191737" cy="63586"/>
              </a:xfrm>
              <a:custGeom>
                <a:avLst/>
                <a:gdLst/>
                <a:ahLst/>
                <a:cxnLst/>
                <a:rect l="l" t="t" r="r" b="b"/>
                <a:pathLst>
                  <a:path w="784" h="260" extrusionOk="0">
                    <a:moveTo>
                      <a:pt x="279" y="0"/>
                    </a:moveTo>
                    <a:cubicBezTo>
                      <a:pt x="266" y="0"/>
                      <a:pt x="193" y="37"/>
                      <a:pt x="150" y="66"/>
                    </a:cubicBezTo>
                    <a:cubicBezTo>
                      <a:pt x="129" y="80"/>
                      <a:pt x="57" y="166"/>
                      <a:pt x="0" y="259"/>
                    </a:cubicBezTo>
                    <a:lnTo>
                      <a:pt x="783" y="259"/>
                    </a:lnTo>
                    <a:lnTo>
                      <a:pt x="783" y="138"/>
                    </a:lnTo>
                    <a:cubicBezTo>
                      <a:pt x="668" y="102"/>
                      <a:pt x="295" y="0"/>
                      <a:pt x="279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0" name="Google Shape;8730;p72"/>
              <p:cNvSpPr/>
              <p:nvPr/>
            </p:nvSpPr>
            <p:spPr>
              <a:xfrm>
                <a:off x="7408428" y="2923053"/>
                <a:ext cx="478120" cy="494016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2020" extrusionOk="0">
                    <a:moveTo>
                      <a:pt x="1955" y="1"/>
                    </a:moveTo>
                    <a:cubicBezTo>
                      <a:pt x="1948" y="8"/>
                      <a:pt x="1762" y="151"/>
                      <a:pt x="1510" y="863"/>
                    </a:cubicBezTo>
                    <a:cubicBezTo>
                      <a:pt x="1430" y="1063"/>
                      <a:pt x="1265" y="1667"/>
                      <a:pt x="1265" y="1667"/>
                    </a:cubicBezTo>
                    <a:lnTo>
                      <a:pt x="0" y="1898"/>
                    </a:lnTo>
                    <a:lnTo>
                      <a:pt x="0" y="2019"/>
                    </a:lnTo>
                    <a:lnTo>
                      <a:pt x="942" y="2019"/>
                    </a:lnTo>
                    <a:cubicBezTo>
                      <a:pt x="1006" y="1933"/>
                      <a:pt x="1078" y="1840"/>
                      <a:pt x="1101" y="1826"/>
                    </a:cubicBezTo>
                    <a:cubicBezTo>
                      <a:pt x="1144" y="1797"/>
                      <a:pt x="1215" y="1760"/>
                      <a:pt x="1230" y="1760"/>
                    </a:cubicBezTo>
                    <a:cubicBezTo>
                      <a:pt x="1237" y="1760"/>
                      <a:pt x="1380" y="1797"/>
                      <a:pt x="1517" y="1833"/>
                    </a:cubicBezTo>
                    <a:cubicBezTo>
                      <a:pt x="1546" y="1358"/>
                      <a:pt x="1610" y="827"/>
                      <a:pt x="1705" y="546"/>
                    </a:cubicBezTo>
                    <a:cubicBezTo>
                      <a:pt x="1782" y="309"/>
                      <a:pt x="1884" y="78"/>
                      <a:pt x="1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1" name="Google Shape;8731;p72"/>
              <p:cNvSpPr/>
              <p:nvPr/>
            </p:nvSpPr>
            <p:spPr>
              <a:xfrm>
                <a:off x="7909531" y="2954846"/>
                <a:ext cx="7092" cy="684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4" y="0"/>
                    </a:moveTo>
                    <a:lnTo>
                      <a:pt x="1" y="28"/>
                    </a:lnTo>
                    <a:lnTo>
                      <a:pt x="1" y="28"/>
                    </a:lnTo>
                    <a:lnTo>
                      <a:pt x="28" y="14"/>
                    </a:lnTo>
                    <a:cubicBezTo>
                      <a:pt x="21" y="7"/>
                      <a:pt x="14" y="7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2" name="Google Shape;8732;p72"/>
              <p:cNvSpPr/>
              <p:nvPr/>
            </p:nvSpPr>
            <p:spPr>
              <a:xfrm>
                <a:off x="7215225" y="4713969"/>
                <a:ext cx="1712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7" y="1"/>
                    </a:moveTo>
                    <a:lnTo>
                      <a:pt x="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3" name="Google Shape;8733;p72"/>
              <p:cNvSpPr/>
              <p:nvPr/>
            </p:nvSpPr>
            <p:spPr>
              <a:xfrm>
                <a:off x="6894852" y="3619317"/>
                <a:ext cx="283448" cy="1059934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4334" extrusionOk="0">
                    <a:moveTo>
                      <a:pt x="1" y="0"/>
                    </a:moveTo>
                    <a:lnTo>
                      <a:pt x="1001" y="4334"/>
                    </a:lnTo>
                    <a:cubicBezTo>
                      <a:pt x="1015" y="4327"/>
                      <a:pt x="1022" y="4320"/>
                      <a:pt x="1029" y="4313"/>
                    </a:cubicBezTo>
                    <a:cubicBezTo>
                      <a:pt x="1065" y="4270"/>
                      <a:pt x="1051" y="4227"/>
                      <a:pt x="1051" y="4211"/>
                    </a:cubicBezTo>
                    <a:cubicBezTo>
                      <a:pt x="1051" y="4193"/>
                      <a:pt x="1067" y="4174"/>
                      <a:pt x="1091" y="4174"/>
                    </a:cubicBezTo>
                    <a:cubicBezTo>
                      <a:pt x="1094" y="4174"/>
                      <a:pt x="1098" y="4174"/>
                      <a:pt x="1101" y="4175"/>
                    </a:cubicBezTo>
                    <a:cubicBezTo>
                      <a:pt x="1108" y="4183"/>
                      <a:pt x="1122" y="4183"/>
                      <a:pt x="1131" y="4190"/>
                    </a:cubicBezTo>
                    <a:cubicBezTo>
                      <a:pt x="1138" y="4190"/>
                      <a:pt x="1144" y="4190"/>
                      <a:pt x="1158" y="4197"/>
                    </a:cubicBezTo>
                    <a:lnTo>
                      <a:pt x="1144" y="4147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4" name="Google Shape;8734;p72"/>
              <p:cNvSpPr/>
              <p:nvPr/>
            </p:nvSpPr>
            <p:spPr>
              <a:xfrm>
                <a:off x="7172917" y="4617368"/>
                <a:ext cx="117879" cy="86331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53" extrusionOk="0">
                    <a:moveTo>
                      <a:pt x="28" y="1"/>
                    </a:moveTo>
                    <a:lnTo>
                      <a:pt x="7" y="66"/>
                    </a:lnTo>
                    <a:lnTo>
                      <a:pt x="21" y="116"/>
                    </a:lnTo>
                    <a:cubicBezTo>
                      <a:pt x="44" y="123"/>
                      <a:pt x="71" y="137"/>
                      <a:pt x="87" y="146"/>
                    </a:cubicBezTo>
                    <a:cubicBezTo>
                      <a:pt x="101" y="153"/>
                      <a:pt x="108" y="232"/>
                      <a:pt x="58" y="289"/>
                    </a:cubicBezTo>
                    <a:cubicBezTo>
                      <a:pt x="44" y="303"/>
                      <a:pt x="28" y="325"/>
                      <a:pt x="1" y="332"/>
                    </a:cubicBezTo>
                    <a:cubicBezTo>
                      <a:pt x="7" y="332"/>
                      <a:pt x="7" y="332"/>
                      <a:pt x="7" y="339"/>
                    </a:cubicBezTo>
                    <a:lnTo>
                      <a:pt x="137" y="339"/>
                    </a:lnTo>
                    <a:cubicBezTo>
                      <a:pt x="144" y="339"/>
                      <a:pt x="151" y="339"/>
                      <a:pt x="158" y="353"/>
                    </a:cubicBezTo>
                    <a:cubicBezTo>
                      <a:pt x="158" y="353"/>
                      <a:pt x="173" y="332"/>
                      <a:pt x="201" y="325"/>
                    </a:cubicBezTo>
                    <a:lnTo>
                      <a:pt x="252" y="325"/>
                    </a:lnTo>
                    <a:lnTo>
                      <a:pt x="252" y="318"/>
                    </a:lnTo>
                    <a:cubicBezTo>
                      <a:pt x="252" y="303"/>
                      <a:pt x="266" y="289"/>
                      <a:pt x="280" y="282"/>
                    </a:cubicBezTo>
                    <a:cubicBezTo>
                      <a:pt x="302" y="282"/>
                      <a:pt x="316" y="296"/>
                      <a:pt x="316" y="318"/>
                    </a:cubicBezTo>
                    <a:lnTo>
                      <a:pt x="316" y="325"/>
                    </a:lnTo>
                    <a:lnTo>
                      <a:pt x="396" y="325"/>
                    </a:lnTo>
                    <a:cubicBezTo>
                      <a:pt x="389" y="303"/>
                      <a:pt x="403" y="289"/>
                      <a:pt x="416" y="282"/>
                    </a:cubicBezTo>
                    <a:lnTo>
                      <a:pt x="432" y="282"/>
                    </a:lnTo>
                    <a:cubicBezTo>
                      <a:pt x="453" y="232"/>
                      <a:pt x="468" y="180"/>
                      <a:pt x="482" y="137"/>
                    </a:cubicBezTo>
                    <a:cubicBezTo>
                      <a:pt x="446" y="130"/>
                      <a:pt x="416" y="123"/>
                      <a:pt x="389" y="116"/>
                    </a:cubicBezTo>
                    <a:cubicBezTo>
                      <a:pt x="316" y="102"/>
                      <a:pt x="252" y="80"/>
                      <a:pt x="187" y="59"/>
                    </a:cubicBezTo>
                    <a:cubicBezTo>
                      <a:pt x="123" y="37"/>
                      <a:pt x="64" y="16"/>
                      <a:pt x="28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5" name="Google Shape;8735;p72"/>
              <p:cNvSpPr/>
              <p:nvPr/>
            </p:nvSpPr>
            <p:spPr>
              <a:xfrm>
                <a:off x="7234546" y="4695138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6" name="Google Shape;8736;p72"/>
              <p:cNvSpPr/>
              <p:nvPr/>
            </p:nvSpPr>
            <p:spPr>
              <a:xfrm>
                <a:off x="6852787" y="4738914"/>
                <a:ext cx="403039" cy="147960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605" extrusionOk="0">
                    <a:moveTo>
                      <a:pt x="66" y="1"/>
                    </a:moveTo>
                    <a:cubicBezTo>
                      <a:pt x="59" y="1"/>
                      <a:pt x="59" y="7"/>
                      <a:pt x="52" y="7"/>
                    </a:cubicBezTo>
                    <a:cubicBezTo>
                      <a:pt x="36" y="28"/>
                      <a:pt x="9" y="87"/>
                      <a:pt x="0" y="94"/>
                    </a:cubicBezTo>
                    <a:cubicBezTo>
                      <a:pt x="0" y="101"/>
                      <a:pt x="0" y="114"/>
                      <a:pt x="16" y="123"/>
                    </a:cubicBezTo>
                    <a:cubicBezTo>
                      <a:pt x="30" y="130"/>
                      <a:pt x="259" y="230"/>
                      <a:pt x="576" y="323"/>
                    </a:cubicBezTo>
                    <a:cubicBezTo>
                      <a:pt x="849" y="396"/>
                      <a:pt x="1158" y="482"/>
                      <a:pt x="1353" y="539"/>
                    </a:cubicBezTo>
                    <a:cubicBezTo>
                      <a:pt x="1453" y="568"/>
                      <a:pt x="1518" y="589"/>
                      <a:pt x="1553" y="597"/>
                    </a:cubicBezTo>
                    <a:cubicBezTo>
                      <a:pt x="1568" y="597"/>
                      <a:pt x="1575" y="604"/>
                      <a:pt x="1575" y="604"/>
                    </a:cubicBezTo>
                    <a:lnTo>
                      <a:pt x="1589" y="604"/>
                    </a:lnTo>
                    <a:cubicBezTo>
                      <a:pt x="1596" y="604"/>
                      <a:pt x="1611" y="597"/>
                      <a:pt x="1618" y="582"/>
                    </a:cubicBezTo>
                    <a:cubicBezTo>
                      <a:pt x="1632" y="561"/>
                      <a:pt x="1648" y="468"/>
                      <a:pt x="1648" y="468"/>
                    </a:cubicBezTo>
                    <a:cubicBezTo>
                      <a:pt x="1648" y="468"/>
                      <a:pt x="1596" y="453"/>
                      <a:pt x="1518" y="432"/>
                    </a:cubicBezTo>
                    <a:cubicBezTo>
                      <a:pt x="1503" y="432"/>
                      <a:pt x="1489" y="425"/>
                      <a:pt x="1475" y="425"/>
                    </a:cubicBezTo>
                    <a:cubicBezTo>
                      <a:pt x="1467" y="416"/>
                      <a:pt x="1460" y="416"/>
                      <a:pt x="1446" y="416"/>
                    </a:cubicBezTo>
                    <a:cubicBezTo>
                      <a:pt x="1439" y="409"/>
                      <a:pt x="1423" y="409"/>
                      <a:pt x="1417" y="402"/>
                    </a:cubicBezTo>
                    <a:cubicBezTo>
                      <a:pt x="1403" y="402"/>
                      <a:pt x="1396" y="396"/>
                      <a:pt x="1380" y="396"/>
                    </a:cubicBezTo>
                    <a:lnTo>
                      <a:pt x="1373" y="396"/>
                    </a:lnTo>
                    <a:cubicBezTo>
                      <a:pt x="1353" y="389"/>
                      <a:pt x="1337" y="382"/>
                      <a:pt x="1316" y="373"/>
                    </a:cubicBezTo>
                    <a:cubicBezTo>
                      <a:pt x="1294" y="366"/>
                      <a:pt x="1266" y="359"/>
                      <a:pt x="1244" y="359"/>
                    </a:cubicBezTo>
                    <a:cubicBezTo>
                      <a:pt x="1194" y="339"/>
                      <a:pt x="1130" y="323"/>
                      <a:pt x="1072" y="309"/>
                    </a:cubicBezTo>
                    <a:cubicBezTo>
                      <a:pt x="1051" y="302"/>
                      <a:pt x="1021" y="296"/>
                      <a:pt x="1001" y="287"/>
                    </a:cubicBezTo>
                    <a:lnTo>
                      <a:pt x="992" y="287"/>
                    </a:lnTo>
                    <a:cubicBezTo>
                      <a:pt x="915" y="266"/>
                      <a:pt x="835" y="237"/>
                      <a:pt x="756" y="216"/>
                    </a:cubicBezTo>
                    <a:cubicBezTo>
                      <a:pt x="713" y="209"/>
                      <a:pt x="676" y="194"/>
                      <a:pt x="640" y="187"/>
                    </a:cubicBezTo>
                    <a:cubicBezTo>
                      <a:pt x="626" y="180"/>
                      <a:pt x="613" y="180"/>
                      <a:pt x="597" y="173"/>
                    </a:cubicBezTo>
                    <a:lnTo>
                      <a:pt x="583" y="173"/>
                    </a:lnTo>
                    <a:cubicBezTo>
                      <a:pt x="311" y="94"/>
                      <a:pt x="102" y="7"/>
                      <a:pt x="86" y="7"/>
                    </a:cubicBezTo>
                    <a:cubicBezTo>
                      <a:pt x="86" y="7"/>
                      <a:pt x="73" y="1"/>
                      <a:pt x="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7" name="Google Shape;8737;p72"/>
              <p:cNvSpPr/>
              <p:nvPr/>
            </p:nvSpPr>
            <p:spPr>
              <a:xfrm>
                <a:off x="6997078" y="4696850"/>
                <a:ext cx="24701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101" h="87" extrusionOk="0">
                    <a:moveTo>
                      <a:pt x="43" y="0"/>
                    </a:moveTo>
                    <a:cubicBezTo>
                      <a:pt x="14" y="7"/>
                      <a:pt x="0" y="28"/>
                      <a:pt x="0" y="28"/>
                    </a:cubicBezTo>
                    <a:cubicBezTo>
                      <a:pt x="7" y="36"/>
                      <a:pt x="14" y="50"/>
                      <a:pt x="23" y="71"/>
                    </a:cubicBezTo>
                    <a:cubicBezTo>
                      <a:pt x="30" y="79"/>
                      <a:pt x="43" y="86"/>
                      <a:pt x="57" y="86"/>
                    </a:cubicBezTo>
                    <a:lnTo>
                      <a:pt x="100" y="86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8" name="Google Shape;8738;p72"/>
              <p:cNvSpPr/>
              <p:nvPr/>
            </p:nvSpPr>
            <p:spPr>
              <a:xfrm>
                <a:off x="7144792" y="4698317"/>
                <a:ext cx="1712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7" y="1"/>
                    </a:moveTo>
                    <a:cubicBezTo>
                      <a:pt x="7" y="1"/>
                      <a:pt x="0" y="1"/>
                      <a:pt x="0" y="8"/>
                    </a:cubicBezTo>
                    <a:lnTo>
                      <a:pt x="7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9" name="Google Shape;8739;p72"/>
              <p:cNvSpPr/>
              <p:nvPr/>
            </p:nvSpPr>
            <p:spPr>
              <a:xfrm>
                <a:off x="7137455" y="4639867"/>
                <a:ext cx="61874" cy="60407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47" extrusionOk="0">
                    <a:moveTo>
                      <a:pt x="99" y="1"/>
                    </a:moveTo>
                    <a:cubicBezTo>
                      <a:pt x="75" y="1"/>
                      <a:pt x="59" y="20"/>
                      <a:pt x="59" y="38"/>
                    </a:cubicBezTo>
                    <a:cubicBezTo>
                      <a:pt x="59" y="54"/>
                      <a:pt x="73" y="97"/>
                      <a:pt x="37" y="140"/>
                    </a:cubicBezTo>
                    <a:cubicBezTo>
                      <a:pt x="30" y="147"/>
                      <a:pt x="23" y="154"/>
                      <a:pt x="9" y="161"/>
                    </a:cubicBezTo>
                    <a:lnTo>
                      <a:pt x="1" y="167"/>
                    </a:lnTo>
                    <a:lnTo>
                      <a:pt x="23" y="211"/>
                    </a:lnTo>
                    <a:lnTo>
                      <a:pt x="37" y="240"/>
                    </a:lnTo>
                    <a:lnTo>
                      <a:pt x="37" y="247"/>
                    </a:lnTo>
                    <a:lnTo>
                      <a:pt x="152" y="247"/>
                    </a:lnTo>
                    <a:cubicBezTo>
                      <a:pt x="152" y="240"/>
                      <a:pt x="152" y="240"/>
                      <a:pt x="146" y="240"/>
                    </a:cubicBezTo>
                    <a:cubicBezTo>
                      <a:pt x="173" y="233"/>
                      <a:pt x="189" y="211"/>
                      <a:pt x="203" y="197"/>
                    </a:cubicBezTo>
                    <a:cubicBezTo>
                      <a:pt x="253" y="140"/>
                      <a:pt x="246" y="61"/>
                      <a:pt x="232" y="54"/>
                    </a:cubicBezTo>
                    <a:cubicBezTo>
                      <a:pt x="216" y="45"/>
                      <a:pt x="189" y="31"/>
                      <a:pt x="166" y="24"/>
                    </a:cubicBezTo>
                    <a:cubicBezTo>
                      <a:pt x="152" y="17"/>
                      <a:pt x="146" y="17"/>
                      <a:pt x="139" y="17"/>
                    </a:cubicBezTo>
                    <a:cubicBezTo>
                      <a:pt x="130" y="10"/>
                      <a:pt x="116" y="10"/>
                      <a:pt x="109" y="2"/>
                    </a:cubicBezTo>
                    <a:cubicBezTo>
                      <a:pt x="106" y="1"/>
                      <a:pt x="102" y="1"/>
                      <a:pt x="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0" name="Google Shape;8740;p72"/>
              <p:cNvSpPr/>
              <p:nvPr/>
            </p:nvSpPr>
            <p:spPr>
              <a:xfrm>
                <a:off x="7105907" y="4687801"/>
                <a:ext cx="21277" cy="15897"/>
              </a:xfrm>
              <a:custGeom>
                <a:avLst/>
                <a:gdLst/>
                <a:ahLst/>
                <a:cxnLst/>
                <a:rect l="l" t="t" r="r" b="b"/>
                <a:pathLst>
                  <a:path w="87" h="65" extrusionOk="0">
                    <a:moveTo>
                      <a:pt x="66" y="1"/>
                    </a:moveTo>
                    <a:cubicBezTo>
                      <a:pt x="52" y="8"/>
                      <a:pt x="30" y="8"/>
                      <a:pt x="0" y="15"/>
                    </a:cubicBezTo>
                    <a:lnTo>
                      <a:pt x="16" y="65"/>
                    </a:lnTo>
                    <a:cubicBezTo>
                      <a:pt x="37" y="58"/>
                      <a:pt x="66" y="51"/>
                      <a:pt x="87" y="51"/>
                    </a:cubicBez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1" name="Google Shape;8741;p72"/>
              <p:cNvSpPr/>
              <p:nvPr/>
            </p:nvSpPr>
            <p:spPr>
              <a:xfrm>
                <a:off x="7037430" y="4696850"/>
                <a:ext cx="21521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1" y="0"/>
                    </a:moveTo>
                    <a:lnTo>
                      <a:pt x="8" y="86"/>
                    </a:lnTo>
                    <a:cubicBezTo>
                      <a:pt x="30" y="86"/>
                      <a:pt x="58" y="86"/>
                      <a:pt x="87" y="79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2" name="Google Shape;8742;p72"/>
              <p:cNvSpPr/>
              <p:nvPr/>
            </p:nvSpPr>
            <p:spPr>
              <a:xfrm>
                <a:off x="7072647" y="4692937"/>
                <a:ext cx="22989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94" h="87" extrusionOk="0">
                    <a:moveTo>
                      <a:pt x="72" y="0"/>
                    </a:moveTo>
                    <a:cubicBezTo>
                      <a:pt x="50" y="9"/>
                      <a:pt x="22" y="9"/>
                      <a:pt x="0" y="9"/>
                    </a:cubicBezTo>
                    <a:lnTo>
                      <a:pt x="16" y="87"/>
                    </a:lnTo>
                    <a:cubicBezTo>
                      <a:pt x="36" y="87"/>
                      <a:pt x="66" y="80"/>
                      <a:pt x="93" y="80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3" name="Google Shape;8743;p72"/>
              <p:cNvSpPr/>
              <p:nvPr/>
            </p:nvSpPr>
            <p:spPr>
              <a:xfrm>
                <a:off x="7144792" y="4698317"/>
                <a:ext cx="1712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7" y="1"/>
                    </a:moveTo>
                    <a:cubicBezTo>
                      <a:pt x="7" y="1"/>
                      <a:pt x="0" y="1"/>
                      <a:pt x="0" y="8"/>
                    </a:cubicBezTo>
                    <a:lnTo>
                      <a:pt x="7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4" name="Google Shape;8744;p72"/>
              <p:cNvSpPr/>
              <p:nvPr/>
            </p:nvSpPr>
            <p:spPr>
              <a:xfrm>
                <a:off x="7100771" y="4744050"/>
                <a:ext cx="9049" cy="391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6" extrusionOk="0">
                    <a:moveTo>
                      <a:pt x="37" y="16"/>
                    </a:moveTo>
                    <a:cubicBezTo>
                      <a:pt x="21" y="16"/>
                      <a:pt x="14" y="7"/>
                      <a:pt x="1" y="0"/>
                    </a:cubicBezTo>
                    <a:cubicBezTo>
                      <a:pt x="14" y="7"/>
                      <a:pt x="21" y="16"/>
                      <a:pt x="37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5" name="Google Shape;8745;p72"/>
              <p:cNvSpPr/>
              <p:nvPr/>
            </p:nvSpPr>
            <p:spPr>
              <a:xfrm>
                <a:off x="7002458" y="4712257"/>
                <a:ext cx="258503" cy="141357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578" extrusionOk="0">
                    <a:moveTo>
                      <a:pt x="380" y="1"/>
                    </a:moveTo>
                    <a:cubicBezTo>
                      <a:pt x="353" y="1"/>
                      <a:pt x="323" y="8"/>
                      <a:pt x="303" y="8"/>
                    </a:cubicBezTo>
                    <a:lnTo>
                      <a:pt x="309" y="37"/>
                    </a:lnTo>
                    <a:lnTo>
                      <a:pt x="309" y="44"/>
                    </a:lnTo>
                    <a:cubicBezTo>
                      <a:pt x="309" y="60"/>
                      <a:pt x="294" y="73"/>
                      <a:pt x="280" y="80"/>
                    </a:cubicBezTo>
                    <a:cubicBezTo>
                      <a:pt x="259" y="80"/>
                      <a:pt x="244" y="73"/>
                      <a:pt x="237" y="51"/>
                    </a:cubicBezTo>
                    <a:lnTo>
                      <a:pt x="230" y="16"/>
                    </a:lnTo>
                    <a:cubicBezTo>
                      <a:pt x="201" y="23"/>
                      <a:pt x="173" y="23"/>
                      <a:pt x="151" y="23"/>
                    </a:cubicBezTo>
                    <a:lnTo>
                      <a:pt x="151" y="51"/>
                    </a:lnTo>
                    <a:lnTo>
                      <a:pt x="151" y="66"/>
                    </a:lnTo>
                    <a:cubicBezTo>
                      <a:pt x="144" y="73"/>
                      <a:pt x="137" y="87"/>
                      <a:pt x="121" y="87"/>
                    </a:cubicBezTo>
                    <a:cubicBezTo>
                      <a:pt x="108" y="87"/>
                      <a:pt x="94" y="80"/>
                      <a:pt x="87" y="66"/>
                    </a:cubicBezTo>
                    <a:lnTo>
                      <a:pt x="87" y="51"/>
                    </a:lnTo>
                    <a:lnTo>
                      <a:pt x="78" y="23"/>
                    </a:lnTo>
                    <a:lnTo>
                      <a:pt x="35" y="23"/>
                    </a:lnTo>
                    <a:cubicBezTo>
                      <a:pt x="21" y="23"/>
                      <a:pt x="8" y="16"/>
                      <a:pt x="1" y="8"/>
                    </a:cubicBezTo>
                    <a:lnTo>
                      <a:pt x="1" y="8"/>
                    </a:lnTo>
                    <a:cubicBezTo>
                      <a:pt x="21" y="66"/>
                      <a:pt x="35" y="160"/>
                      <a:pt x="28" y="296"/>
                    </a:cubicBezTo>
                    <a:cubicBezTo>
                      <a:pt x="64" y="303"/>
                      <a:pt x="101" y="318"/>
                      <a:pt x="144" y="325"/>
                    </a:cubicBezTo>
                    <a:cubicBezTo>
                      <a:pt x="223" y="346"/>
                      <a:pt x="303" y="375"/>
                      <a:pt x="380" y="396"/>
                    </a:cubicBezTo>
                    <a:lnTo>
                      <a:pt x="389" y="396"/>
                    </a:lnTo>
                    <a:cubicBezTo>
                      <a:pt x="409" y="405"/>
                      <a:pt x="439" y="411"/>
                      <a:pt x="460" y="418"/>
                    </a:cubicBezTo>
                    <a:cubicBezTo>
                      <a:pt x="518" y="432"/>
                      <a:pt x="582" y="448"/>
                      <a:pt x="632" y="468"/>
                    </a:cubicBezTo>
                    <a:cubicBezTo>
                      <a:pt x="654" y="468"/>
                      <a:pt x="682" y="475"/>
                      <a:pt x="704" y="482"/>
                    </a:cubicBezTo>
                    <a:cubicBezTo>
                      <a:pt x="725" y="491"/>
                      <a:pt x="741" y="498"/>
                      <a:pt x="761" y="505"/>
                    </a:cubicBezTo>
                    <a:lnTo>
                      <a:pt x="768" y="505"/>
                    </a:lnTo>
                    <a:cubicBezTo>
                      <a:pt x="784" y="505"/>
                      <a:pt x="791" y="511"/>
                      <a:pt x="805" y="511"/>
                    </a:cubicBezTo>
                    <a:cubicBezTo>
                      <a:pt x="811" y="518"/>
                      <a:pt x="827" y="518"/>
                      <a:pt x="834" y="525"/>
                    </a:cubicBezTo>
                    <a:cubicBezTo>
                      <a:pt x="848" y="525"/>
                      <a:pt x="855" y="525"/>
                      <a:pt x="863" y="534"/>
                    </a:cubicBezTo>
                    <a:cubicBezTo>
                      <a:pt x="877" y="534"/>
                      <a:pt x="891" y="541"/>
                      <a:pt x="906" y="541"/>
                    </a:cubicBezTo>
                    <a:cubicBezTo>
                      <a:pt x="984" y="562"/>
                      <a:pt x="1036" y="577"/>
                      <a:pt x="1036" y="577"/>
                    </a:cubicBezTo>
                    <a:cubicBezTo>
                      <a:pt x="1043" y="548"/>
                      <a:pt x="1050" y="518"/>
                      <a:pt x="1056" y="491"/>
                    </a:cubicBezTo>
                    <a:cubicBezTo>
                      <a:pt x="999" y="475"/>
                      <a:pt x="941" y="461"/>
                      <a:pt x="884" y="439"/>
                    </a:cubicBezTo>
                    <a:cubicBezTo>
                      <a:pt x="870" y="439"/>
                      <a:pt x="855" y="432"/>
                      <a:pt x="841" y="432"/>
                    </a:cubicBezTo>
                    <a:cubicBezTo>
                      <a:pt x="784" y="411"/>
                      <a:pt x="734" y="396"/>
                      <a:pt x="682" y="382"/>
                    </a:cubicBezTo>
                    <a:cubicBezTo>
                      <a:pt x="446" y="303"/>
                      <a:pt x="287" y="232"/>
                      <a:pt x="280" y="232"/>
                    </a:cubicBezTo>
                    <a:cubicBezTo>
                      <a:pt x="266" y="223"/>
                      <a:pt x="259" y="210"/>
                      <a:pt x="259" y="203"/>
                    </a:cubicBezTo>
                    <a:cubicBezTo>
                      <a:pt x="266" y="196"/>
                      <a:pt x="294" y="137"/>
                      <a:pt x="316" y="116"/>
                    </a:cubicBezTo>
                    <a:cubicBezTo>
                      <a:pt x="316" y="116"/>
                      <a:pt x="323" y="110"/>
                      <a:pt x="330" y="110"/>
                    </a:cubicBezTo>
                    <a:cubicBezTo>
                      <a:pt x="330" y="110"/>
                      <a:pt x="353" y="66"/>
                      <a:pt x="380" y="30"/>
                    </a:cubicBezTo>
                    <a:cubicBezTo>
                      <a:pt x="380" y="30"/>
                      <a:pt x="380" y="23"/>
                      <a:pt x="389" y="23"/>
                    </a:cubicBezTo>
                    <a:lnTo>
                      <a:pt x="38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6" name="Google Shape;8746;p72"/>
              <p:cNvSpPr/>
              <p:nvPr/>
            </p:nvSpPr>
            <p:spPr>
              <a:xfrm>
                <a:off x="7213514" y="4781223"/>
                <a:ext cx="8560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3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7"/>
                      <a:pt x="21" y="7"/>
                      <a:pt x="35" y="14"/>
                    </a:cubicBezTo>
                    <a:cubicBezTo>
                      <a:pt x="28" y="7"/>
                      <a:pt x="14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7" name="Google Shape;8747;p72"/>
              <p:cNvSpPr/>
              <p:nvPr/>
            </p:nvSpPr>
            <p:spPr>
              <a:xfrm>
                <a:off x="7266094" y="4796630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8" name="Google Shape;8748;p72"/>
              <p:cNvSpPr/>
              <p:nvPr/>
            </p:nvSpPr>
            <p:spPr>
              <a:xfrm>
                <a:off x="6868684" y="4699295"/>
                <a:ext cx="142580" cy="85352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49" extrusionOk="0">
                    <a:moveTo>
                      <a:pt x="282" y="1"/>
                    </a:moveTo>
                    <a:cubicBezTo>
                      <a:pt x="237" y="1"/>
                      <a:pt x="199" y="2"/>
                      <a:pt x="187" y="4"/>
                    </a:cubicBezTo>
                    <a:cubicBezTo>
                      <a:pt x="151" y="4"/>
                      <a:pt x="101" y="18"/>
                      <a:pt x="80" y="47"/>
                    </a:cubicBezTo>
                    <a:cubicBezTo>
                      <a:pt x="51" y="76"/>
                      <a:pt x="1" y="163"/>
                      <a:pt x="1" y="163"/>
                    </a:cubicBezTo>
                    <a:cubicBezTo>
                      <a:pt x="8" y="163"/>
                      <a:pt x="21" y="169"/>
                      <a:pt x="21" y="169"/>
                    </a:cubicBezTo>
                    <a:cubicBezTo>
                      <a:pt x="37" y="169"/>
                      <a:pt x="246" y="256"/>
                      <a:pt x="518" y="335"/>
                    </a:cubicBezTo>
                    <a:lnTo>
                      <a:pt x="532" y="335"/>
                    </a:lnTo>
                    <a:cubicBezTo>
                      <a:pt x="548" y="342"/>
                      <a:pt x="561" y="342"/>
                      <a:pt x="575" y="349"/>
                    </a:cubicBezTo>
                    <a:cubicBezTo>
                      <a:pt x="582" y="213"/>
                      <a:pt x="568" y="119"/>
                      <a:pt x="548" y="61"/>
                    </a:cubicBezTo>
                    <a:cubicBezTo>
                      <a:pt x="539" y="40"/>
                      <a:pt x="532" y="26"/>
                      <a:pt x="525" y="18"/>
                    </a:cubicBezTo>
                    <a:cubicBezTo>
                      <a:pt x="518" y="4"/>
                      <a:pt x="511" y="4"/>
                      <a:pt x="511" y="4"/>
                    </a:cubicBezTo>
                    <a:cubicBezTo>
                      <a:pt x="496" y="4"/>
                      <a:pt x="373" y="1"/>
                      <a:pt x="2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9" name="Google Shape;8749;p72"/>
              <p:cNvSpPr/>
              <p:nvPr/>
            </p:nvSpPr>
            <p:spPr>
              <a:xfrm>
                <a:off x="6998790" y="4781223"/>
                <a:ext cx="10761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44" h="14" extrusionOk="0">
                    <a:moveTo>
                      <a:pt x="43" y="14"/>
                    </a:moveTo>
                    <a:lnTo>
                      <a:pt x="43" y="14"/>
                    </a:lnTo>
                    <a:cubicBezTo>
                      <a:pt x="29" y="7"/>
                      <a:pt x="16" y="7"/>
                      <a:pt x="0" y="0"/>
                    </a:cubicBezTo>
                    <a:cubicBezTo>
                      <a:pt x="16" y="7"/>
                      <a:pt x="29" y="7"/>
                      <a:pt x="43" y="14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0" name="Google Shape;8750;p72"/>
              <p:cNvSpPr/>
              <p:nvPr/>
            </p:nvSpPr>
            <p:spPr>
              <a:xfrm>
                <a:off x="7019822" y="4686089"/>
                <a:ext cx="19565" cy="47690"/>
              </a:xfrm>
              <a:custGeom>
                <a:avLst/>
                <a:gdLst/>
                <a:ahLst/>
                <a:cxnLst/>
                <a:rect l="l" t="t" r="r" b="b"/>
                <a:pathLst>
                  <a:path w="80" h="195" extrusionOk="0">
                    <a:moveTo>
                      <a:pt x="30" y="1"/>
                    </a:moveTo>
                    <a:cubicBezTo>
                      <a:pt x="16" y="8"/>
                      <a:pt x="0" y="22"/>
                      <a:pt x="0" y="44"/>
                    </a:cubicBezTo>
                    <a:lnTo>
                      <a:pt x="7" y="130"/>
                    </a:lnTo>
                    <a:lnTo>
                      <a:pt x="16" y="158"/>
                    </a:lnTo>
                    <a:lnTo>
                      <a:pt x="16" y="173"/>
                    </a:lnTo>
                    <a:cubicBezTo>
                      <a:pt x="23" y="187"/>
                      <a:pt x="37" y="194"/>
                      <a:pt x="50" y="194"/>
                    </a:cubicBezTo>
                    <a:cubicBezTo>
                      <a:pt x="66" y="194"/>
                      <a:pt x="73" y="180"/>
                      <a:pt x="80" y="173"/>
                    </a:cubicBezTo>
                    <a:lnTo>
                      <a:pt x="80" y="158"/>
                    </a:lnTo>
                    <a:lnTo>
                      <a:pt x="80" y="130"/>
                    </a:lnTo>
                    <a:lnTo>
                      <a:pt x="73" y="44"/>
                    </a:lnTo>
                    <a:lnTo>
                      <a:pt x="73" y="37"/>
                    </a:lnTo>
                    <a:cubicBezTo>
                      <a:pt x="66" y="15"/>
                      <a:pt x="50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1" name="Google Shape;8751;p72"/>
              <p:cNvSpPr/>
              <p:nvPr/>
            </p:nvSpPr>
            <p:spPr>
              <a:xfrm>
                <a:off x="7055283" y="4686089"/>
                <a:ext cx="22989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88" extrusionOk="0">
                    <a:moveTo>
                      <a:pt x="28" y="1"/>
                    </a:moveTo>
                    <a:cubicBezTo>
                      <a:pt x="7" y="8"/>
                      <a:pt x="0" y="22"/>
                      <a:pt x="0" y="44"/>
                    </a:cubicBezTo>
                    <a:lnTo>
                      <a:pt x="14" y="123"/>
                    </a:lnTo>
                    <a:lnTo>
                      <a:pt x="21" y="158"/>
                    </a:lnTo>
                    <a:cubicBezTo>
                      <a:pt x="28" y="180"/>
                      <a:pt x="43" y="187"/>
                      <a:pt x="64" y="187"/>
                    </a:cubicBezTo>
                    <a:cubicBezTo>
                      <a:pt x="78" y="180"/>
                      <a:pt x="93" y="167"/>
                      <a:pt x="93" y="151"/>
                    </a:cubicBezTo>
                    <a:lnTo>
                      <a:pt x="93" y="144"/>
                    </a:lnTo>
                    <a:lnTo>
                      <a:pt x="87" y="115"/>
                    </a:lnTo>
                    <a:lnTo>
                      <a:pt x="71" y="37"/>
                    </a:lnTo>
                    <a:lnTo>
                      <a:pt x="71" y="28"/>
                    </a:lnTo>
                    <a:cubicBezTo>
                      <a:pt x="64" y="15"/>
                      <a:pt x="50" y="1"/>
                      <a:pt x="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2" name="Google Shape;8752;p72"/>
              <p:cNvSpPr/>
              <p:nvPr/>
            </p:nvSpPr>
            <p:spPr>
              <a:xfrm>
                <a:off x="7086831" y="4680709"/>
                <a:ext cx="22989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53" extrusionOk="0">
                    <a:moveTo>
                      <a:pt x="28" y="0"/>
                    </a:moveTo>
                    <a:cubicBezTo>
                      <a:pt x="14" y="7"/>
                      <a:pt x="1" y="23"/>
                      <a:pt x="8" y="44"/>
                    </a:cubicBezTo>
                    <a:lnTo>
                      <a:pt x="14" y="50"/>
                    </a:lnTo>
                    <a:lnTo>
                      <a:pt x="35" y="130"/>
                    </a:lnTo>
                    <a:lnTo>
                      <a:pt x="44" y="152"/>
                    </a:lnTo>
                    <a:cubicBezTo>
                      <a:pt x="44" y="137"/>
                      <a:pt x="51" y="130"/>
                      <a:pt x="58" y="123"/>
                    </a:cubicBezTo>
                    <a:cubicBezTo>
                      <a:pt x="71" y="109"/>
                      <a:pt x="78" y="102"/>
                      <a:pt x="94" y="94"/>
                    </a:cubicBezTo>
                    <a:lnTo>
                      <a:pt x="78" y="44"/>
                    </a:lnTo>
                    <a:lnTo>
                      <a:pt x="71" y="23"/>
                    </a:lnTo>
                    <a:cubicBezTo>
                      <a:pt x="71" y="7"/>
                      <a:pt x="58" y="0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3" name="Google Shape;8753;p72"/>
              <p:cNvSpPr/>
              <p:nvPr/>
            </p:nvSpPr>
            <p:spPr>
              <a:xfrm>
                <a:off x="7120092" y="4673861"/>
                <a:ext cx="26413" cy="264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44" y="1"/>
                    </a:moveTo>
                    <a:cubicBezTo>
                      <a:pt x="37" y="1"/>
                      <a:pt x="29" y="1"/>
                      <a:pt x="29" y="8"/>
                    </a:cubicBezTo>
                    <a:cubicBezTo>
                      <a:pt x="8" y="15"/>
                      <a:pt x="1" y="28"/>
                      <a:pt x="8" y="51"/>
                    </a:cubicBezTo>
                    <a:lnTo>
                      <a:pt x="8" y="58"/>
                    </a:lnTo>
                    <a:lnTo>
                      <a:pt x="29" y="108"/>
                    </a:lnTo>
                    <a:lnTo>
                      <a:pt x="101" y="108"/>
                    </a:lnTo>
                    <a:cubicBezTo>
                      <a:pt x="101" y="101"/>
                      <a:pt x="108" y="101"/>
                      <a:pt x="108" y="101"/>
                    </a:cubicBezTo>
                    <a:lnTo>
                      <a:pt x="94" y="72"/>
                    </a:lnTo>
                    <a:lnTo>
                      <a:pt x="72" y="28"/>
                    </a:lnTo>
                    <a:lnTo>
                      <a:pt x="72" y="22"/>
                    </a:lnTo>
                    <a:cubicBezTo>
                      <a:pt x="65" y="8"/>
                      <a:pt x="51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4" name="Google Shape;8754;p72"/>
              <p:cNvSpPr/>
              <p:nvPr/>
            </p:nvSpPr>
            <p:spPr>
              <a:xfrm>
                <a:off x="7144792" y="4698317"/>
                <a:ext cx="1712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7" h="8" extrusionOk="0">
                    <a:moveTo>
                      <a:pt x="7" y="1"/>
                    </a:moveTo>
                    <a:cubicBezTo>
                      <a:pt x="7" y="1"/>
                      <a:pt x="0" y="1"/>
                      <a:pt x="0" y="8"/>
                    </a:cubicBezTo>
                    <a:lnTo>
                      <a:pt x="7" y="8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5" name="Google Shape;8755;p72"/>
              <p:cNvSpPr/>
              <p:nvPr/>
            </p:nvSpPr>
            <p:spPr>
              <a:xfrm>
                <a:off x="7171205" y="3611980"/>
                <a:ext cx="694313" cy="1044526"/>
              </a:xfrm>
              <a:custGeom>
                <a:avLst/>
                <a:gdLst/>
                <a:ahLst/>
                <a:cxnLst/>
                <a:rect l="l" t="t" r="r" b="b"/>
                <a:pathLst>
                  <a:path w="2839" h="4271" extrusionOk="0">
                    <a:moveTo>
                      <a:pt x="2437" y="1"/>
                    </a:moveTo>
                    <a:cubicBezTo>
                      <a:pt x="2400" y="21"/>
                      <a:pt x="2350" y="51"/>
                      <a:pt x="2286" y="80"/>
                    </a:cubicBezTo>
                    <a:cubicBezTo>
                      <a:pt x="2035" y="210"/>
                      <a:pt x="1603" y="432"/>
                      <a:pt x="970" y="791"/>
                    </a:cubicBezTo>
                    <a:cubicBezTo>
                      <a:pt x="798" y="893"/>
                      <a:pt x="725" y="1122"/>
                      <a:pt x="675" y="1301"/>
                    </a:cubicBezTo>
                    <a:cubicBezTo>
                      <a:pt x="648" y="1424"/>
                      <a:pt x="373" y="2538"/>
                      <a:pt x="187" y="3322"/>
                    </a:cubicBezTo>
                    <a:cubicBezTo>
                      <a:pt x="151" y="3465"/>
                      <a:pt x="115" y="3601"/>
                      <a:pt x="94" y="3717"/>
                    </a:cubicBezTo>
                    <a:cubicBezTo>
                      <a:pt x="35" y="3946"/>
                      <a:pt x="1" y="4098"/>
                      <a:pt x="1" y="4098"/>
                    </a:cubicBezTo>
                    <a:cubicBezTo>
                      <a:pt x="1" y="4098"/>
                      <a:pt x="14" y="4105"/>
                      <a:pt x="35" y="4112"/>
                    </a:cubicBezTo>
                    <a:cubicBezTo>
                      <a:pt x="71" y="4127"/>
                      <a:pt x="130" y="4148"/>
                      <a:pt x="194" y="4170"/>
                    </a:cubicBezTo>
                    <a:cubicBezTo>
                      <a:pt x="259" y="4191"/>
                      <a:pt x="323" y="4213"/>
                      <a:pt x="396" y="4227"/>
                    </a:cubicBezTo>
                    <a:cubicBezTo>
                      <a:pt x="423" y="4234"/>
                      <a:pt x="453" y="4241"/>
                      <a:pt x="489" y="4248"/>
                    </a:cubicBezTo>
                    <a:cubicBezTo>
                      <a:pt x="525" y="4257"/>
                      <a:pt x="568" y="4264"/>
                      <a:pt x="604" y="4270"/>
                    </a:cubicBezTo>
                    <a:lnTo>
                      <a:pt x="648" y="3989"/>
                    </a:lnTo>
                    <a:cubicBezTo>
                      <a:pt x="648" y="3989"/>
                      <a:pt x="1036" y="3040"/>
                      <a:pt x="1165" y="2754"/>
                    </a:cubicBezTo>
                    <a:lnTo>
                      <a:pt x="1172" y="2747"/>
                    </a:lnTo>
                    <a:cubicBezTo>
                      <a:pt x="1322" y="2071"/>
                      <a:pt x="1474" y="1374"/>
                      <a:pt x="1502" y="1281"/>
                    </a:cubicBezTo>
                    <a:cubicBezTo>
                      <a:pt x="1553" y="1093"/>
                      <a:pt x="1596" y="943"/>
                      <a:pt x="1760" y="841"/>
                    </a:cubicBezTo>
                    <a:cubicBezTo>
                      <a:pt x="1912" y="741"/>
                      <a:pt x="2048" y="655"/>
                      <a:pt x="2178" y="582"/>
                    </a:cubicBezTo>
                    <a:cubicBezTo>
                      <a:pt x="2380" y="453"/>
                      <a:pt x="2552" y="353"/>
                      <a:pt x="2695" y="273"/>
                    </a:cubicBezTo>
                    <a:cubicBezTo>
                      <a:pt x="2745" y="246"/>
                      <a:pt x="2795" y="216"/>
                      <a:pt x="2839" y="194"/>
                    </a:cubicBezTo>
                    <a:cubicBezTo>
                      <a:pt x="2788" y="180"/>
                      <a:pt x="2752" y="173"/>
                      <a:pt x="2718" y="166"/>
                    </a:cubicBezTo>
                    <a:cubicBezTo>
                      <a:pt x="2509" y="101"/>
                      <a:pt x="2450" y="15"/>
                      <a:pt x="24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6" name="Google Shape;8756;p72"/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7" name="Google Shape;8757;p72"/>
              <p:cNvSpPr/>
              <p:nvPr/>
            </p:nvSpPr>
            <p:spPr>
              <a:xfrm>
                <a:off x="7385684" y="4617368"/>
                <a:ext cx="117879" cy="120814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94" extrusionOk="0">
                    <a:moveTo>
                      <a:pt x="36" y="1"/>
                    </a:moveTo>
                    <a:lnTo>
                      <a:pt x="0" y="109"/>
                    </a:lnTo>
                    <a:cubicBezTo>
                      <a:pt x="29" y="116"/>
                      <a:pt x="73" y="130"/>
                      <a:pt x="86" y="146"/>
                    </a:cubicBezTo>
                    <a:cubicBezTo>
                      <a:pt x="107" y="159"/>
                      <a:pt x="116" y="282"/>
                      <a:pt x="7" y="332"/>
                    </a:cubicBezTo>
                    <a:cubicBezTo>
                      <a:pt x="36" y="382"/>
                      <a:pt x="79" y="475"/>
                      <a:pt x="159" y="491"/>
                    </a:cubicBezTo>
                    <a:cubicBezTo>
                      <a:pt x="173" y="493"/>
                      <a:pt x="187" y="494"/>
                      <a:pt x="202" y="494"/>
                    </a:cubicBezTo>
                    <a:cubicBezTo>
                      <a:pt x="268" y="494"/>
                      <a:pt x="335" y="474"/>
                      <a:pt x="370" y="474"/>
                    </a:cubicBezTo>
                    <a:cubicBezTo>
                      <a:pt x="374" y="474"/>
                      <a:pt x="378" y="474"/>
                      <a:pt x="381" y="475"/>
                    </a:cubicBezTo>
                    <a:cubicBezTo>
                      <a:pt x="409" y="353"/>
                      <a:pt x="452" y="223"/>
                      <a:pt x="481" y="137"/>
                    </a:cubicBezTo>
                    <a:cubicBezTo>
                      <a:pt x="302" y="102"/>
                      <a:pt x="116" y="30"/>
                      <a:pt x="36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8" name="Google Shape;8758;p72"/>
              <p:cNvSpPr/>
              <p:nvPr/>
            </p:nvSpPr>
            <p:spPr>
              <a:xfrm>
                <a:off x="7362695" y="4705654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9" name="Google Shape;8759;p72"/>
              <p:cNvSpPr/>
              <p:nvPr/>
            </p:nvSpPr>
            <p:spPr>
              <a:xfrm>
                <a:off x="7352179" y="4639867"/>
                <a:ext cx="61874" cy="5869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240" extrusionOk="0">
                    <a:moveTo>
                      <a:pt x="97" y="1"/>
                    </a:moveTo>
                    <a:cubicBezTo>
                      <a:pt x="73" y="1"/>
                      <a:pt x="51" y="20"/>
                      <a:pt x="51" y="38"/>
                    </a:cubicBezTo>
                    <a:cubicBezTo>
                      <a:pt x="51" y="54"/>
                      <a:pt x="65" y="97"/>
                      <a:pt x="28" y="140"/>
                    </a:cubicBezTo>
                    <a:cubicBezTo>
                      <a:pt x="28" y="140"/>
                      <a:pt x="21" y="147"/>
                      <a:pt x="15" y="154"/>
                    </a:cubicBezTo>
                    <a:cubicBezTo>
                      <a:pt x="15" y="154"/>
                      <a:pt x="8" y="161"/>
                      <a:pt x="1" y="167"/>
                    </a:cubicBezTo>
                    <a:lnTo>
                      <a:pt x="28" y="240"/>
                    </a:lnTo>
                    <a:cubicBezTo>
                      <a:pt x="37" y="240"/>
                      <a:pt x="44" y="233"/>
                      <a:pt x="58" y="233"/>
                    </a:cubicBezTo>
                    <a:cubicBezTo>
                      <a:pt x="73" y="228"/>
                      <a:pt x="88" y="223"/>
                      <a:pt x="101" y="223"/>
                    </a:cubicBezTo>
                    <a:cubicBezTo>
                      <a:pt x="106" y="223"/>
                      <a:pt x="110" y="224"/>
                      <a:pt x="115" y="226"/>
                    </a:cubicBezTo>
                    <a:cubicBezTo>
                      <a:pt x="130" y="226"/>
                      <a:pt x="137" y="233"/>
                      <a:pt x="144" y="240"/>
                    </a:cubicBezTo>
                    <a:cubicBezTo>
                      <a:pt x="253" y="190"/>
                      <a:pt x="244" y="67"/>
                      <a:pt x="223" y="54"/>
                    </a:cubicBezTo>
                    <a:cubicBezTo>
                      <a:pt x="210" y="38"/>
                      <a:pt x="166" y="24"/>
                      <a:pt x="137" y="17"/>
                    </a:cubicBezTo>
                    <a:cubicBezTo>
                      <a:pt x="123" y="10"/>
                      <a:pt x="115" y="10"/>
                      <a:pt x="108" y="2"/>
                    </a:cubicBezTo>
                    <a:cubicBezTo>
                      <a:pt x="104" y="1"/>
                      <a:pt x="101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0" name="Google Shape;8760;p72"/>
              <p:cNvSpPr/>
              <p:nvPr/>
            </p:nvSpPr>
            <p:spPr>
              <a:xfrm>
                <a:off x="7065799" y="4738914"/>
                <a:ext cx="404506" cy="148205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606" extrusionOk="0">
                    <a:moveTo>
                      <a:pt x="71" y="1"/>
                    </a:moveTo>
                    <a:cubicBezTo>
                      <a:pt x="64" y="1"/>
                      <a:pt x="57" y="7"/>
                      <a:pt x="57" y="7"/>
                    </a:cubicBezTo>
                    <a:cubicBezTo>
                      <a:pt x="35" y="28"/>
                      <a:pt x="7" y="87"/>
                      <a:pt x="0" y="94"/>
                    </a:cubicBezTo>
                    <a:cubicBezTo>
                      <a:pt x="0" y="101"/>
                      <a:pt x="7" y="114"/>
                      <a:pt x="21" y="123"/>
                    </a:cubicBezTo>
                    <a:cubicBezTo>
                      <a:pt x="28" y="123"/>
                      <a:pt x="187" y="194"/>
                      <a:pt x="423" y="273"/>
                    </a:cubicBezTo>
                    <a:cubicBezTo>
                      <a:pt x="475" y="287"/>
                      <a:pt x="525" y="302"/>
                      <a:pt x="582" y="323"/>
                    </a:cubicBezTo>
                    <a:cubicBezTo>
                      <a:pt x="596" y="323"/>
                      <a:pt x="611" y="330"/>
                      <a:pt x="625" y="330"/>
                    </a:cubicBezTo>
                    <a:cubicBezTo>
                      <a:pt x="682" y="352"/>
                      <a:pt x="740" y="366"/>
                      <a:pt x="797" y="382"/>
                    </a:cubicBezTo>
                    <a:cubicBezTo>
                      <a:pt x="804" y="382"/>
                      <a:pt x="811" y="389"/>
                      <a:pt x="820" y="389"/>
                    </a:cubicBezTo>
                    <a:cubicBezTo>
                      <a:pt x="884" y="409"/>
                      <a:pt x="949" y="425"/>
                      <a:pt x="1013" y="446"/>
                    </a:cubicBezTo>
                    <a:cubicBezTo>
                      <a:pt x="1322" y="532"/>
                      <a:pt x="1574" y="604"/>
                      <a:pt x="1574" y="604"/>
                    </a:cubicBezTo>
                    <a:cubicBezTo>
                      <a:pt x="1574" y="604"/>
                      <a:pt x="1577" y="605"/>
                      <a:pt x="1583" y="605"/>
                    </a:cubicBezTo>
                    <a:cubicBezTo>
                      <a:pt x="1595" y="605"/>
                      <a:pt x="1614" y="602"/>
                      <a:pt x="1624" y="582"/>
                    </a:cubicBezTo>
                    <a:cubicBezTo>
                      <a:pt x="1631" y="561"/>
                      <a:pt x="1653" y="468"/>
                      <a:pt x="1653" y="468"/>
                    </a:cubicBezTo>
                    <a:cubicBezTo>
                      <a:pt x="1653" y="468"/>
                      <a:pt x="1544" y="439"/>
                      <a:pt x="1387" y="396"/>
                    </a:cubicBezTo>
                    <a:cubicBezTo>
                      <a:pt x="1365" y="389"/>
                      <a:pt x="1351" y="389"/>
                      <a:pt x="1329" y="382"/>
                    </a:cubicBezTo>
                    <a:cubicBezTo>
                      <a:pt x="1322" y="382"/>
                      <a:pt x="1322" y="373"/>
                      <a:pt x="1315" y="373"/>
                    </a:cubicBezTo>
                    <a:cubicBezTo>
                      <a:pt x="1294" y="366"/>
                      <a:pt x="1272" y="359"/>
                      <a:pt x="1251" y="359"/>
                    </a:cubicBezTo>
                    <a:cubicBezTo>
                      <a:pt x="1192" y="339"/>
                      <a:pt x="1136" y="323"/>
                      <a:pt x="1079" y="309"/>
                    </a:cubicBezTo>
                    <a:cubicBezTo>
                      <a:pt x="1049" y="302"/>
                      <a:pt x="1027" y="296"/>
                      <a:pt x="999" y="287"/>
                    </a:cubicBezTo>
                    <a:cubicBezTo>
                      <a:pt x="992" y="287"/>
                      <a:pt x="984" y="280"/>
                      <a:pt x="977" y="280"/>
                    </a:cubicBezTo>
                    <a:cubicBezTo>
                      <a:pt x="927" y="266"/>
                      <a:pt x="877" y="252"/>
                      <a:pt x="820" y="237"/>
                    </a:cubicBezTo>
                    <a:lnTo>
                      <a:pt x="811" y="237"/>
                    </a:lnTo>
                    <a:cubicBezTo>
                      <a:pt x="804" y="230"/>
                      <a:pt x="791" y="230"/>
                      <a:pt x="784" y="223"/>
                    </a:cubicBezTo>
                    <a:lnTo>
                      <a:pt x="761" y="223"/>
                    </a:lnTo>
                    <a:cubicBezTo>
                      <a:pt x="740" y="216"/>
                      <a:pt x="711" y="209"/>
                      <a:pt x="682" y="201"/>
                    </a:cubicBezTo>
                    <a:cubicBezTo>
                      <a:pt x="682" y="194"/>
                      <a:pt x="675" y="194"/>
                      <a:pt x="675" y="194"/>
                    </a:cubicBezTo>
                    <a:cubicBezTo>
                      <a:pt x="661" y="194"/>
                      <a:pt x="654" y="187"/>
                      <a:pt x="639" y="187"/>
                    </a:cubicBezTo>
                    <a:cubicBezTo>
                      <a:pt x="632" y="180"/>
                      <a:pt x="618" y="180"/>
                      <a:pt x="604" y="173"/>
                    </a:cubicBezTo>
                    <a:lnTo>
                      <a:pt x="582" y="173"/>
                    </a:lnTo>
                    <a:cubicBezTo>
                      <a:pt x="561" y="166"/>
                      <a:pt x="532" y="158"/>
                      <a:pt x="509" y="151"/>
                    </a:cubicBezTo>
                    <a:cubicBezTo>
                      <a:pt x="466" y="137"/>
                      <a:pt x="423" y="123"/>
                      <a:pt x="380" y="107"/>
                    </a:cubicBezTo>
                    <a:cubicBezTo>
                      <a:pt x="302" y="80"/>
                      <a:pt x="230" y="57"/>
                      <a:pt x="180" y="37"/>
                    </a:cubicBezTo>
                    <a:cubicBezTo>
                      <a:pt x="164" y="37"/>
                      <a:pt x="157" y="28"/>
                      <a:pt x="144" y="21"/>
                    </a:cubicBezTo>
                    <a:lnTo>
                      <a:pt x="130" y="21"/>
                    </a:lnTo>
                    <a:cubicBezTo>
                      <a:pt x="121" y="14"/>
                      <a:pt x="121" y="14"/>
                      <a:pt x="114" y="14"/>
                    </a:cubicBezTo>
                    <a:cubicBezTo>
                      <a:pt x="100" y="7"/>
                      <a:pt x="94" y="7"/>
                      <a:pt x="87" y="7"/>
                    </a:cubicBezTo>
                    <a:cubicBezTo>
                      <a:pt x="87" y="7"/>
                      <a:pt x="78" y="1"/>
                      <a:pt x="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1" name="Google Shape;8761;p72"/>
              <p:cNvSpPr/>
              <p:nvPr/>
            </p:nvSpPr>
            <p:spPr>
              <a:xfrm>
                <a:off x="7211312" y="4696850"/>
                <a:ext cx="25190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87" extrusionOk="0">
                    <a:moveTo>
                      <a:pt x="44" y="0"/>
                    </a:moveTo>
                    <a:cubicBezTo>
                      <a:pt x="16" y="7"/>
                      <a:pt x="1" y="28"/>
                      <a:pt x="1" y="28"/>
                    </a:cubicBezTo>
                    <a:cubicBezTo>
                      <a:pt x="9" y="36"/>
                      <a:pt x="16" y="50"/>
                      <a:pt x="16" y="71"/>
                    </a:cubicBezTo>
                    <a:lnTo>
                      <a:pt x="23" y="71"/>
                    </a:lnTo>
                    <a:cubicBezTo>
                      <a:pt x="30" y="79"/>
                      <a:pt x="44" y="86"/>
                      <a:pt x="59" y="86"/>
                    </a:cubicBezTo>
                    <a:lnTo>
                      <a:pt x="102" y="86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2" name="Google Shape;8762;p72"/>
              <p:cNvSpPr/>
              <p:nvPr/>
            </p:nvSpPr>
            <p:spPr>
              <a:xfrm>
                <a:off x="7250198" y="4696850"/>
                <a:ext cx="22989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94" h="87" extrusionOk="0">
                    <a:moveTo>
                      <a:pt x="0" y="0"/>
                    </a:moveTo>
                    <a:lnTo>
                      <a:pt x="7" y="86"/>
                    </a:lnTo>
                    <a:cubicBezTo>
                      <a:pt x="30" y="86"/>
                      <a:pt x="50" y="86"/>
                      <a:pt x="80" y="79"/>
                    </a:cubicBezTo>
                    <a:lnTo>
                      <a:pt x="93" y="79"/>
                    </a:lnTo>
                    <a:lnTo>
                      <a:pt x="87" y="5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3" name="Google Shape;8763;p72"/>
              <p:cNvSpPr/>
              <p:nvPr/>
            </p:nvSpPr>
            <p:spPr>
              <a:xfrm>
                <a:off x="7320631" y="4687801"/>
                <a:ext cx="22989" cy="21521"/>
              </a:xfrm>
              <a:custGeom>
                <a:avLst/>
                <a:gdLst/>
                <a:ahLst/>
                <a:cxnLst/>
                <a:rect l="l" t="t" r="r" b="b"/>
                <a:pathLst>
                  <a:path w="94" h="88" extrusionOk="0">
                    <a:moveTo>
                      <a:pt x="64" y="1"/>
                    </a:moveTo>
                    <a:cubicBezTo>
                      <a:pt x="57" y="1"/>
                      <a:pt x="44" y="8"/>
                      <a:pt x="37" y="8"/>
                    </a:cubicBezTo>
                    <a:cubicBezTo>
                      <a:pt x="21" y="8"/>
                      <a:pt x="7" y="15"/>
                      <a:pt x="0" y="15"/>
                    </a:cubicBezTo>
                    <a:lnTo>
                      <a:pt x="21" y="87"/>
                    </a:lnTo>
                    <a:cubicBezTo>
                      <a:pt x="44" y="87"/>
                      <a:pt x="71" y="80"/>
                      <a:pt x="94" y="73"/>
                    </a:cubicBez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4" name="Google Shape;8764;p72"/>
              <p:cNvSpPr/>
              <p:nvPr/>
            </p:nvSpPr>
            <p:spPr>
              <a:xfrm>
                <a:off x="7362695" y="4705654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5" name="Google Shape;8765;p72"/>
              <p:cNvSpPr/>
              <p:nvPr/>
            </p:nvSpPr>
            <p:spPr>
              <a:xfrm>
                <a:off x="7285170" y="4692937"/>
                <a:ext cx="23478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96" h="87" extrusionOk="0">
                    <a:moveTo>
                      <a:pt x="73" y="0"/>
                    </a:moveTo>
                    <a:cubicBezTo>
                      <a:pt x="52" y="9"/>
                      <a:pt x="30" y="9"/>
                      <a:pt x="0" y="9"/>
                    </a:cubicBezTo>
                    <a:lnTo>
                      <a:pt x="16" y="87"/>
                    </a:lnTo>
                    <a:cubicBezTo>
                      <a:pt x="44" y="87"/>
                      <a:pt x="73" y="80"/>
                      <a:pt x="95" y="8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6" name="Google Shape;8766;p72"/>
              <p:cNvSpPr/>
              <p:nvPr/>
            </p:nvSpPr>
            <p:spPr>
              <a:xfrm>
                <a:off x="7216937" y="4694160"/>
                <a:ext cx="268774" cy="15945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52" extrusionOk="0">
                    <a:moveTo>
                      <a:pt x="654" y="1"/>
                    </a:moveTo>
                    <a:cubicBezTo>
                      <a:pt x="641" y="1"/>
                      <a:pt x="626" y="6"/>
                      <a:pt x="611" y="11"/>
                    </a:cubicBezTo>
                    <a:cubicBezTo>
                      <a:pt x="597" y="11"/>
                      <a:pt x="590" y="18"/>
                      <a:pt x="581" y="18"/>
                    </a:cubicBezTo>
                    <a:lnTo>
                      <a:pt x="597" y="47"/>
                    </a:lnTo>
                    <a:lnTo>
                      <a:pt x="597" y="54"/>
                    </a:lnTo>
                    <a:cubicBezTo>
                      <a:pt x="604" y="68"/>
                      <a:pt x="597" y="90"/>
                      <a:pt x="574" y="97"/>
                    </a:cubicBezTo>
                    <a:cubicBezTo>
                      <a:pt x="571" y="99"/>
                      <a:pt x="567" y="100"/>
                      <a:pt x="563" y="100"/>
                    </a:cubicBezTo>
                    <a:cubicBezTo>
                      <a:pt x="551" y="100"/>
                      <a:pt x="537" y="92"/>
                      <a:pt x="531" y="75"/>
                    </a:cubicBezTo>
                    <a:lnTo>
                      <a:pt x="531" y="68"/>
                    </a:lnTo>
                    <a:lnTo>
                      <a:pt x="518" y="47"/>
                    </a:lnTo>
                    <a:cubicBezTo>
                      <a:pt x="495" y="54"/>
                      <a:pt x="468" y="61"/>
                      <a:pt x="445" y="61"/>
                    </a:cubicBezTo>
                    <a:lnTo>
                      <a:pt x="452" y="82"/>
                    </a:lnTo>
                    <a:lnTo>
                      <a:pt x="452" y="90"/>
                    </a:lnTo>
                    <a:cubicBezTo>
                      <a:pt x="452" y="104"/>
                      <a:pt x="438" y="118"/>
                      <a:pt x="424" y="125"/>
                    </a:cubicBezTo>
                    <a:cubicBezTo>
                      <a:pt x="421" y="127"/>
                      <a:pt x="418" y="127"/>
                      <a:pt x="415" y="127"/>
                    </a:cubicBezTo>
                    <a:cubicBezTo>
                      <a:pt x="401" y="127"/>
                      <a:pt x="388" y="115"/>
                      <a:pt x="388" y="104"/>
                    </a:cubicBezTo>
                    <a:lnTo>
                      <a:pt x="381" y="104"/>
                    </a:lnTo>
                    <a:lnTo>
                      <a:pt x="374" y="75"/>
                    </a:lnTo>
                    <a:cubicBezTo>
                      <a:pt x="352" y="75"/>
                      <a:pt x="323" y="82"/>
                      <a:pt x="295" y="82"/>
                    </a:cubicBezTo>
                    <a:lnTo>
                      <a:pt x="302" y="111"/>
                    </a:lnTo>
                    <a:lnTo>
                      <a:pt x="302" y="118"/>
                    </a:lnTo>
                    <a:cubicBezTo>
                      <a:pt x="302" y="134"/>
                      <a:pt x="295" y="140"/>
                      <a:pt x="288" y="147"/>
                    </a:cubicBezTo>
                    <a:cubicBezTo>
                      <a:pt x="288" y="154"/>
                      <a:pt x="279" y="154"/>
                      <a:pt x="273" y="154"/>
                    </a:cubicBezTo>
                    <a:cubicBezTo>
                      <a:pt x="259" y="154"/>
                      <a:pt x="245" y="147"/>
                      <a:pt x="236" y="125"/>
                    </a:cubicBezTo>
                    <a:lnTo>
                      <a:pt x="229" y="90"/>
                    </a:lnTo>
                    <a:lnTo>
                      <a:pt x="216" y="90"/>
                    </a:lnTo>
                    <a:cubicBezTo>
                      <a:pt x="186" y="97"/>
                      <a:pt x="166" y="97"/>
                      <a:pt x="143" y="97"/>
                    </a:cubicBezTo>
                    <a:lnTo>
                      <a:pt x="150" y="125"/>
                    </a:lnTo>
                    <a:cubicBezTo>
                      <a:pt x="150" y="125"/>
                      <a:pt x="150" y="134"/>
                      <a:pt x="143" y="140"/>
                    </a:cubicBezTo>
                    <a:cubicBezTo>
                      <a:pt x="143" y="147"/>
                      <a:pt x="129" y="161"/>
                      <a:pt x="116" y="161"/>
                    </a:cubicBezTo>
                    <a:lnTo>
                      <a:pt x="107" y="161"/>
                    </a:lnTo>
                    <a:cubicBezTo>
                      <a:pt x="93" y="154"/>
                      <a:pt x="86" y="147"/>
                      <a:pt x="86" y="140"/>
                    </a:cubicBezTo>
                    <a:cubicBezTo>
                      <a:pt x="79" y="140"/>
                      <a:pt x="79" y="134"/>
                      <a:pt x="79" y="125"/>
                    </a:cubicBezTo>
                    <a:lnTo>
                      <a:pt x="79" y="97"/>
                    </a:lnTo>
                    <a:lnTo>
                      <a:pt x="36" y="97"/>
                    </a:lnTo>
                    <a:cubicBezTo>
                      <a:pt x="21" y="97"/>
                      <a:pt x="7" y="90"/>
                      <a:pt x="0" y="82"/>
                    </a:cubicBezTo>
                    <a:lnTo>
                      <a:pt x="0" y="82"/>
                    </a:lnTo>
                    <a:cubicBezTo>
                      <a:pt x="7" y="104"/>
                      <a:pt x="14" y="140"/>
                      <a:pt x="21" y="177"/>
                    </a:cubicBezTo>
                    <a:cubicBezTo>
                      <a:pt x="21" y="204"/>
                      <a:pt x="21" y="234"/>
                      <a:pt x="29" y="270"/>
                    </a:cubicBezTo>
                    <a:cubicBezTo>
                      <a:pt x="29" y="297"/>
                      <a:pt x="29" y="334"/>
                      <a:pt x="21" y="370"/>
                    </a:cubicBezTo>
                    <a:cubicBezTo>
                      <a:pt x="36" y="370"/>
                      <a:pt x="43" y="377"/>
                      <a:pt x="57" y="377"/>
                    </a:cubicBezTo>
                    <a:cubicBezTo>
                      <a:pt x="57" y="377"/>
                      <a:pt x="64" y="377"/>
                      <a:pt x="64" y="384"/>
                    </a:cubicBezTo>
                    <a:cubicBezTo>
                      <a:pt x="93" y="392"/>
                      <a:pt x="122" y="399"/>
                      <a:pt x="143" y="406"/>
                    </a:cubicBezTo>
                    <a:lnTo>
                      <a:pt x="166" y="406"/>
                    </a:lnTo>
                    <a:cubicBezTo>
                      <a:pt x="173" y="413"/>
                      <a:pt x="186" y="413"/>
                      <a:pt x="193" y="420"/>
                    </a:cubicBezTo>
                    <a:lnTo>
                      <a:pt x="202" y="420"/>
                    </a:lnTo>
                    <a:cubicBezTo>
                      <a:pt x="259" y="435"/>
                      <a:pt x="309" y="449"/>
                      <a:pt x="359" y="463"/>
                    </a:cubicBezTo>
                    <a:cubicBezTo>
                      <a:pt x="366" y="463"/>
                      <a:pt x="374" y="470"/>
                      <a:pt x="381" y="470"/>
                    </a:cubicBezTo>
                    <a:cubicBezTo>
                      <a:pt x="409" y="479"/>
                      <a:pt x="431" y="485"/>
                      <a:pt x="461" y="492"/>
                    </a:cubicBezTo>
                    <a:cubicBezTo>
                      <a:pt x="518" y="506"/>
                      <a:pt x="574" y="522"/>
                      <a:pt x="633" y="542"/>
                    </a:cubicBezTo>
                    <a:cubicBezTo>
                      <a:pt x="654" y="542"/>
                      <a:pt x="676" y="549"/>
                      <a:pt x="697" y="556"/>
                    </a:cubicBezTo>
                    <a:cubicBezTo>
                      <a:pt x="704" y="556"/>
                      <a:pt x="704" y="565"/>
                      <a:pt x="711" y="565"/>
                    </a:cubicBezTo>
                    <a:cubicBezTo>
                      <a:pt x="733" y="572"/>
                      <a:pt x="747" y="572"/>
                      <a:pt x="769" y="579"/>
                    </a:cubicBezTo>
                    <a:cubicBezTo>
                      <a:pt x="926" y="622"/>
                      <a:pt x="1035" y="651"/>
                      <a:pt x="1035" y="651"/>
                    </a:cubicBezTo>
                    <a:cubicBezTo>
                      <a:pt x="1099" y="384"/>
                      <a:pt x="1092" y="197"/>
                      <a:pt x="1078" y="168"/>
                    </a:cubicBezTo>
                    <a:cubicBezTo>
                      <a:pt x="1078" y="161"/>
                      <a:pt x="1078" y="161"/>
                      <a:pt x="1071" y="161"/>
                    </a:cubicBezTo>
                    <a:cubicBezTo>
                      <a:pt x="1068" y="160"/>
                      <a:pt x="1064" y="160"/>
                      <a:pt x="1060" y="160"/>
                    </a:cubicBezTo>
                    <a:cubicBezTo>
                      <a:pt x="1025" y="160"/>
                      <a:pt x="958" y="180"/>
                      <a:pt x="892" y="180"/>
                    </a:cubicBezTo>
                    <a:cubicBezTo>
                      <a:pt x="877" y="180"/>
                      <a:pt x="863" y="179"/>
                      <a:pt x="849" y="177"/>
                    </a:cubicBezTo>
                    <a:cubicBezTo>
                      <a:pt x="769" y="161"/>
                      <a:pt x="726" y="68"/>
                      <a:pt x="697" y="18"/>
                    </a:cubicBezTo>
                    <a:cubicBezTo>
                      <a:pt x="690" y="11"/>
                      <a:pt x="683" y="4"/>
                      <a:pt x="668" y="4"/>
                    </a:cubicBezTo>
                    <a:cubicBezTo>
                      <a:pt x="663" y="2"/>
                      <a:pt x="659" y="1"/>
                      <a:pt x="6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7" name="Google Shape;8767;p72"/>
              <p:cNvSpPr/>
              <p:nvPr/>
            </p:nvSpPr>
            <p:spPr>
              <a:xfrm>
                <a:off x="7362695" y="4705654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8" name="Google Shape;8768;p72"/>
              <p:cNvSpPr/>
              <p:nvPr/>
            </p:nvSpPr>
            <p:spPr>
              <a:xfrm>
                <a:off x="7083163" y="4700029"/>
                <a:ext cx="141113" cy="84619"/>
              </a:xfrm>
              <a:custGeom>
                <a:avLst/>
                <a:gdLst/>
                <a:ahLst/>
                <a:cxnLst/>
                <a:rect l="l" t="t" r="r" b="b"/>
                <a:pathLst>
                  <a:path w="577" h="346" extrusionOk="0">
                    <a:moveTo>
                      <a:pt x="180" y="1"/>
                    </a:moveTo>
                    <a:cubicBezTo>
                      <a:pt x="159" y="1"/>
                      <a:pt x="130" y="8"/>
                      <a:pt x="109" y="15"/>
                    </a:cubicBezTo>
                    <a:cubicBezTo>
                      <a:pt x="93" y="23"/>
                      <a:pt x="86" y="30"/>
                      <a:pt x="73" y="44"/>
                    </a:cubicBezTo>
                    <a:cubicBezTo>
                      <a:pt x="66" y="51"/>
                      <a:pt x="59" y="58"/>
                      <a:pt x="59" y="73"/>
                    </a:cubicBezTo>
                    <a:cubicBezTo>
                      <a:pt x="50" y="73"/>
                      <a:pt x="50" y="80"/>
                      <a:pt x="50" y="80"/>
                    </a:cubicBezTo>
                    <a:cubicBezTo>
                      <a:pt x="23" y="116"/>
                      <a:pt x="0" y="160"/>
                      <a:pt x="0" y="160"/>
                    </a:cubicBezTo>
                    <a:cubicBezTo>
                      <a:pt x="7" y="160"/>
                      <a:pt x="16" y="166"/>
                      <a:pt x="16" y="166"/>
                    </a:cubicBezTo>
                    <a:cubicBezTo>
                      <a:pt x="23" y="166"/>
                      <a:pt x="29" y="166"/>
                      <a:pt x="43" y="173"/>
                    </a:cubicBezTo>
                    <a:cubicBezTo>
                      <a:pt x="50" y="173"/>
                      <a:pt x="50" y="173"/>
                      <a:pt x="59" y="180"/>
                    </a:cubicBezTo>
                    <a:lnTo>
                      <a:pt x="73" y="180"/>
                    </a:lnTo>
                    <a:cubicBezTo>
                      <a:pt x="86" y="187"/>
                      <a:pt x="93" y="196"/>
                      <a:pt x="109" y="196"/>
                    </a:cubicBezTo>
                    <a:cubicBezTo>
                      <a:pt x="159" y="216"/>
                      <a:pt x="231" y="239"/>
                      <a:pt x="309" y="266"/>
                    </a:cubicBezTo>
                    <a:cubicBezTo>
                      <a:pt x="352" y="282"/>
                      <a:pt x="395" y="296"/>
                      <a:pt x="438" y="310"/>
                    </a:cubicBezTo>
                    <a:cubicBezTo>
                      <a:pt x="461" y="317"/>
                      <a:pt x="490" y="325"/>
                      <a:pt x="511" y="332"/>
                    </a:cubicBezTo>
                    <a:lnTo>
                      <a:pt x="533" y="332"/>
                    </a:lnTo>
                    <a:cubicBezTo>
                      <a:pt x="547" y="339"/>
                      <a:pt x="554" y="339"/>
                      <a:pt x="568" y="346"/>
                    </a:cubicBezTo>
                    <a:cubicBezTo>
                      <a:pt x="576" y="310"/>
                      <a:pt x="576" y="273"/>
                      <a:pt x="576" y="246"/>
                    </a:cubicBezTo>
                    <a:cubicBezTo>
                      <a:pt x="568" y="210"/>
                      <a:pt x="568" y="180"/>
                      <a:pt x="568" y="153"/>
                    </a:cubicBezTo>
                    <a:cubicBezTo>
                      <a:pt x="561" y="116"/>
                      <a:pt x="554" y="80"/>
                      <a:pt x="547" y="58"/>
                    </a:cubicBezTo>
                    <a:lnTo>
                      <a:pt x="540" y="58"/>
                    </a:lnTo>
                    <a:cubicBezTo>
                      <a:pt x="540" y="37"/>
                      <a:pt x="533" y="23"/>
                      <a:pt x="525" y="15"/>
                    </a:cubicBezTo>
                    <a:cubicBezTo>
                      <a:pt x="518" y="1"/>
                      <a:pt x="511" y="1"/>
                      <a:pt x="5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9" name="Google Shape;8769;p72"/>
              <p:cNvSpPr/>
              <p:nvPr/>
            </p:nvSpPr>
            <p:spPr>
              <a:xfrm>
                <a:off x="7213514" y="4781223"/>
                <a:ext cx="8560" cy="3424"/>
              </a:xfrm>
              <a:custGeom>
                <a:avLst/>
                <a:gdLst/>
                <a:ahLst/>
                <a:cxnLst/>
                <a:rect l="l" t="t" r="r" b="b"/>
                <a:pathLst>
                  <a:path w="35" h="1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7"/>
                      <a:pt x="21" y="7"/>
                      <a:pt x="35" y="14"/>
                    </a:cubicBezTo>
                    <a:cubicBezTo>
                      <a:pt x="28" y="7"/>
                      <a:pt x="14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0" name="Google Shape;8770;p72"/>
              <p:cNvSpPr/>
              <p:nvPr/>
            </p:nvSpPr>
            <p:spPr>
              <a:xfrm>
                <a:off x="7234546" y="4686089"/>
                <a:ext cx="19320" cy="4769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95" extrusionOk="0">
                    <a:moveTo>
                      <a:pt x="28" y="1"/>
                    </a:moveTo>
                    <a:cubicBezTo>
                      <a:pt x="14" y="8"/>
                      <a:pt x="0" y="22"/>
                      <a:pt x="0" y="37"/>
                    </a:cubicBezTo>
                    <a:lnTo>
                      <a:pt x="0" y="44"/>
                    </a:lnTo>
                    <a:lnTo>
                      <a:pt x="7" y="130"/>
                    </a:lnTo>
                    <a:lnTo>
                      <a:pt x="7" y="158"/>
                    </a:lnTo>
                    <a:cubicBezTo>
                      <a:pt x="7" y="167"/>
                      <a:pt x="7" y="173"/>
                      <a:pt x="14" y="173"/>
                    </a:cubicBezTo>
                    <a:cubicBezTo>
                      <a:pt x="14" y="180"/>
                      <a:pt x="21" y="187"/>
                      <a:pt x="35" y="194"/>
                    </a:cubicBezTo>
                    <a:lnTo>
                      <a:pt x="44" y="194"/>
                    </a:lnTo>
                    <a:cubicBezTo>
                      <a:pt x="57" y="194"/>
                      <a:pt x="71" y="180"/>
                      <a:pt x="71" y="173"/>
                    </a:cubicBezTo>
                    <a:cubicBezTo>
                      <a:pt x="78" y="167"/>
                      <a:pt x="78" y="158"/>
                      <a:pt x="78" y="158"/>
                    </a:cubicBezTo>
                    <a:lnTo>
                      <a:pt x="71" y="130"/>
                    </a:lnTo>
                    <a:lnTo>
                      <a:pt x="64" y="44"/>
                    </a:lnTo>
                    <a:lnTo>
                      <a:pt x="64" y="37"/>
                    </a:lnTo>
                    <a:cubicBezTo>
                      <a:pt x="64" y="15"/>
                      <a:pt x="50" y="1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1" name="Google Shape;8771;p72"/>
              <p:cNvSpPr/>
              <p:nvPr/>
            </p:nvSpPr>
            <p:spPr>
              <a:xfrm>
                <a:off x="7234546" y="4695138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0" y="7"/>
                    </a:move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2" name="Google Shape;8772;p72"/>
              <p:cNvSpPr/>
              <p:nvPr/>
            </p:nvSpPr>
            <p:spPr>
              <a:xfrm>
                <a:off x="7267806" y="4686089"/>
                <a:ext cx="22989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88" extrusionOk="0">
                    <a:moveTo>
                      <a:pt x="28" y="1"/>
                    </a:moveTo>
                    <a:cubicBezTo>
                      <a:pt x="15" y="8"/>
                      <a:pt x="1" y="22"/>
                      <a:pt x="8" y="44"/>
                    </a:cubicBezTo>
                    <a:lnTo>
                      <a:pt x="15" y="94"/>
                    </a:lnTo>
                    <a:lnTo>
                      <a:pt x="21" y="123"/>
                    </a:lnTo>
                    <a:lnTo>
                      <a:pt x="28" y="158"/>
                    </a:lnTo>
                    <a:cubicBezTo>
                      <a:pt x="37" y="180"/>
                      <a:pt x="51" y="187"/>
                      <a:pt x="65" y="187"/>
                    </a:cubicBezTo>
                    <a:cubicBezTo>
                      <a:pt x="71" y="187"/>
                      <a:pt x="80" y="187"/>
                      <a:pt x="80" y="180"/>
                    </a:cubicBezTo>
                    <a:cubicBezTo>
                      <a:pt x="87" y="173"/>
                      <a:pt x="94" y="167"/>
                      <a:pt x="94" y="151"/>
                    </a:cubicBezTo>
                    <a:lnTo>
                      <a:pt x="94" y="144"/>
                    </a:lnTo>
                    <a:lnTo>
                      <a:pt x="87" y="115"/>
                    </a:lnTo>
                    <a:lnTo>
                      <a:pt x="71" y="37"/>
                    </a:lnTo>
                    <a:lnTo>
                      <a:pt x="71" y="28"/>
                    </a:lnTo>
                    <a:cubicBezTo>
                      <a:pt x="71" y="15"/>
                      <a:pt x="58" y="1"/>
                      <a:pt x="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3" name="Google Shape;8773;p72"/>
              <p:cNvSpPr/>
              <p:nvPr/>
            </p:nvSpPr>
            <p:spPr>
              <a:xfrm>
                <a:off x="7301311" y="4680709"/>
                <a:ext cx="26168" cy="4475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83" extrusionOk="0">
                    <a:moveTo>
                      <a:pt x="29" y="0"/>
                    </a:moveTo>
                    <a:cubicBezTo>
                      <a:pt x="7" y="7"/>
                      <a:pt x="0" y="23"/>
                      <a:pt x="7" y="44"/>
                    </a:cubicBezTo>
                    <a:lnTo>
                      <a:pt x="7" y="50"/>
                    </a:lnTo>
                    <a:lnTo>
                      <a:pt x="29" y="130"/>
                    </a:lnTo>
                    <a:lnTo>
                      <a:pt x="36" y="159"/>
                    </a:lnTo>
                    <a:lnTo>
                      <a:pt x="43" y="159"/>
                    </a:lnTo>
                    <a:cubicBezTo>
                      <a:pt x="43" y="170"/>
                      <a:pt x="56" y="182"/>
                      <a:pt x="70" y="182"/>
                    </a:cubicBezTo>
                    <a:cubicBezTo>
                      <a:pt x="73" y="182"/>
                      <a:pt x="76" y="182"/>
                      <a:pt x="79" y="180"/>
                    </a:cubicBezTo>
                    <a:cubicBezTo>
                      <a:pt x="93" y="173"/>
                      <a:pt x="107" y="159"/>
                      <a:pt x="107" y="145"/>
                    </a:cubicBezTo>
                    <a:lnTo>
                      <a:pt x="107" y="137"/>
                    </a:lnTo>
                    <a:lnTo>
                      <a:pt x="100" y="116"/>
                    </a:lnTo>
                    <a:lnTo>
                      <a:pt x="79" y="44"/>
                    </a:lnTo>
                    <a:lnTo>
                      <a:pt x="72" y="23"/>
                    </a:lnTo>
                    <a:cubicBezTo>
                      <a:pt x="64" y="7"/>
                      <a:pt x="50" y="0"/>
                      <a:pt x="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4" name="Google Shape;8774;p72"/>
              <p:cNvSpPr/>
              <p:nvPr/>
            </p:nvSpPr>
            <p:spPr>
              <a:xfrm>
                <a:off x="7334571" y="4673861"/>
                <a:ext cx="30081" cy="4475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83" extrusionOk="0">
                    <a:moveTo>
                      <a:pt x="37" y="1"/>
                    </a:moveTo>
                    <a:cubicBezTo>
                      <a:pt x="30" y="1"/>
                      <a:pt x="30" y="1"/>
                      <a:pt x="23" y="8"/>
                    </a:cubicBezTo>
                    <a:cubicBezTo>
                      <a:pt x="7" y="15"/>
                      <a:pt x="0" y="28"/>
                      <a:pt x="7" y="51"/>
                    </a:cubicBezTo>
                    <a:lnTo>
                      <a:pt x="7" y="58"/>
                    </a:lnTo>
                    <a:lnTo>
                      <a:pt x="37" y="130"/>
                    </a:lnTo>
                    <a:lnTo>
                      <a:pt x="50" y="151"/>
                    </a:lnTo>
                    <a:lnTo>
                      <a:pt x="50" y="158"/>
                    </a:lnTo>
                    <a:cubicBezTo>
                      <a:pt x="56" y="175"/>
                      <a:pt x="70" y="183"/>
                      <a:pt x="82" y="183"/>
                    </a:cubicBezTo>
                    <a:cubicBezTo>
                      <a:pt x="86" y="183"/>
                      <a:pt x="90" y="182"/>
                      <a:pt x="93" y="180"/>
                    </a:cubicBezTo>
                    <a:cubicBezTo>
                      <a:pt x="116" y="173"/>
                      <a:pt x="123" y="151"/>
                      <a:pt x="116" y="137"/>
                    </a:cubicBezTo>
                    <a:lnTo>
                      <a:pt x="116" y="130"/>
                    </a:lnTo>
                    <a:lnTo>
                      <a:pt x="100" y="101"/>
                    </a:lnTo>
                    <a:lnTo>
                      <a:pt x="73" y="28"/>
                    </a:lnTo>
                    <a:lnTo>
                      <a:pt x="66" y="22"/>
                    </a:lnTo>
                    <a:cubicBezTo>
                      <a:pt x="66" y="8"/>
                      <a:pt x="50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5" name="Google Shape;8775;p72"/>
              <p:cNvSpPr/>
              <p:nvPr/>
            </p:nvSpPr>
            <p:spPr>
              <a:xfrm>
                <a:off x="7362695" y="4705654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6" name="Google Shape;8776;p72"/>
              <p:cNvSpPr/>
              <p:nvPr/>
            </p:nvSpPr>
            <p:spPr>
              <a:xfrm>
                <a:off x="7383972" y="3659180"/>
                <a:ext cx="529233" cy="997326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4078" extrusionOk="0">
                    <a:moveTo>
                      <a:pt x="1969" y="1"/>
                    </a:moveTo>
                    <a:cubicBezTo>
                      <a:pt x="1925" y="23"/>
                      <a:pt x="1875" y="53"/>
                      <a:pt x="1825" y="80"/>
                    </a:cubicBezTo>
                    <a:cubicBezTo>
                      <a:pt x="1682" y="160"/>
                      <a:pt x="1510" y="260"/>
                      <a:pt x="1308" y="389"/>
                    </a:cubicBezTo>
                    <a:cubicBezTo>
                      <a:pt x="1178" y="462"/>
                      <a:pt x="1042" y="548"/>
                      <a:pt x="890" y="648"/>
                    </a:cubicBezTo>
                    <a:cubicBezTo>
                      <a:pt x="726" y="750"/>
                      <a:pt x="683" y="900"/>
                      <a:pt x="632" y="1088"/>
                    </a:cubicBezTo>
                    <a:cubicBezTo>
                      <a:pt x="604" y="1181"/>
                      <a:pt x="452" y="1878"/>
                      <a:pt x="302" y="2554"/>
                    </a:cubicBezTo>
                    <a:cubicBezTo>
                      <a:pt x="150" y="3236"/>
                      <a:pt x="0" y="3905"/>
                      <a:pt x="0" y="3905"/>
                    </a:cubicBezTo>
                    <a:cubicBezTo>
                      <a:pt x="0" y="3905"/>
                      <a:pt x="14" y="3912"/>
                      <a:pt x="43" y="3919"/>
                    </a:cubicBezTo>
                    <a:cubicBezTo>
                      <a:pt x="123" y="3948"/>
                      <a:pt x="309" y="4020"/>
                      <a:pt x="488" y="4055"/>
                    </a:cubicBezTo>
                    <a:cubicBezTo>
                      <a:pt x="531" y="4064"/>
                      <a:pt x="575" y="4071"/>
                      <a:pt x="611" y="4077"/>
                    </a:cubicBezTo>
                    <a:lnTo>
                      <a:pt x="654" y="3796"/>
                    </a:lnTo>
                    <a:cubicBezTo>
                      <a:pt x="654" y="3796"/>
                      <a:pt x="1042" y="2847"/>
                      <a:pt x="1172" y="2561"/>
                    </a:cubicBezTo>
                    <a:cubicBezTo>
                      <a:pt x="1251" y="2382"/>
                      <a:pt x="1408" y="1921"/>
                      <a:pt x="1517" y="1612"/>
                    </a:cubicBezTo>
                    <a:cubicBezTo>
                      <a:pt x="1573" y="1440"/>
                      <a:pt x="1617" y="1310"/>
                      <a:pt x="1617" y="1310"/>
                    </a:cubicBezTo>
                    <a:cubicBezTo>
                      <a:pt x="1617" y="1310"/>
                      <a:pt x="1675" y="1310"/>
                      <a:pt x="1761" y="1303"/>
                    </a:cubicBezTo>
                    <a:cubicBezTo>
                      <a:pt x="1775" y="1310"/>
                      <a:pt x="1796" y="1310"/>
                      <a:pt x="1818" y="1310"/>
                    </a:cubicBezTo>
                    <a:lnTo>
                      <a:pt x="1868" y="1310"/>
                    </a:lnTo>
                    <a:lnTo>
                      <a:pt x="1868" y="1295"/>
                    </a:lnTo>
                    <a:lnTo>
                      <a:pt x="1898" y="1181"/>
                    </a:lnTo>
                    <a:lnTo>
                      <a:pt x="1962" y="886"/>
                    </a:lnTo>
                    <a:lnTo>
                      <a:pt x="2163" y="23"/>
                    </a:lnTo>
                    <a:cubicBezTo>
                      <a:pt x="2091" y="17"/>
                      <a:pt x="2027" y="10"/>
                      <a:pt x="19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7" name="Google Shape;8777;p72"/>
              <p:cNvSpPr/>
              <p:nvPr/>
            </p:nvSpPr>
            <p:spPr>
              <a:xfrm>
                <a:off x="7979720" y="3664805"/>
                <a:ext cx="188313" cy="300567"/>
              </a:xfrm>
              <a:custGeom>
                <a:avLst/>
                <a:gdLst/>
                <a:ahLst/>
                <a:cxnLst/>
                <a:rect l="l" t="t" r="r" b="b"/>
                <a:pathLst>
                  <a:path w="770" h="1229" extrusionOk="0">
                    <a:moveTo>
                      <a:pt x="547" y="0"/>
                    </a:moveTo>
                    <a:cubicBezTo>
                      <a:pt x="468" y="7"/>
                      <a:pt x="381" y="14"/>
                      <a:pt x="281" y="14"/>
                    </a:cubicBezTo>
                    <a:lnTo>
                      <a:pt x="129" y="654"/>
                    </a:lnTo>
                    <a:lnTo>
                      <a:pt x="16" y="1158"/>
                    </a:lnTo>
                    <a:lnTo>
                      <a:pt x="0" y="1229"/>
                    </a:lnTo>
                    <a:cubicBezTo>
                      <a:pt x="72" y="1229"/>
                      <a:pt x="136" y="1222"/>
                      <a:pt x="195" y="1215"/>
                    </a:cubicBezTo>
                    <a:cubicBezTo>
                      <a:pt x="238" y="1208"/>
                      <a:pt x="281" y="1201"/>
                      <a:pt x="309" y="1194"/>
                    </a:cubicBezTo>
                    <a:cubicBezTo>
                      <a:pt x="367" y="1186"/>
                      <a:pt x="417" y="1172"/>
                      <a:pt x="461" y="1158"/>
                    </a:cubicBezTo>
                    <a:cubicBezTo>
                      <a:pt x="597" y="1108"/>
                      <a:pt x="697" y="1029"/>
                      <a:pt x="769" y="935"/>
                    </a:cubicBezTo>
                    <a:lnTo>
                      <a:pt x="55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8" name="Google Shape;8778;p72"/>
              <p:cNvSpPr/>
              <p:nvPr/>
            </p:nvSpPr>
            <p:spPr>
              <a:xfrm>
                <a:off x="8113250" y="3657713"/>
                <a:ext cx="1957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8" h="30" extrusionOk="0">
                    <a:moveTo>
                      <a:pt x="1" y="0"/>
                    </a:moveTo>
                    <a:lnTo>
                      <a:pt x="1" y="29"/>
                    </a:lnTo>
                    <a:lnTo>
                      <a:pt x="8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9" name="Google Shape;8779;p72"/>
              <p:cNvSpPr/>
              <p:nvPr/>
            </p:nvSpPr>
            <p:spPr>
              <a:xfrm>
                <a:off x="8048441" y="3619317"/>
                <a:ext cx="65054" cy="49157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01" extrusionOk="0">
                    <a:moveTo>
                      <a:pt x="43" y="0"/>
                    </a:moveTo>
                    <a:lnTo>
                      <a:pt x="36" y="35"/>
                    </a:lnTo>
                    <a:lnTo>
                      <a:pt x="0" y="200"/>
                    </a:lnTo>
                    <a:cubicBezTo>
                      <a:pt x="100" y="200"/>
                      <a:pt x="187" y="193"/>
                      <a:pt x="266" y="186"/>
                    </a:cubicBezTo>
                    <a:lnTo>
                      <a:pt x="266" y="157"/>
                    </a:lnTo>
                    <a:lnTo>
                      <a:pt x="237" y="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0" name="Google Shape;8780;p72"/>
              <p:cNvSpPr/>
              <p:nvPr/>
            </p:nvSpPr>
            <p:spPr>
              <a:xfrm>
                <a:off x="8113250" y="3657713"/>
                <a:ext cx="1957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8" h="30" extrusionOk="0">
                    <a:moveTo>
                      <a:pt x="1" y="0"/>
                    </a:moveTo>
                    <a:lnTo>
                      <a:pt x="1" y="29"/>
                    </a:lnTo>
                    <a:lnTo>
                      <a:pt x="8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1" name="Google Shape;8781;p72"/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2" name="Google Shape;8782;p72"/>
              <p:cNvSpPr/>
              <p:nvPr/>
            </p:nvSpPr>
            <p:spPr>
              <a:xfrm>
                <a:off x="7766953" y="3531030"/>
                <a:ext cx="156765" cy="134020"/>
              </a:xfrm>
              <a:custGeom>
                <a:avLst/>
                <a:gdLst/>
                <a:ahLst/>
                <a:cxnLst/>
                <a:rect l="l" t="t" r="r" b="b"/>
                <a:pathLst>
                  <a:path w="641" h="548" extrusionOk="0">
                    <a:moveTo>
                      <a:pt x="14" y="1"/>
                    </a:moveTo>
                    <a:cubicBezTo>
                      <a:pt x="7" y="202"/>
                      <a:pt x="1" y="332"/>
                      <a:pt x="1" y="332"/>
                    </a:cubicBezTo>
                    <a:cubicBezTo>
                      <a:pt x="14" y="346"/>
                      <a:pt x="73" y="432"/>
                      <a:pt x="282" y="497"/>
                    </a:cubicBezTo>
                    <a:cubicBezTo>
                      <a:pt x="316" y="504"/>
                      <a:pt x="352" y="511"/>
                      <a:pt x="403" y="525"/>
                    </a:cubicBezTo>
                    <a:cubicBezTo>
                      <a:pt x="461" y="534"/>
                      <a:pt x="525" y="541"/>
                      <a:pt x="597" y="547"/>
                    </a:cubicBezTo>
                    <a:lnTo>
                      <a:pt x="634" y="396"/>
                    </a:lnTo>
                    <a:lnTo>
                      <a:pt x="641" y="361"/>
                    </a:lnTo>
                    <a:lnTo>
                      <a:pt x="425" y="361"/>
                    </a:lnTo>
                    <a:cubicBezTo>
                      <a:pt x="382" y="361"/>
                      <a:pt x="346" y="339"/>
                      <a:pt x="316" y="309"/>
                    </a:cubicBezTo>
                    <a:cubicBezTo>
                      <a:pt x="309" y="296"/>
                      <a:pt x="309" y="289"/>
                      <a:pt x="302" y="275"/>
                    </a:cubicBezTo>
                    <a:cubicBezTo>
                      <a:pt x="296" y="259"/>
                      <a:pt x="296" y="246"/>
                      <a:pt x="296" y="232"/>
                    </a:cubicBezTo>
                    <a:lnTo>
                      <a:pt x="29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3" name="Google Shape;8783;p72"/>
              <p:cNvSpPr/>
              <p:nvPr/>
            </p:nvSpPr>
            <p:spPr>
              <a:xfrm>
                <a:off x="7909531" y="2954846"/>
                <a:ext cx="7092" cy="684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4" y="0"/>
                    </a:moveTo>
                    <a:lnTo>
                      <a:pt x="1" y="28"/>
                    </a:lnTo>
                    <a:lnTo>
                      <a:pt x="1" y="28"/>
                    </a:lnTo>
                    <a:lnTo>
                      <a:pt x="28" y="14"/>
                    </a:lnTo>
                    <a:cubicBezTo>
                      <a:pt x="21" y="7"/>
                      <a:pt x="14" y="7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4" name="Google Shape;8784;p72"/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5" name="Google Shape;8785;p72"/>
              <p:cNvSpPr/>
              <p:nvPr/>
            </p:nvSpPr>
            <p:spPr>
              <a:xfrm>
                <a:off x="7888499" y="2460590"/>
                <a:ext cx="3668" cy="366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0" y="1"/>
                    </a:moveTo>
                    <a:cubicBezTo>
                      <a:pt x="0" y="1"/>
                      <a:pt x="7" y="8"/>
                      <a:pt x="7" y="15"/>
                    </a:cubicBezTo>
                    <a:lnTo>
                      <a:pt x="7" y="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6" name="Google Shape;8786;p72"/>
              <p:cNvSpPr/>
              <p:nvPr/>
            </p:nvSpPr>
            <p:spPr>
              <a:xfrm>
                <a:off x="7891923" y="2551811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0" y="1"/>
                    </a:moveTo>
                    <a:lnTo>
                      <a:pt x="50" y="9"/>
                    </a:lnTo>
                    <a:lnTo>
                      <a:pt x="5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7" name="Google Shape;8787;p72"/>
              <p:cNvSpPr/>
              <p:nvPr/>
            </p:nvSpPr>
            <p:spPr>
              <a:xfrm>
                <a:off x="7896814" y="2592408"/>
                <a:ext cx="7581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0" extrusionOk="0">
                    <a:moveTo>
                      <a:pt x="30" y="0"/>
                    </a:moveTo>
                    <a:cubicBezTo>
                      <a:pt x="16" y="0"/>
                      <a:pt x="10" y="7"/>
                      <a:pt x="1" y="23"/>
                    </a:cubicBezTo>
                    <a:cubicBezTo>
                      <a:pt x="10" y="30"/>
                      <a:pt x="23" y="30"/>
                      <a:pt x="30" y="3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8" name="Google Shape;8788;p72"/>
              <p:cNvSpPr/>
              <p:nvPr/>
            </p:nvSpPr>
            <p:spPr>
              <a:xfrm>
                <a:off x="7888499" y="2460590"/>
                <a:ext cx="3668" cy="366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0" y="1"/>
                    </a:moveTo>
                    <a:cubicBezTo>
                      <a:pt x="0" y="1"/>
                      <a:pt x="7" y="8"/>
                      <a:pt x="7" y="15"/>
                    </a:cubicBezTo>
                    <a:lnTo>
                      <a:pt x="7" y="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9" name="Google Shape;8789;p72"/>
              <p:cNvSpPr/>
              <p:nvPr/>
            </p:nvSpPr>
            <p:spPr>
              <a:xfrm>
                <a:off x="7995617" y="2690966"/>
                <a:ext cx="179509" cy="232334"/>
              </a:xfrm>
              <a:custGeom>
                <a:avLst/>
                <a:gdLst/>
                <a:ahLst/>
                <a:cxnLst/>
                <a:rect l="l" t="t" r="r" b="b"/>
                <a:pathLst>
                  <a:path w="734" h="950" extrusionOk="0">
                    <a:moveTo>
                      <a:pt x="727" y="1"/>
                    </a:moveTo>
                    <a:cubicBezTo>
                      <a:pt x="727" y="8"/>
                      <a:pt x="718" y="15"/>
                      <a:pt x="718" y="15"/>
                    </a:cubicBezTo>
                    <a:cubicBezTo>
                      <a:pt x="575" y="267"/>
                      <a:pt x="280" y="403"/>
                      <a:pt x="57" y="439"/>
                    </a:cubicBezTo>
                    <a:cubicBezTo>
                      <a:pt x="51" y="453"/>
                      <a:pt x="51" y="467"/>
                      <a:pt x="44" y="475"/>
                    </a:cubicBezTo>
                    <a:cubicBezTo>
                      <a:pt x="44" y="489"/>
                      <a:pt x="37" y="496"/>
                      <a:pt x="28" y="510"/>
                    </a:cubicBezTo>
                    <a:lnTo>
                      <a:pt x="21" y="668"/>
                    </a:lnTo>
                    <a:lnTo>
                      <a:pt x="7" y="820"/>
                    </a:lnTo>
                    <a:lnTo>
                      <a:pt x="1" y="950"/>
                    </a:lnTo>
                    <a:lnTo>
                      <a:pt x="366" y="682"/>
                    </a:lnTo>
                    <a:lnTo>
                      <a:pt x="724" y="419"/>
                    </a:lnTo>
                    <a:lnTo>
                      <a:pt x="724" y="419"/>
                    </a:lnTo>
                    <a:cubicBezTo>
                      <a:pt x="725" y="420"/>
                      <a:pt x="726" y="422"/>
                      <a:pt x="727" y="424"/>
                    </a:cubicBezTo>
                    <a:lnTo>
                      <a:pt x="727" y="417"/>
                    </a:lnTo>
                    <a:lnTo>
                      <a:pt x="724" y="419"/>
                    </a:lnTo>
                    <a:lnTo>
                      <a:pt x="724" y="419"/>
                    </a:lnTo>
                    <a:cubicBezTo>
                      <a:pt x="718" y="408"/>
                      <a:pt x="718" y="402"/>
                      <a:pt x="718" y="396"/>
                    </a:cubicBezTo>
                    <a:lnTo>
                      <a:pt x="718" y="294"/>
                    </a:lnTo>
                    <a:lnTo>
                      <a:pt x="718" y="267"/>
                    </a:lnTo>
                    <a:lnTo>
                      <a:pt x="718" y="230"/>
                    </a:lnTo>
                    <a:lnTo>
                      <a:pt x="718" y="201"/>
                    </a:lnTo>
                    <a:cubicBezTo>
                      <a:pt x="718" y="151"/>
                      <a:pt x="727" y="108"/>
                      <a:pt x="727" y="65"/>
                    </a:cubicBezTo>
                    <a:lnTo>
                      <a:pt x="727" y="44"/>
                    </a:lnTo>
                    <a:cubicBezTo>
                      <a:pt x="734" y="44"/>
                      <a:pt x="734" y="35"/>
                      <a:pt x="734" y="35"/>
                    </a:cubicBezTo>
                    <a:lnTo>
                      <a:pt x="734" y="1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0" name="Google Shape;8790;p72"/>
              <p:cNvSpPr/>
              <p:nvPr/>
            </p:nvSpPr>
            <p:spPr>
              <a:xfrm>
                <a:off x="7891923" y="2551811"/>
                <a:ext cx="22989" cy="415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7" extrusionOk="0">
                    <a:moveTo>
                      <a:pt x="0" y="1"/>
                    </a:moveTo>
                    <a:lnTo>
                      <a:pt x="50" y="9"/>
                    </a:lnTo>
                    <a:lnTo>
                      <a:pt x="93" y="16"/>
                    </a:lnTo>
                    <a:cubicBezTo>
                      <a:pt x="86" y="9"/>
                      <a:pt x="73" y="9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1" name="Google Shape;8791;p72"/>
              <p:cNvSpPr/>
              <p:nvPr/>
            </p:nvSpPr>
            <p:spPr>
              <a:xfrm>
                <a:off x="7895102" y="2590696"/>
                <a:ext cx="25190" cy="3521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44" extrusionOk="0">
                    <a:moveTo>
                      <a:pt x="44" y="0"/>
                    </a:moveTo>
                    <a:cubicBezTo>
                      <a:pt x="44" y="0"/>
                      <a:pt x="37" y="0"/>
                      <a:pt x="37" y="7"/>
                    </a:cubicBezTo>
                    <a:cubicBezTo>
                      <a:pt x="23" y="7"/>
                      <a:pt x="17" y="14"/>
                      <a:pt x="8" y="30"/>
                    </a:cubicBezTo>
                    <a:cubicBezTo>
                      <a:pt x="1" y="43"/>
                      <a:pt x="1" y="57"/>
                      <a:pt x="1" y="80"/>
                    </a:cubicBezTo>
                    <a:cubicBezTo>
                      <a:pt x="1" y="116"/>
                      <a:pt x="30" y="143"/>
                      <a:pt x="51" y="143"/>
                    </a:cubicBezTo>
                    <a:cubicBezTo>
                      <a:pt x="80" y="137"/>
                      <a:pt x="103" y="109"/>
                      <a:pt x="103" y="66"/>
                    </a:cubicBezTo>
                    <a:cubicBezTo>
                      <a:pt x="94" y="30"/>
                      <a:pt x="73" y="0"/>
                      <a:pt x="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2" name="Google Shape;8792;p72"/>
              <p:cNvSpPr/>
              <p:nvPr/>
            </p:nvSpPr>
            <p:spPr>
              <a:xfrm>
                <a:off x="7937411" y="2661129"/>
                <a:ext cx="12473" cy="22989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1" y="71"/>
                      <a:pt x="51" y="94"/>
                      <a:pt x="51" y="94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3" name="Google Shape;8793;p72"/>
              <p:cNvSpPr/>
              <p:nvPr/>
            </p:nvSpPr>
            <p:spPr>
              <a:xfrm>
                <a:off x="7949639" y="2717133"/>
                <a:ext cx="61874" cy="15407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3" extrusionOk="0">
                    <a:moveTo>
                      <a:pt x="252" y="1"/>
                    </a:moveTo>
                    <a:lnTo>
                      <a:pt x="1" y="58"/>
                    </a:lnTo>
                    <a:cubicBezTo>
                      <a:pt x="1" y="58"/>
                      <a:pt x="22" y="63"/>
                      <a:pt x="55" y="63"/>
                    </a:cubicBezTo>
                    <a:cubicBezTo>
                      <a:pt x="104" y="63"/>
                      <a:pt x="179" y="52"/>
                      <a:pt x="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4" name="Google Shape;8794;p72"/>
              <p:cNvSpPr/>
              <p:nvPr/>
            </p:nvSpPr>
            <p:spPr>
              <a:xfrm>
                <a:off x="8012980" y="2578468"/>
                <a:ext cx="31793" cy="3888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9" extrusionOk="0">
                    <a:moveTo>
                      <a:pt x="59" y="0"/>
                    </a:moveTo>
                    <a:cubicBezTo>
                      <a:pt x="30" y="7"/>
                      <a:pt x="0" y="43"/>
                      <a:pt x="9" y="87"/>
                    </a:cubicBezTo>
                    <a:cubicBezTo>
                      <a:pt x="9" y="130"/>
                      <a:pt x="43" y="159"/>
                      <a:pt x="73" y="159"/>
                    </a:cubicBezTo>
                    <a:cubicBezTo>
                      <a:pt x="109" y="159"/>
                      <a:pt x="130" y="116"/>
                      <a:pt x="130" y="73"/>
                    </a:cubicBezTo>
                    <a:cubicBezTo>
                      <a:pt x="123" y="30"/>
                      <a:pt x="95" y="0"/>
                      <a:pt x="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5" name="Google Shape;8795;p72"/>
              <p:cNvSpPr/>
              <p:nvPr/>
            </p:nvSpPr>
            <p:spPr>
              <a:xfrm>
                <a:off x="8000752" y="2544963"/>
                <a:ext cx="52826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" extrusionOk="0">
                    <a:moveTo>
                      <a:pt x="159" y="1"/>
                    </a:moveTo>
                    <a:cubicBezTo>
                      <a:pt x="50" y="1"/>
                      <a:pt x="0" y="29"/>
                      <a:pt x="0" y="29"/>
                    </a:cubicBezTo>
                    <a:lnTo>
                      <a:pt x="188" y="15"/>
                    </a:lnTo>
                    <a:lnTo>
                      <a:pt x="216" y="8"/>
                    </a:lnTo>
                    <a:cubicBezTo>
                      <a:pt x="195" y="8"/>
                      <a:pt x="180" y="8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6" name="Google Shape;8796;p72"/>
              <p:cNvSpPr/>
              <p:nvPr/>
            </p:nvSpPr>
            <p:spPr>
              <a:xfrm>
                <a:off x="7891923" y="2551811"/>
                <a:ext cx="152852" cy="180732"/>
              </a:xfrm>
              <a:custGeom>
                <a:avLst/>
                <a:gdLst/>
                <a:ahLst/>
                <a:cxnLst/>
                <a:rect l="l" t="t" r="r" b="b"/>
                <a:pathLst>
                  <a:path w="625" h="739" extrusionOk="0">
                    <a:moveTo>
                      <a:pt x="0" y="1"/>
                    </a:moveTo>
                    <a:lnTo>
                      <a:pt x="50" y="9"/>
                    </a:lnTo>
                    <a:lnTo>
                      <a:pt x="93" y="16"/>
                    </a:lnTo>
                    <a:cubicBezTo>
                      <a:pt x="86" y="9"/>
                      <a:pt x="73" y="9"/>
                      <a:pt x="50" y="1"/>
                    </a:cubicBezTo>
                    <a:close/>
                    <a:moveTo>
                      <a:pt x="554" y="109"/>
                    </a:moveTo>
                    <a:cubicBezTo>
                      <a:pt x="525" y="116"/>
                      <a:pt x="495" y="152"/>
                      <a:pt x="504" y="196"/>
                    </a:cubicBezTo>
                    <a:cubicBezTo>
                      <a:pt x="504" y="239"/>
                      <a:pt x="538" y="268"/>
                      <a:pt x="568" y="268"/>
                    </a:cubicBezTo>
                    <a:cubicBezTo>
                      <a:pt x="604" y="268"/>
                      <a:pt x="625" y="225"/>
                      <a:pt x="625" y="182"/>
                    </a:cubicBezTo>
                    <a:cubicBezTo>
                      <a:pt x="618" y="139"/>
                      <a:pt x="590" y="109"/>
                      <a:pt x="554" y="109"/>
                    </a:cubicBezTo>
                    <a:close/>
                    <a:moveTo>
                      <a:pt x="57" y="159"/>
                    </a:moveTo>
                    <a:cubicBezTo>
                      <a:pt x="57" y="159"/>
                      <a:pt x="50" y="159"/>
                      <a:pt x="50" y="166"/>
                    </a:cubicBezTo>
                    <a:cubicBezTo>
                      <a:pt x="36" y="166"/>
                      <a:pt x="30" y="173"/>
                      <a:pt x="21" y="189"/>
                    </a:cubicBezTo>
                    <a:cubicBezTo>
                      <a:pt x="14" y="202"/>
                      <a:pt x="14" y="216"/>
                      <a:pt x="14" y="239"/>
                    </a:cubicBezTo>
                    <a:cubicBezTo>
                      <a:pt x="14" y="275"/>
                      <a:pt x="43" y="302"/>
                      <a:pt x="64" y="302"/>
                    </a:cubicBezTo>
                    <a:cubicBezTo>
                      <a:pt x="93" y="296"/>
                      <a:pt x="116" y="268"/>
                      <a:pt x="116" y="225"/>
                    </a:cubicBezTo>
                    <a:cubicBezTo>
                      <a:pt x="107" y="189"/>
                      <a:pt x="86" y="159"/>
                      <a:pt x="57" y="159"/>
                    </a:cubicBezTo>
                    <a:close/>
                    <a:moveTo>
                      <a:pt x="209" y="447"/>
                    </a:moveTo>
                    <a:lnTo>
                      <a:pt x="209" y="447"/>
                    </a:lnTo>
                    <a:cubicBezTo>
                      <a:pt x="187" y="518"/>
                      <a:pt x="237" y="541"/>
                      <a:pt x="237" y="541"/>
                    </a:cubicBezTo>
                    <a:lnTo>
                      <a:pt x="209" y="447"/>
                    </a:lnTo>
                    <a:close/>
                    <a:moveTo>
                      <a:pt x="488" y="677"/>
                    </a:moveTo>
                    <a:lnTo>
                      <a:pt x="237" y="734"/>
                    </a:lnTo>
                    <a:cubicBezTo>
                      <a:pt x="237" y="734"/>
                      <a:pt x="258" y="739"/>
                      <a:pt x="291" y="739"/>
                    </a:cubicBezTo>
                    <a:cubicBezTo>
                      <a:pt x="340" y="739"/>
                      <a:pt x="415" y="728"/>
                      <a:pt x="488" y="67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7" name="Google Shape;8797;p72"/>
              <p:cNvSpPr/>
              <p:nvPr/>
            </p:nvSpPr>
            <p:spPr>
              <a:xfrm>
                <a:off x="7840810" y="2324369"/>
                <a:ext cx="444859" cy="438745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1794" extrusionOk="0">
                    <a:moveTo>
                      <a:pt x="935" y="1"/>
                    </a:moveTo>
                    <a:cubicBezTo>
                      <a:pt x="603" y="1"/>
                      <a:pt x="281" y="158"/>
                      <a:pt x="109" y="449"/>
                    </a:cubicBezTo>
                    <a:cubicBezTo>
                      <a:pt x="109" y="449"/>
                      <a:pt x="23" y="644"/>
                      <a:pt x="7" y="837"/>
                    </a:cubicBezTo>
                    <a:cubicBezTo>
                      <a:pt x="0" y="989"/>
                      <a:pt x="73" y="1082"/>
                      <a:pt x="173" y="1112"/>
                    </a:cubicBezTo>
                    <a:cubicBezTo>
                      <a:pt x="173" y="1082"/>
                      <a:pt x="173" y="1039"/>
                      <a:pt x="166" y="996"/>
                    </a:cubicBezTo>
                    <a:cubicBezTo>
                      <a:pt x="152" y="853"/>
                      <a:pt x="159" y="708"/>
                      <a:pt x="202" y="579"/>
                    </a:cubicBezTo>
                    <a:cubicBezTo>
                      <a:pt x="209" y="608"/>
                      <a:pt x="223" y="658"/>
                      <a:pt x="259" y="724"/>
                    </a:cubicBezTo>
                    <a:cubicBezTo>
                      <a:pt x="309" y="824"/>
                      <a:pt x="396" y="939"/>
                      <a:pt x="540" y="1010"/>
                    </a:cubicBezTo>
                    <a:cubicBezTo>
                      <a:pt x="525" y="924"/>
                      <a:pt x="504" y="837"/>
                      <a:pt x="489" y="767"/>
                    </a:cubicBezTo>
                    <a:lnTo>
                      <a:pt x="489" y="767"/>
                    </a:lnTo>
                    <a:cubicBezTo>
                      <a:pt x="575" y="817"/>
                      <a:pt x="684" y="867"/>
                      <a:pt x="813" y="903"/>
                    </a:cubicBezTo>
                    <a:cubicBezTo>
                      <a:pt x="834" y="910"/>
                      <a:pt x="849" y="910"/>
                      <a:pt x="870" y="910"/>
                    </a:cubicBezTo>
                    <a:lnTo>
                      <a:pt x="842" y="917"/>
                    </a:lnTo>
                    <a:cubicBezTo>
                      <a:pt x="956" y="946"/>
                      <a:pt x="1086" y="974"/>
                      <a:pt x="1230" y="989"/>
                    </a:cubicBezTo>
                    <a:lnTo>
                      <a:pt x="1331" y="1248"/>
                    </a:lnTo>
                    <a:cubicBezTo>
                      <a:pt x="1331" y="1248"/>
                      <a:pt x="1367" y="1219"/>
                      <a:pt x="1403" y="1162"/>
                    </a:cubicBezTo>
                    <a:cubicBezTo>
                      <a:pt x="1403" y="1155"/>
                      <a:pt x="1417" y="1126"/>
                      <a:pt x="1446" y="1096"/>
                    </a:cubicBezTo>
                    <a:lnTo>
                      <a:pt x="1446" y="1089"/>
                    </a:lnTo>
                    <a:cubicBezTo>
                      <a:pt x="1446" y="1089"/>
                      <a:pt x="1453" y="1082"/>
                      <a:pt x="1460" y="1075"/>
                    </a:cubicBezTo>
                    <a:cubicBezTo>
                      <a:pt x="1460" y="1069"/>
                      <a:pt x="1467" y="1060"/>
                      <a:pt x="1474" y="1060"/>
                    </a:cubicBezTo>
                    <a:cubicBezTo>
                      <a:pt x="1474" y="1060"/>
                      <a:pt x="1474" y="1053"/>
                      <a:pt x="1481" y="1053"/>
                    </a:cubicBezTo>
                    <a:lnTo>
                      <a:pt x="1496" y="1039"/>
                    </a:lnTo>
                    <a:cubicBezTo>
                      <a:pt x="1496" y="1039"/>
                      <a:pt x="1503" y="1032"/>
                      <a:pt x="1517" y="1025"/>
                    </a:cubicBezTo>
                    <a:cubicBezTo>
                      <a:pt x="1524" y="1017"/>
                      <a:pt x="1532" y="1010"/>
                      <a:pt x="1546" y="1010"/>
                    </a:cubicBezTo>
                    <a:cubicBezTo>
                      <a:pt x="1553" y="1003"/>
                      <a:pt x="1560" y="1003"/>
                      <a:pt x="1567" y="996"/>
                    </a:cubicBezTo>
                    <a:lnTo>
                      <a:pt x="1596" y="996"/>
                    </a:lnTo>
                    <a:cubicBezTo>
                      <a:pt x="1603" y="996"/>
                      <a:pt x="1610" y="989"/>
                      <a:pt x="1619" y="989"/>
                    </a:cubicBezTo>
                    <a:cubicBezTo>
                      <a:pt x="1669" y="989"/>
                      <a:pt x="1689" y="1017"/>
                      <a:pt x="1705" y="1053"/>
                    </a:cubicBezTo>
                    <a:cubicBezTo>
                      <a:pt x="1732" y="1126"/>
                      <a:pt x="1705" y="1255"/>
                      <a:pt x="1646" y="1334"/>
                    </a:cubicBezTo>
                    <a:cubicBezTo>
                      <a:pt x="1639" y="1341"/>
                      <a:pt x="1639" y="1348"/>
                      <a:pt x="1632" y="1355"/>
                    </a:cubicBezTo>
                    <a:cubicBezTo>
                      <a:pt x="1553" y="1457"/>
                      <a:pt x="1437" y="1500"/>
                      <a:pt x="1374" y="1500"/>
                    </a:cubicBezTo>
                    <a:lnTo>
                      <a:pt x="1367" y="1500"/>
                    </a:lnTo>
                    <a:lnTo>
                      <a:pt x="1367" y="1534"/>
                    </a:lnTo>
                    <a:cubicBezTo>
                      <a:pt x="1367" y="1534"/>
                      <a:pt x="1367" y="1543"/>
                      <a:pt x="1360" y="1543"/>
                    </a:cubicBezTo>
                    <a:lnTo>
                      <a:pt x="1360" y="1564"/>
                    </a:lnTo>
                    <a:cubicBezTo>
                      <a:pt x="1360" y="1607"/>
                      <a:pt x="1351" y="1650"/>
                      <a:pt x="1351" y="1700"/>
                    </a:cubicBezTo>
                    <a:lnTo>
                      <a:pt x="1351" y="1729"/>
                    </a:lnTo>
                    <a:lnTo>
                      <a:pt x="1351" y="1766"/>
                    </a:lnTo>
                    <a:lnTo>
                      <a:pt x="1351" y="1793"/>
                    </a:lnTo>
                    <a:cubicBezTo>
                      <a:pt x="1351" y="1793"/>
                      <a:pt x="1532" y="1593"/>
                      <a:pt x="1619" y="1471"/>
                    </a:cubicBezTo>
                    <a:cubicBezTo>
                      <a:pt x="1712" y="1348"/>
                      <a:pt x="1819" y="1089"/>
                      <a:pt x="1819" y="837"/>
                    </a:cubicBezTo>
                    <a:cubicBezTo>
                      <a:pt x="1819" y="586"/>
                      <a:pt x="1696" y="197"/>
                      <a:pt x="1265" y="54"/>
                    </a:cubicBezTo>
                    <a:cubicBezTo>
                      <a:pt x="1157" y="18"/>
                      <a:pt x="1045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8" name="Google Shape;8798;p72"/>
              <p:cNvSpPr/>
              <p:nvPr/>
            </p:nvSpPr>
            <p:spPr>
              <a:xfrm>
                <a:off x="7877983" y="2465725"/>
                <a:ext cx="386653" cy="336029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374" extrusionOk="0">
                    <a:moveTo>
                      <a:pt x="50" y="1"/>
                    </a:moveTo>
                    <a:cubicBezTo>
                      <a:pt x="7" y="130"/>
                      <a:pt x="0" y="275"/>
                      <a:pt x="14" y="418"/>
                    </a:cubicBezTo>
                    <a:cubicBezTo>
                      <a:pt x="21" y="461"/>
                      <a:pt x="21" y="504"/>
                      <a:pt x="21" y="534"/>
                    </a:cubicBezTo>
                    <a:cubicBezTo>
                      <a:pt x="35" y="706"/>
                      <a:pt x="43" y="734"/>
                      <a:pt x="35" y="856"/>
                    </a:cubicBezTo>
                    <a:cubicBezTo>
                      <a:pt x="35" y="999"/>
                      <a:pt x="200" y="1360"/>
                      <a:pt x="380" y="1374"/>
                    </a:cubicBezTo>
                    <a:cubicBezTo>
                      <a:pt x="423" y="1374"/>
                      <a:pt x="482" y="1374"/>
                      <a:pt x="538" y="1360"/>
                    </a:cubicBezTo>
                    <a:cubicBezTo>
                      <a:pt x="761" y="1324"/>
                      <a:pt x="1056" y="1188"/>
                      <a:pt x="1199" y="936"/>
                    </a:cubicBezTo>
                    <a:cubicBezTo>
                      <a:pt x="1199" y="936"/>
                      <a:pt x="1208" y="929"/>
                      <a:pt x="1208" y="922"/>
                    </a:cubicBezTo>
                    <a:lnTo>
                      <a:pt x="1222" y="922"/>
                    </a:lnTo>
                    <a:cubicBezTo>
                      <a:pt x="1285" y="922"/>
                      <a:pt x="1401" y="879"/>
                      <a:pt x="1480" y="777"/>
                    </a:cubicBezTo>
                    <a:cubicBezTo>
                      <a:pt x="1487" y="770"/>
                      <a:pt x="1487" y="763"/>
                      <a:pt x="1494" y="756"/>
                    </a:cubicBezTo>
                    <a:cubicBezTo>
                      <a:pt x="1553" y="677"/>
                      <a:pt x="1580" y="548"/>
                      <a:pt x="1553" y="475"/>
                    </a:cubicBezTo>
                    <a:cubicBezTo>
                      <a:pt x="1537" y="439"/>
                      <a:pt x="1517" y="411"/>
                      <a:pt x="1467" y="411"/>
                    </a:cubicBezTo>
                    <a:cubicBezTo>
                      <a:pt x="1458" y="411"/>
                      <a:pt x="1451" y="418"/>
                      <a:pt x="1444" y="418"/>
                    </a:cubicBezTo>
                    <a:lnTo>
                      <a:pt x="1415" y="418"/>
                    </a:lnTo>
                    <a:cubicBezTo>
                      <a:pt x="1408" y="425"/>
                      <a:pt x="1401" y="425"/>
                      <a:pt x="1394" y="432"/>
                    </a:cubicBezTo>
                    <a:cubicBezTo>
                      <a:pt x="1380" y="432"/>
                      <a:pt x="1372" y="439"/>
                      <a:pt x="1365" y="447"/>
                    </a:cubicBezTo>
                    <a:cubicBezTo>
                      <a:pt x="1351" y="454"/>
                      <a:pt x="1344" y="461"/>
                      <a:pt x="1344" y="461"/>
                    </a:cubicBezTo>
                    <a:lnTo>
                      <a:pt x="1329" y="475"/>
                    </a:lnTo>
                    <a:cubicBezTo>
                      <a:pt x="1322" y="475"/>
                      <a:pt x="1322" y="482"/>
                      <a:pt x="1322" y="482"/>
                    </a:cubicBezTo>
                    <a:cubicBezTo>
                      <a:pt x="1315" y="482"/>
                      <a:pt x="1308" y="491"/>
                      <a:pt x="1308" y="497"/>
                    </a:cubicBezTo>
                    <a:cubicBezTo>
                      <a:pt x="1301" y="504"/>
                      <a:pt x="1294" y="511"/>
                      <a:pt x="1294" y="511"/>
                    </a:cubicBezTo>
                    <a:lnTo>
                      <a:pt x="1294" y="518"/>
                    </a:lnTo>
                    <a:cubicBezTo>
                      <a:pt x="1265" y="548"/>
                      <a:pt x="1251" y="577"/>
                      <a:pt x="1251" y="584"/>
                    </a:cubicBezTo>
                    <a:cubicBezTo>
                      <a:pt x="1215" y="641"/>
                      <a:pt x="1179" y="670"/>
                      <a:pt x="1179" y="670"/>
                    </a:cubicBezTo>
                    <a:lnTo>
                      <a:pt x="1078" y="411"/>
                    </a:lnTo>
                    <a:cubicBezTo>
                      <a:pt x="934" y="396"/>
                      <a:pt x="804" y="368"/>
                      <a:pt x="690" y="339"/>
                    </a:cubicBezTo>
                    <a:lnTo>
                      <a:pt x="502" y="353"/>
                    </a:lnTo>
                    <a:cubicBezTo>
                      <a:pt x="502" y="353"/>
                      <a:pt x="552" y="325"/>
                      <a:pt x="661" y="325"/>
                    </a:cubicBezTo>
                    <a:cubicBezTo>
                      <a:pt x="532" y="289"/>
                      <a:pt x="423" y="239"/>
                      <a:pt x="337" y="189"/>
                    </a:cubicBezTo>
                    <a:lnTo>
                      <a:pt x="337" y="189"/>
                    </a:lnTo>
                    <a:cubicBezTo>
                      <a:pt x="352" y="259"/>
                      <a:pt x="373" y="346"/>
                      <a:pt x="388" y="432"/>
                    </a:cubicBezTo>
                    <a:cubicBezTo>
                      <a:pt x="244" y="361"/>
                      <a:pt x="157" y="246"/>
                      <a:pt x="107" y="146"/>
                    </a:cubicBezTo>
                    <a:cubicBezTo>
                      <a:pt x="71" y="80"/>
                      <a:pt x="57" y="30"/>
                      <a:pt x="50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9" name="Google Shape;8799;p72"/>
              <p:cNvSpPr/>
              <p:nvPr/>
            </p:nvSpPr>
            <p:spPr>
              <a:xfrm>
                <a:off x="8183683" y="2587272"/>
                <a:ext cx="14185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58" h="8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51" y="7"/>
                      <a:pt x="44" y="14"/>
                      <a:pt x="44" y="14"/>
                    </a:cubicBezTo>
                    <a:lnTo>
                      <a:pt x="44" y="21"/>
                    </a:lnTo>
                    <a:lnTo>
                      <a:pt x="58" y="0"/>
                    </a:lnTo>
                    <a:close/>
                    <a:moveTo>
                      <a:pt x="44" y="21"/>
                    </a:moveTo>
                    <a:lnTo>
                      <a:pt x="43" y="22"/>
                    </a:lnTo>
                    <a:lnTo>
                      <a:pt x="43" y="22"/>
                    </a:lnTo>
                    <a:cubicBezTo>
                      <a:pt x="44" y="22"/>
                      <a:pt x="44" y="21"/>
                      <a:pt x="44" y="21"/>
                    </a:cubicBezTo>
                    <a:lnTo>
                      <a:pt x="44" y="21"/>
                    </a:lnTo>
                    <a:close/>
                    <a:moveTo>
                      <a:pt x="43" y="22"/>
                    </a:moveTo>
                    <a:cubicBezTo>
                      <a:pt x="14" y="51"/>
                      <a:pt x="1" y="80"/>
                      <a:pt x="1" y="87"/>
                    </a:cubicBezTo>
                    <a:lnTo>
                      <a:pt x="29" y="44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0" name="Google Shape;8800;p72"/>
              <p:cNvSpPr/>
              <p:nvPr/>
            </p:nvSpPr>
            <p:spPr>
              <a:xfrm>
                <a:off x="8197623" y="2580180"/>
                <a:ext cx="5380" cy="7337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" extrusionOk="0">
                    <a:moveTo>
                      <a:pt x="22" y="0"/>
                    </a:moveTo>
                    <a:lnTo>
                      <a:pt x="11" y="15"/>
                    </a:lnTo>
                    <a:lnTo>
                      <a:pt x="11" y="15"/>
                    </a:lnTo>
                    <a:cubicBezTo>
                      <a:pt x="12" y="14"/>
                      <a:pt x="14" y="14"/>
                      <a:pt x="15" y="14"/>
                    </a:cubicBezTo>
                    <a:cubicBezTo>
                      <a:pt x="15" y="14"/>
                      <a:pt x="15" y="7"/>
                      <a:pt x="22" y="7"/>
                    </a:cubicBezTo>
                    <a:lnTo>
                      <a:pt x="22" y="0"/>
                    </a:lnTo>
                    <a:close/>
                    <a:moveTo>
                      <a:pt x="11" y="15"/>
                    </a:moveTo>
                    <a:cubicBezTo>
                      <a:pt x="6" y="17"/>
                      <a:pt x="1" y="24"/>
                      <a:pt x="1" y="29"/>
                    </a:cubicBezTo>
                    <a:lnTo>
                      <a:pt x="11" y="1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1" name="Google Shape;8801;p72"/>
              <p:cNvSpPr/>
              <p:nvPr/>
            </p:nvSpPr>
            <p:spPr>
              <a:xfrm>
                <a:off x="7888499" y="2460590"/>
                <a:ext cx="3668" cy="1956"/>
              </a:xfrm>
              <a:custGeom>
                <a:avLst/>
                <a:gdLst/>
                <a:ahLst/>
                <a:cxnLst/>
                <a:rect l="l" t="t" r="r" b="b"/>
                <a:pathLst>
                  <a:path w="15" h="8" extrusionOk="0">
                    <a:moveTo>
                      <a:pt x="0" y="1"/>
                    </a:moveTo>
                    <a:cubicBezTo>
                      <a:pt x="7" y="1"/>
                      <a:pt x="7" y="1"/>
                      <a:pt x="7" y="8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2" name="Google Shape;8802;p72"/>
              <p:cNvSpPr/>
              <p:nvPr/>
            </p:nvSpPr>
            <p:spPr>
              <a:xfrm>
                <a:off x="8039393" y="2544963"/>
                <a:ext cx="14185" cy="3668"/>
              </a:xfrm>
              <a:custGeom>
                <a:avLst/>
                <a:gdLst/>
                <a:ahLst/>
                <a:cxnLst/>
                <a:rect l="l" t="t" r="r" b="b"/>
                <a:pathLst>
                  <a:path w="58" h="15" extrusionOk="0">
                    <a:moveTo>
                      <a:pt x="1" y="1"/>
                    </a:moveTo>
                    <a:cubicBezTo>
                      <a:pt x="15" y="8"/>
                      <a:pt x="22" y="8"/>
                      <a:pt x="30" y="15"/>
                    </a:cubicBezTo>
                    <a:lnTo>
                      <a:pt x="58" y="8"/>
                    </a:lnTo>
                    <a:cubicBezTo>
                      <a:pt x="37" y="8"/>
                      <a:pt x="22" y="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3" name="Google Shape;8803;p72"/>
              <p:cNvSpPr/>
              <p:nvPr/>
            </p:nvSpPr>
            <p:spPr>
              <a:xfrm>
                <a:off x="8183683" y="2587272"/>
                <a:ext cx="14185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58" h="8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51" y="7"/>
                      <a:pt x="44" y="14"/>
                      <a:pt x="44" y="14"/>
                    </a:cubicBezTo>
                    <a:lnTo>
                      <a:pt x="44" y="21"/>
                    </a:lnTo>
                    <a:lnTo>
                      <a:pt x="58" y="0"/>
                    </a:lnTo>
                    <a:close/>
                    <a:moveTo>
                      <a:pt x="44" y="21"/>
                    </a:moveTo>
                    <a:lnTo>
                      <a:pt x="43" y="22"/>
                    </a:lnTo>
                    <a:lnTo>
                      <a:pt x="43" y="22"/>
                    </a:lnTo>
                    <a:cubicBezTo>
                      <a:pt x="44" y="22"/>
                      <a:pt x="44" y="21"/>
                      <a:pt x="44" y="21"/>
                    </a:cubicBezTo>
                    <a:lnTo>
                      <a:pt x="44" y="21"/>
                    </a:lnTo>
                    <a:close/>
                    <a:moveTo>
                      <a:pt x="43" y="22"/>
                    </a:moveTo>
                    <a:cubicBezTo>
                      <a:pt x="14" y="51"/>
                      <a:pt x="1" y="80"/>
                      <a:pt x="1" y="87"/>
                    </a:cubicBezTo>
                    <a:lnTo>
                      <a:pt x="29" y="44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4" name="Google Shape;8804;p72"/>
              <p:cNvSpPr/>
              <p:nvPr/>
            </p:nvSpPr>
            <p:spPr>
              <a:xfrm>
                <a:off x="8190531" y="2587272"/>
                <a:ext cx="7337" cy="10761"/>
              </a:xfrm>
              <a:custGeom>
                <a:avLst/>
                <a:gdLst/>
                <a:ahLst/>
                <a:cxnLst/>
                <a:rect l="l" t="t" r="r" b="b"/>
                <a:pathLst>
                  <a:path w="30" h="44" extrusionOk="0">
                    <a:moveTo>
                      <a:pt x="30" y="0"/>
                    </a:moveTo>
                    <a:lnTo>
                      <a:pt x="30" y="0"/>
                    </a:lnTo>
                    <a:cubicBezTo>
                      <a:pt x="23" y="7"/>
                      <a:pt x="16" y="14"/>
                      <a:pt x="16" y="14"/>
                    </a:cubicBezTo>
                    <a:lnTo>
                      <a:pt x="16" y="21"/>
                    </a:lnTo>
                    <a:lnTo>
                      <a:pt x="30" y="0"/>
                    </a:lnTo>
                    <a:close/>
                    <a:moveTo>
                      <a:pt x="16" y="21"/>
                    </a:moveTo>
                    <a:lnTo>
                      <a:pt x="15" y="22"/>
                    </a:lnTo>
                    <a:lnTo>
                      <a:pt x="15" y="22"/>
                    </a:lnTo>
                    <a:cubicBezTo>
                      <a:pt x="16" y="22"/>
                      <a:pt x="16" y="21"/>
                      <a:pt x="16" y="21"/>
                    </a:cubicBezTo>
                    <a:lnTo>
                      <a:pt x="16" y="21"/>
                    </a:lnTo>
                    <a:close/>
                    <a:moveTo>
                      <a:pt x="15" y="22"/>
                    </a:moveTo>
                    <a:lnTo>
                      <a:pt x="15" y="22"/>
                    </a:lnTo>
                    <a:cubicBezTo>
                      <a:pt x="7" y="28"/>
                      <a:pt x="1" y="37"/>
                      <a:pt x="1" y="44"/>
                    </a:cubicBezTo>
                    <a:lnTo>
                      <a:pt x="15" y="2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5" name="Google Shape;8805;p72"/>
              <p:cNvSpPr/>
              <p:nvPr/>
            </p:nvSpPr>
            <p:spPr>
              <a:xfrm>
                <a:off x="8183683" y="2587272"/>
                <a:ext cx="14185" cy="21277"/>
              </a:xfrm>
              <a:custGeom>
                <a:avLst/>
                <a:gdLst/>
                <a:ahLst/>
                <a:cxnLst/>
                <a:rect l="l" t="t" r="r" b="b"/>
                <a:pathLst>
                  <a:path w="58" h="87" extrusionOk="0">
                    <a:moveTo>
                      <a:pt x="58" y="0"/>
                    </a:moveTo>
                    <a:lnTo>
                      <a:pt x="58" y="0"/>
                    </a:lnTo>
                    <a:cubicBezTo>
                      <a:pt x="51" y="7"/>
                      <a:pt x="44" y="14"/>
                      <a:pt x="44" y="14"/>
                    </a:cubicBezTo>
                    <a:lnTo>
                      <a:pt x="44" y="21"/>
                    </a:lnTo>
                    <a:lnTo>
                      <a:pt x="58" y="0"/>
                    </a:lnTo>
                    <a:close/>
                    <a:moveTo>
                      <a:pt x="44" y="21"/>
                    </a:moveTo>
                    <a:lnTo>
                      <a:pt x="43" y="22"/>
                    </a:lnTo>
                    <a:lnTo>
                      <a:pt x="43" y="22"/>
                    </a:lnTo>
                    <a:cubicBezTo>
                      <a:pt x="44" y="22"/>
                      <a:pt x="44" y="21"/>
                      <a:pt x="44" y="21"/>
                    </a:cubicBezTo>
                    <a:lnTo>
                      <a:pt x="44" y="21"/>
                    </a:lnTo>
                    <a:close/>
                    <a:moveTo>
                      <a:pt x="43" y="22"/>
                    </a:moveTo>
                    <a:cubicBezTo>
                      <a:pt x="14" y="51"/>
                      <a:pt x="1" y="80"/>
                      <a:pt x="1" y="87"/>
                    </a:cubicBezTo>
                    <a:lnTo>
                      <a:pt x="29" y="44"/>
                    </a:lnTo>
                    <a:lnTo>
                      <a:pt x="43" y="2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6" name="Google Shape;8806;p72"/>
              <p:cNvSpPr/>
              <p:nvPr/>
            </p:nvSpPr>
            <p:spPr>
              <a:xfrm>
                <a:off x="8012980" y="2578468"/>
                <a:ext cx="31793" cy="3888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59" extrusionOk="0">
                    <a:moveTo>
                      <a:pt x="59" y="0"/>
                    </a:moveTo>
                    <a:cubicBezTo>
                      <a:pt x="30" y="7"/>
                      <a:pt x="0" y="43"/>
                      <a:pt x="9" y="87"/>
                    </a:cubicBezTo>
                    <a:cubicBezTo>
                      <a:pt x="9" y="130"/>
                      <a:pt x="43" y="159"/>
                      <a:pt x="73" y="159"/>
                    </a:cubicBezTo>
                    <a:cubicBezTo>
                      <a:pt x="109" y="159"/>
                      <a:pt x="130" y="116"/>
                      <a:pt x="130" y="73"/>
                    </a:cubicBezTo>
                    <a:cubicBezTo>
                      <a:pt x="123" y="30"/>
                      <a:pt x="95" y="0"/>
                      <a:pt x="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7" name="Google Shape;8807;p72"/>
              <p:cNvSpPr/>
              <p:nvPr/>
            </p:nvSpPr>
            <p:spPr>
              <a:xfrm>
                <a:off x="7895102" y="2590696"/>
                <a:ext cx="25190" cy="3521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44" extrusionOk="0">
                    <a:moveTo>
                      <a:pt x="44" y="0"/>
                    </a:moveTo>
                    <a:cubicBezTo>
                      <a:pt x="44" y="0"/>
                      <a:pt x="37" y="0"/>
                      <a:pt x="37" y="7"/>
                    </a:cubicBezTo>
                    <a:cubicBezTo>
                      <a:pt x="23" y="7"/>
                      <a:pt x="17" y="14"/>
                      <a:pt x="8" y="30"/>
                    </a:cubicBezTo>
                    <a:cubicBezTo>
                      <a:pt x="1" y="43"/>
                      <a:pt x="1" y="57"/>
                      <a:pt x="1" y="80"/>
                    </a:cubicBezTo>
                    <a:cubicBezTo>
                      <a:pt x="1" y="116"/>
                      <a:pt x="30" y="143"/>
                      <a:pt x="51" y="143"/>
                    </a:cubicBezTo>
                    <a:cubicBezTo>
                      <a:pt x="80" y="137"/>
                      <a:pt x="103" y="109"/>
                      <a:pt x="103" y="66"/>
                    </a:cubicBezTo>
                    <a:cubicBezTo>
                      <a:pt x="94" y="30"/>
                      <a:pt x="73" y="0"/>
                      <a:pt x="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8" name="Google Shape;8808;p72"/>
              <p:cNvSpPr/>
              <p:nvPr/>
            </p:nvSpPr>
            <p:spPr>
              <a:xfrm>
                <a:off x="7937411" y="2661129"/>
                <a:ext cx="12473" cy="22989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23" y="0"/>
                    </a:moveTo>
                    <a:lnTo>
                      <a:pt x="23" y="0"/>
                    </a:lnTo>
                    <a:cubicBezTo>
                      <a:pt x="1" y="71"/>
                      <a:pt x="51" y="94"/>
                      <a:pt x="51" y="94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9" name="Google Shape;8809;p72"/>
              <p:cNvSpPr/>
              <p:nvPr/>
            </p:nvSpPr>
            <p:spPr>
              <a:xfrm>
                <a:off x="7949639" y="2717133"/>
                <a:ext cx="61874" cy="15407"/>
              </a:xfrm>
              <a:custGeom>
                <a:avLst/>
                <a:gdLst/>
                <a:ahLst/>
                <a:cxnLst/>
                <a:rect l="l" t="t" r="r" b="b"/>
                <a:pathLst>
                  <a:path w="253" h="63" extrusionOk="0">
                    <a:moveTo>
                      <a:pt x="252" y="1"/>
                    </a:moveTo>
                    <a:lnTo>
                      <a:pt x="1" y="58"/>
                    </a:lnTo>
                    <a:cubicBezTo>
                      <a:pt x="1" y="58"/>
                      <a:pt x="22" y="63"/>
                      <a:pt x="55" y="63"/>
                    </a:cubicBezTo>
                    <a:cubicBezTo>
                      <a:pt x="104" y="63"/>
                      <a:pt x="179" y="52"/>
                      <a:pt x="2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0" name="Google Shape;8810;p72"/>
              <p:cNvSpPr/>
              <p:nvPr/>
            </p:nvSpPr>
            <p:spPr>
              <a:xfrm>
                <a:off x="8000752" y="2544963"/>
                <a:ext cx="52826" cy="709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9" extrusionOk="0">
                    <a:moveTo>
                      <a:pt x="159" y="1"/>
                    </a:moveTo>
                    <a:cubicBezTo>
                      <a:pt x="50" y="1"/>
                      <a:pt x="0" y="29"/>
                      <a:pt x="0" y="29"/>
                    </a:cubicBezTo>
                    <a:lnTo>
                      <a:pt x="188" y="15"/>
                    </a:lnTo>
                    <a:lnTo>
                      <a:pt x="216" y="8"/>
                    </a:lnTo>
                    <a:cubicBezTo>
                      <a:pt x="195" y="8"/>
                      <a:pt x="180" y="8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1" name="Google Shape;8811;p72"/>
              <p:cNvSpPr/>
              <p:nvPr/>
            </p:nvSpPr>
            <p:spPr>
              <a:xfrm>
                <a:off x="7891923" y="2551811"/>
                <a:ext cx="22989" cy="4158"/>
              </a:xfrm>
              <a:custGeom>
                <a:avLst/>
                <a:gdLst/>
                <a:ahLst/>
                <a:cxnLst/>
                <a:rect l="l" t="t" r="r" b="b"/>
                <a:pathLst>
                  <a:path w="94" h="17" extrusionOk="0">
                    <a:moveTo>
                      <a:pt x="0" y="1"/>
                    </a:moveTo>
                    <a:lnTo>
                      <a:pt x="50" y="9"/>
                    </a:lnTo>
                    <a:lnTo>
                      <a:pt x="93" y="16"/>
                    </a:lnTo>
                    <a:cubicBezTo>
                      <a:pt x="86" y="9"/>
                      <a:pt x="73" y="9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2" name="Google Shape;8812;p72"/>
              <p:cNvSpPr/>
              <p:nvPr/>
            </p:nvSpPr>
            <p:spPr>
              <a:xfrm>
                <a:off x="7888499" y="2460590"/>
                <a:ext cx="3668" cy="366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0" y="1"/>
                    </a:moveTo>
                    <a:cubicBezTo>
                      <a:pt x="0" y="1"/>
                      <a:pt x="7" y="8"/>
                      <a:pt x="7" y="15"/>
                    </a:cubicBezTo>
                    <a:lnTo>
                      <a:pt x="7" y="8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3" name="Google Shape;8813;p72"/>
              <p:cNvSpPr/>
              <p:nvPr/>
            </p:nvSpPr>
            <p:spPr>
              <a:xfrm>
                <a:off x="7995617" y="2792703"/>
                <a:ext cx="211302" cy="218394"/>
              </a:xfrm>
              <a:custGeom>
                <a:avLst/>
                <a:gdLst/>
                <a:ahLst/>
                <a:cxnLst/>
                <a:rect l="l" t="t" r="r" b="b"/>
                <a:pathLst>
                  <a:path w="864" h="893" extrusionOk="0">
                    <a:moveTo>
                      <a:pt x="727" y="1"/>
                    </a:moveTo>
                    <a:lnTo>
                      <a:pt x="366" y="266"/>
                    </a:lnTo>
                    <a:lnTo>
                      <a:pt x="1" y="534"/>
                    </a:lnTo>
                    <a:lnTo>
                      <a:pt x="187" y="691"/>
                    </a:lnTo>
                    <a:lnTo>
                      <a:pt x="425" y="892"/>
                    </a:lnTo>
                    <a:lnTo>
                      <a:pt x="568" y="691"/>
                    </a:lnTo>
                    <a:lnTo>
                      <a:pt x="863" y="275"/>
                    </a:lnTo>
                    <a:lnTo>
                      <a:pt x="727" y="8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4" name="Google Shape;8814;p72"/>
              <p:cNvSpPr/>
              <p:nvPr/>
            </p:nvSpPr>
            <p:spPr>
              <a:xfrm>
                <a:off x="7912955" y="2815447"/>
                <a:ext cx="89754" cy="142824"/>
              </a:xfrm>
              <a:custGeom>
                <a:avLst/>
                <a:gdLst/>
                <a:ahLst/>
                <a:cxnLst/>
                <a:rect l="l" t="t" r="r" b="b"/>
                <a:pathLst>
                  <a:path w="367" h="584" extrusionOk="0">
                    <a:moveTo>
                      <a:pt x="366" y="1"/>
                    </a:moveTo>
                    <a:lnTo>
                      <a:pt x="194" y="146"/>
                    </a:lnTo>
                    <a:lnTo>
                      <a:pt x="173" y="196"/>
                    </a:lnTo>
                    <a:lnTo>
                      <a:pt x="0" y="570"/>
                    </a:lnTo>
                    <a:cubicBezTo>
                      <a:pt x="0" y="577"/>
                      <a:pt x="7" y="577"/>
                      <a:pt x="14" y="584"/>
                    </a:cubicBezTo>
                    <a:lnTo>
                      <a:pt x="339" y="441"/>
                    </a:lnTo>
                    <a:lnTo>
                      <a:pt x="345" y="311"/>
                    </a:lnTo>
                    <a:lnTo>
                      <a:pt x="359" y="159"/>
                    </a:lnTo>
                    <a:lnTo>
                      <a:pt x="3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5" name="Google Shape;8815;p72"/>
              <p:cNvSpPr/>
              <p:nvPr/>
            </p:nvSpPr>
            <p:spPr>
              <a:xfrm>
                <a:off x="7909531" y="2954846"/>
                <a:ext cx="7092" cy="684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4" y="0"/>
                    </a:moveTo>
                    <a:lnTo>
                      <a:pt x="1" y="28"/>
                    </a:lnTo>
                    <a:lnTo>
                      <a:pt x="1" y="28"/>
                    </a:lnTo>
                    <a:lnTo>
                      <a:pt x="28" y="14"/>
                    </a:lnTo>
                    <a:cubicBezTo>
                      <a:pt x="21" y="7"/>
                      <a:pt x="14" y="7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6" name="Google Shape;8816;p72"/>
              <p:cNvSpPr/>
              <p:nvPr/>
            </p:nvSpPr>
            <p:spPr>
              <a:xfrm>
                <a:off x="7832006" y="3355436"/>
                <a:ext cx="188313" cy="10198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17" extrusionOk="0">
                    <a:moveTo>
                      <a:pt x="713" y="1"/>
                    </a:moveTo>
                    <a:lnTo>
                      <a:pt x="266" y="79"/>
                    </a:lnTo>
                    <a:lnTo>
                      <a:pt x="259" y="79"/>
                    </a:lnTo>
                    <a:lnTo>
                      <a:pt x="0" y="130"/>
                    </a:lnTo>
                    <a:lnTo>
                      <a:pt x="0" y="317"/>
                    </a:lnTo>
                    <a:lnTo>
                      <a:pt x="36" y="317"/>
                    </a:lnTo>
                    <a:lnTo>
                      <a:pt x="202" y="330"/>
                    </a:lnTo>
                    <a:lnTo>
                      <a:pt x="216" y="330"/>
                    </a:lnTo>
                    <a:lnTo>
                      <a:pt x="447" y="353"/>
                    </a:lnTo>
                    <a:lnTo>
                      <a:pt x="547" y="417"/>
                    </a:lnTo>
                    <a:lnTo>
                      <a:pt x="770" y="417"/>
                    </a:lnTo>
                    <a:lnTo>
                      <a:pt x="756" y="251"/>
                    </a:lnTo>
                    <a:lnTo>
                      <a:pt x="740" y="251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7" name="Google Shape;8817;p72"/>
              <p:cNvSpPr/>
              <p:nvPr/>
            </p:nvSpPr>
            <p:spPr>
              <a:xfrm>
                <a:off x="7638803" y="3353480"/>
                <a:ext cx="193449" cy="79483"/>
              </a:xfrm>
              <a:custGeom>
                <a:avLst/>
                <a:gdLst/>
                <a:ahLst/>
                <a:cxnLst/>
                <a:rect l="l" t="t" r="r" b="b"/>
                <a:pathLst>
                  <a:path w="791" h="325" extrusionOk="0">
                    <a:moveTo>
                      <a:pt x="288" y="0"/>
                    </a:moveTo>
                    <a:cubicBezTo>
                      <a:pt x="273" y="0"/>
                      <a:pt x="202" y="37"/>
                      <a:pt x="159" y="66"/>
                    </a:cubicBezTo>
                    <a:cubicBezTo>
                      <a:pt x="136" y="80"/>
                      <a:pt x="64" y="173"/>
                      <a:pt x="0" y="259"/>
                    </a:cubicBezTo>
                    <a:lnTo>
                      <a:pt x="554" y="302"/>
                    </a:lnTo>
                    <a:lnTo>
                      <a:pt x="561" y="302"/>
                    </a:lnTo>
                    <a:lnTo>
                      <a:pt x="790" y="325"/>
                    </a:lnTo>
                    <a:lnTo>
                      <a:pt x="790" y="138"/>
                    </a:lnTo>
                    <a:cubicBezTo>
                      <a:pt x="747" y="123"/>
                      <a:pt x="676" y="102"/>
                      <a:pt x="597" y="80"/>
                    </a:cubicBezTo>
                    <a:cubicBezTo>
                      <a:pt x="590" y="80"/>
                      <a:pt x="581" y="80"/>
                      <a:pt x="575" y="73"/>
                    </a:cubicBezTo>
                    <a:cubicBezTo>
                      <a:pt x="438" y="37"/>
                      <a:pt x="295" y="0"/>
                      <a:pt x="288" y="0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8" name="Google Shape;8818;p72"/>
              <p:cNvSpPr/>
              <p:nvPr/>
            </p:nvSpPr>
            <p:spPr>
              <a:xfrm>
                <a:off x="7779181" y="2859712"/>
                <a:ext cx="596488" cy="597711"/>
              </a:xfrm>
              <a:custGeom>
                <a:avLst/>
                <a:gdLst/>
                <a:ahLst/>
                <a:cxnLst/>
                <a:rect l="l" t="t" r="r" b="b"/>
                <a:pathLst>
                  <a:path w="2439" h="2444" extrusionOk="0">
                    <a:moveTo>
                      <a:pt x="1748" y="1"/>
                    </a:moveTo>
                    <a:lnTo>
                      <a:pt x="1453" y="417"/>
                    </a:lnTo>
                    <a:lnTo>
                      <a:pt x="1310" y="618"/>
                    </a:lnTo>
                    <a:lnTo>
                      <a:pt x="1072" y="417"/>
                    </a:lnTo>
                    <a:lnTo>
                      <a:pt x="886" y="260"/>
                    </a:lnTo>
                    <a:lnTo>
                      <a:pt x="561" y="403"/>
                    </a:lnTo>
                    <a:lnTo>
                      <a:pt x="534" y="417"/>
                    </a:lnTo>
                    <a:lnTo>
                      <a:pt x="534" y="417"/>
                    </a:lnTo>
                    <a:lnTo>
                      <a:pt x="547" y="389"/>
                    </a:lnTo>
                    <a:lnTo>
                      <a:pt x="720" y="15"/>
                    </a:lnTo>
                    <a:lnTo>
                      <a:pt x="720" y="15"/>
                    </a:lnTo>
                    <a:cubicBezTo>
                      <a:pt x="648" y="72"/>
                      <a:pt x="511" y="194"/>
                      <a:pt x="461" y="237"/>
                    </a:cubicBezTo>
                    <a:cubicBezTo>
                      <a:pt x="454" y="244"/>
                      <a:pt x="447" y="251"/>
                      <a:pt x="447" y="260"/>
                    </a:cubicBezTo>
                    <a:lnTo>
                      <a:pt x="439" y="260"/>
                    </a:lnTo>
                    <a:cubicBezTo>
                      <a:pt x="368" y="337"/>
                      <a:pt x="266" y="568"/>
                      <a:pt x="189" y="805"/>
                    </a:cubicBezTo>
                    <a:cubicBezTo>
                      <a:pt x="94" y="1086"/>
                      <a:pt x="30" y="1617"/>
                      <a:pt x="1" y="2092"/>
                    </a:cubicBezTo>
                    <a:cubicBezTo>
                      <a:pt x="7" y="2099"/>
                      <a:pt x="16" y="2099"/>
                      <a:pt x="23" y="2099"/>
                    </a:cubicBezTo>
                    <a:cubicBezTo>
                      <a:pt x="102" y="2121"/>
                      <a:pt x="173" y="2142"/>
                      <a:pt x="216" y="2157"/>
                    </a:cubicBezTo>
                    <a:lnTo>
                      <a:pt x="475" y="2106"/>
                    </a:lnTo>
                    <a:lnTo>
                      <a:pt x="482" y="2106"/>
                    </a:lnTo>
                    <a:lnTo>
                      <a:pt x="929" y="2028"/>
                    </a:lnTo>
                    <a:lnTo>
                      <a:pt x="913" y="1833"/>
                    </a:lnTo>
                    <a:lnTo>
                      <a:pt x="936" y="1833"/>
                    </a:lnTo>
                    <a:lnTo>
                      <a:pt x="922" y="1717"/>
                    </a:lnTo>
                    <a:lnTo>
                      <a:pt x="856" y="1717"/>
                    </a:lnTo>
                    <a:lnTo>
                      <a:pt x="856" y="1524"/>
                    </a:lnTo>
                    <a:lnTo>
                      <a:pt x="942" y="1524"/>
                    </a:lnTo>
                    <a:lnTo>
                      <a:pt x="979" y="1388"/>
                    </a:lnTo>
                    <a:lnTo>
                      <a:pt x="1560" y="1388"/>
                    </a:lnTo>
                    <a:lnTo>
                      <a:pt x="1560" y="1395"/>
                    </a:lnTo>
                    <a:lnTo>
                      <a:pt x="1596" y="1524"/>
                    </a:lnTo>
                    <a:lnTo>
                      <a:pt x="1683" y="1524"/>
                    </a:lnTo>
                    <a:lnTo>
                      <a:pt x="1683" y="1717"/>
                    </a:lnTo>
                    <a:lnTo>
                      <a:pt x="1619" y="1717"/>
                    </a:lnTo>
                    <a:lnTo>
                      <a:pt x="1612" y="1833"/>
                    </a:lnTo>
                    <a:lnTo>
                      <a:pt x="1626" y="1833"/>
                    </a:lnTo>
                    <a:lnTo>
                      <a:pt x="1589" y="2278"/>
                    </a:lnTo>
                    <a:lnTo>
                      <a:pt x="1569" y="2278"/>
                    </a:lnTo>
                    <a:lnTo>
                      <a:pt x="1560" y="2444"/>
                    </a:lnTo>
                    <a:lnTo>
                      <a:pt x="2057" y="2444"/>
                    </a:lnTo>
                    <a:cubicBezTo>
                      <a:pt x="2093" y="2444"/>
                      <a:pt x="2157" y="2401"/>
                      <a:pt x="2164" y="2350"/>
                    </a:cubicBezTo>
                    <a:cubicBezTo>
                      <a:pt x="2179" y="2300"/>
                      <a:pt x="2423" y="870"/>
                      <a:pt x="2431" y="734"/>
                    </a:cubicBezTo>
                    <a:cubicBezTo>
                      <a:pt x="2438" y="575"/>
                      <a:pt x="2423" y="482"/>
                      <a:pt x="2388" y="417"/>
                    </a:cubicBezTo>
                    <a:lnTo>
                      <a:pt x="2380" y="417"/>
                    </a:lnTo>
                    <a:cubicBezTo>
                      <a:pt x="2373" y="403"/>
                      <a:pt x="2366" y="396"/>
                      <a:pt x="2366" y="389"/>
                    </a:cubicBezTo>
                    <a:cubicBezTo>
                      <a:pt x="2345" y="360"/>
                      <a:pt x="2323" y="337"/>
                      <a:pt x="2293" y="317"/>
                    </a:cubicBezTo>
                    <a:cubicBezTo>
                      <a:pt x="2186" y="260"/>
                      <a:pt x="1748" y="1"/>
                      <a:pt x="17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9" name="Google Shape;8819;p72"/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0" name="Google Shape;8820;p72"/>
              <p:cNvSpPr/>
              <p:nvPr/>
            </p:nvSpPr>
            <p:spPr>
              <a:xfrm>
                <a:off x="8357565" y="2952645"/>
                <a:ext cx="5870" cy="90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extrusionOk="0">
                    <a:moveTo>
                      <a:pt x="1" y="0"/>
                    </a:moveTo>
                    <a:lnTo>
                      <a:pt x="1" y="9"/>
                    </a:lnTo>
                    <a:cubicBezTo>
                      <a:pt x="1" y="16"/>
                      <a:pt x="8" y="23"/>
                      <a:pt x="15" y="37"/>
                    </a:cubicBezTo>
                    <a:lnTo>
                      <a:pt x="23" y="37"/>
                    </a:lnTo>
                    <a:cubicBezTo>
                      <a:pt x="15" y="23"/>
                      <a:pt x="8" y="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1" name="Google Shape;8821;p72"/>
              <p:cNvSpPr/>
              <p:nvPr/>
            </p:nvSpPr>
            <p:spPr>
              <a:xfrm>
                <a:off x="8357565" y="2952645"/>
                <a:ext cx="5870" cy="9049"/>
              </a:xfrm>
              <a:custGeom>
                <a:avLst/>
                <a:gdLst/>
                <a:ahLst/>
                <a:cxnLst/>
                <a:rect l="l" t="t" r="r" b="b"/>
                <a:pathLst>
                  <a:path w="24" h="37" fill="none" extrusionOk="0">
                    <a:moveTo>
                      <a:pt x="23" y="37"/>
                    </a:moveTo>
                    <a:cubicBezTo>
                      <a:pt x="15" y="23"/>
                      <a:pt x="8" y="16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2" name="Google Shape;8822;p72"/>
              <p:cNvSpPr/>
              <p:nvPr/>
            </p:nvSpPr>
            <p:spPr>
              <a:xfrm>
                <a:off x="7631467" y="3619317"/>
                <a:ext cx="337741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183" extrusionOk="0">
                    <a:moveTo>
                      <a:pt x="1195" y="0"/>
                    </a:moveTo>
                    <a:lnTo>
                      <a:pt x="1188" y="35"/>
                    </a:lnTo>
                    <a:lnTo>
                      <a:pt x="1151" y="186"/>
                    </a:lnTo>
                    <a:lnTo>
                      <a:pt x="950" y="1049"/>
                    </a:lnTo>
                    <a:lnTo>
                      <a:pt x="886" y="1344"/>
                    </a:lnTo>
                    <a:lnTo>
                      <a:pt x="856" y="1458"/>
                    </a:lnTo>
                    <a:lnTo>
                      <a:pt x="856" y="1473"/>
                    </a:lnTo>
                    <a:lnTo>
                      <a:pt x="784" y="1775"/>
                    </a:lnTo>
                    <a:lnTo>
                      <a:pt x="1" y="5182"/>
                    </a:lnTo>
                    <a:lnTo>
                      <a:pt x="189" y="5182"/>
                    </a:lnTo>
                    <a:lnTo>
                      <a:pt x="972" y="1775"/>
                    </a:lnTo>
                    <a:lnTo>
                      <a:pt x="1043" y="1473"/>
                    </a:lnTo>
                    <a:lnTo>
                      <a:pt x="1043" y="1444"/>
                    </a:lnTo>
                    <a:lnTo>
                      <a:pt x="1072" y="1344"/>
                    </a:lnTo>
                    <a:lnTo>
                      <a:pt x="1151" y="977"/>
                    </a:lnTo>
                    <a:lnTo>
                      <a:pt x="1338" y="200"/>
                    </a:lnTo>
                    <a:lnTo>
                      <a:pt x="1374" y="35"/>
                    </a:ln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3" name="Google Shape;8823;p72"/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4" name="Google Shape;8824;p72"/>
              <p:cNvSpPr/>
              <p:nvPr/>
            </p:nvSpPr>
            <p:spPr>
              <a:xfrm>
                <a:off x="7677444" y="3619317"/>
                <a:ext cx="381762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5183" extrusionOk="0">
                    <a:moveTo>
                      <a:pt x="1193" y="0"/>
                    </a:moveTo>
                    <a:lnTo>
                      <a:pt x="1186" y="35"/>
                    </a:lnTo>
                    <a:lnTo>
                      <a:pt x="1150" y="200"/>
                    </a:lnTo>
                    <a:lnTo>
                      <a:pt x="963" y="977"/>
                    </a:lnTo>
                    <a:lnTo>
                      <a:pt x="884" y="1344"/>
                    </a:lnTo>
                    <a:lnTo>
                      <a:pt x="855" y="1444"/>
                    </a:lnTo>
                    <a:lnTo>
                      <a:pt x="855" y="1473"/>
                    </a:lnTo>
                    <a:lnTo>
                      <a:pt x="784" y="1775"/>
                    </a:lnTo>
                    <a:lnTo>
                      <a:pt x="1" y="5182"/>
                    </a:lnTo>
                    <a:lnTo>
                      <a:pt x="367" y="5182"/>
                    </a:lnTo>
                    <a:lnTo>
                      <a:pt x="439" y="4851"/>
                    </a:lnTo>
                    <a:lnTo>
                      <a:pt x="1150" y="1775"/>
                    </a:lnTo>
                    <a:lnTo>
                      <a:pt x="1186" y="1617"/>
                    </a:lnTo>
                    <a:lnTo>
                      <a:pt x="1222" y="1473"/>
                    </a:lnTo>
                    <a:lnTo>
                      <a:pt x="1236" y="1415"/>
                    </a:lnTo>
                    <a:lnTo>
                      <a:pt x="1252" y="1344"/>
                    </a:lnTo>
                    <a:lnTo>
                      <a:pt x="1365" y="840"/>
                    </a:lnTo>
                    <a:lnTo>
                      <a:pt x="1517" y="200"/>
                    </a:lnTo>
                    <a:lnTo>
                      <a:pt x="1553" y="35"/>
                    </a:lnTo>
                    <a:lnTo>
                      <a:pt x="156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5" name="Google Shape;8825;p72"/>
              <p:cNvSpPr/>
              <p:nvPr/>
            </p:nvSpPr>
            <p:spPr>
              <a:xfrm>
                <a:off x="8104446" y="3619317"/>
                <a:ext cx="337741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5183" extrusionOk="0">
                    <a:moveTo>
                      <a:pt x="1" y="0"/>
                    </a:moveTo>
                    <a:lnTo>
                      <a:pt x="8" y="35"/>
                    </a:lnTo>
                    <a:lnTo>
                      <a:pt x="37" y="157"/>
                    </a:lnTo>
                    <a:lnTo>
                      <a:pt x="44" y="186"/>
                    </a:lnTo>
                    <a:lnTo>
                      <a:pt x="259" y="1121"/>
                    </a:lnTo>
                    <a:lnTo>
                      <a:pt x="309" y="1344"/>
                    </a:lnTo>
                    <a:lnTo>
                      <a:pt x="339" y="1466"/>
                    </a:lnTo>
                    <a:lnTo>
                      <a:pt x="339" y="1473"/>
                    </a:lnTo>
                    <a:lnTo>
                      <a:pt x="411" y="1775"/>
                    </a:lnTo>
                    <a:lnTo>
                      <a:pt x="1194" y="5182"/>
                    </a:lnTo>
                    <a:lnTo>
                      <a:pt x="1381" y="5182"/>
                    </a:lnTo>
                    <a:lnTo>
                      <a:pt x="598" y="1775"/>
                    </a:lnTo>
                    <a:lnTo>
                      <a:pt x="525" y="1473"/>
                    </a:lnTo>
                    <a:lnTo>
                      <a:pt x="504" y="1380"/>
                    </a:lnTo>
                    <a:lnTo>
                      <a:pt x="497" y="1344"/>
                    </a:lnTo>
                    <a:lnTo>
                      <a:pt x="389" y="870"/>
                    </a:lnTo>
                    <a:lnTo>
                      <a:pt x="223" y="157"/>
                    </a:lnTo>
                    <a:lnTo>
                      <a:pt x="196" y="35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6" name="Google Shape;8826;p72"/>
              <p:cNvSpPr/>
              <p:nvPr/>
            </p:nvSpPr>
            <p:spPr>
              <a:xfrm>
                <a:off x="8149934" y="3619317"/>
                <a:ext cx="383963" cy="1267567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5183" extrusionOk="0">
                    <a:moveTo>
                      <a:pt x="1" y="0"/>
                    </a:moveTo>
                    <a:lnTo>
                      <a:pt x="10" y="35"/>
                    </a:lnTo>
                    <a:lnTo>
                      <a:pt x="37" y="157"/>
                    </a:lnTo>
                    <a:lnTo>
                      <a:pt x="203" y="870"/>
                    </a:lnTo>
                    <a:lnTo>
                      <a:pt x="311" y="1344"/>
                    </a:lnTo>
                    <a:lnTo>
                      <a:pt x="318" y="1380"/>
                    </a:lnTo>
                    <a:lnTo>
                      <a:pt x="339" y="1473"/>
                    </a:lnTo>
                    <a:lnTo>
                      <a:pt x="412" y="1775"/>
                    </a:lnTo>
                    <a:lnTo>
                      <a:pt x="1195" y="5182"/>
                    </a:lnTo>
                    <a:lnTo>
                      <a:pt x="1569" y="5182"/>
                    </a:lnTo>
                    <a:lnTo>
                      <a:pt x="700" y="1430"/>
                    </a:lnTo>
                    <a:lnTo>
                      <a:pt x="527" y="682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7" name="Google Shape;8827;p72"/>
              <p:cNvSpPr/>
              <p:nvPr/>
            </p:nvSpPr>
            <p:spPr>
              <a:xfrm>
                <a:off x="7839098" y="3531030"/>
                <a:ext cx="84619" cy="88532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62" extrusionOk="0">
                    <a:moveTo>
                      <a:pt x="1" y="1"/>
                    </a:moveTo>
                    <a:lnTo>
                      <a:pt x="1" y="232"/>
                    </a:lnTo>
                    <a:cubicBezTo>
                      <a:pt x="1" y="246"/>
                      <a:pt x="1" y="259"/>
                      <a:pt x="7" y="275"/>
                    </a:cubicBezTo>
                    <a:cubicBezTo>
                      <a:pt x="14" y="289"/>
                      <a:pt x="14" y="296"/>
                      <a:pt x="21" y="309"/>
                    </a:cubicBezTo>
                    <a:cubicBezTo>
                      <a:pt x="51" y="339"/>
                      <a:pt x="87" y="361"/>
                      <a:pt x="130" y="361"/>
                    </a:cubicBezTo>
                    <a:lnTo>
                      <a:pt x="346" y="361"/>
                    </a:lnTo>
                    <a:lnTo>
                      <a:pt x="346" y="352"/>
                    </a:lnTo>
                    <a:cubicBezTo>
                      <a:pt x="309" y="339"/>
                      <a:pt x="280" y="309"/>
                      <a:pt x="273" y="275"/>
                    </a:cubicBezTo>
                    <a:cubicBezTo>
                      <a:pt x="266" y="259"/>
                      <a:pt x="266" y="246"/>
                      <a:pt x="266" y="232"/>
                    </a:cubicBez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8" name="Google Shape;8828;p72"/>
              <p:cNvSpPr/>
              <p:nvPr/>
            </p:nvSpPr>
            <p:spPr>
              <a:xfrm>
                <a:off x="7923471" y="3617116"/>
                <a:ext cx="12473" cy="2446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 extrusionOk="0">
                    <a:moveTo>
                      <a:pt x="1" y="0"/>
                    </a:moveTo>
                    <a:lnTo>
                      <a:pt x="1" y="9"/>
                    </a:lnTo>
                    <a:lnTo>
                      <a:pt x="51" y="9"/>
                    </a:lnTo>
                    <a:cubicBezTo>
                      <a:pt x="30" y="9"/>
                      <a:pt x="14" y="9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9" name="Google Shape;8829;p72"/>
              <p:cNvSpPr/>
              <p:nvPr/>
            </p:nvSpPr>
            <p:spPr>
              <a:xfrm>
                <a:off x="7904151" y="3531030"/>
                <a:ext cx="388854" cy="88532"/>
              </a:xfrm>
              <a:custGeom>
                <a:avLst/>
                <a:gdLst/>
                <a:ahLst/>
                <a:cxnLst/>
                <a:rect l="l" t="t" r="r" b="b"/>
                <a:pathLst>
                  <a:path w="1590" h="362" extrusionOk="0">
                    <a:moveTo>
                      <a:pt x="0" y="1"/>
                    </a:moveTo>
                    <a:lnTo>
                      <a:pt x="0" y="232"/>
                    </a:lnTo>
                    <a:cubicBezTo>
                      <a:pt x="0" y="246"/>
                      <a:pt x="0" y="259"/>
                      <a:pt x="7" y="275"/>
                    </a:cubicBezTo>
                    <a:cubicBezTo>
                      <a:pt x="14" y="309"/>
                      <a:pt x="43" y="339"/>
                      <a:pt x="80" y="352"/>
                    </a:cubicBezTo>
                    <a:cubicBezTo>
                      <a:pt x="93" y="361"/>
                      <a:pt x="109" y="361"/>
                      <a:pt x="130" y="361"/>
                    </a:cubicBezTo>
                    <a:lnTo>
                      <a:pt x="1460" y="361"/>
                    </a:lnTo>
                    <a:cubicBezTo>
                      <a:pt x="1532" y="361"/>
                      <a:pt x="1589" y="302"/>
                      <a:pt x="1589" y="232"/>
                    </a:cubicBezTo>
                    <a:lnTo>
                      <a:pt x="15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0" name="Google Shape;8830;p72"/>
              <p:cNvSpPr/>
              <p:nvPr/>
            </p:nvSpPr>
            <p:spPr>
              <a:xfrm>
                <a:off x="6278071" y="3457173"/>
                <a:ext cx="1311589" cy="74102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303" extrusionOk="0">
                    <a:moveTo>
                      <a:pt x="1" y="1"/>
                    </a:moveTo>
                    <a:lnTo>
                      <a:pt x="1" y="303"/>
                    </a:lnTo>
                    <a:lnTo>
                      <a:pt x="5362" y="303"/>
                    </a:lnTo>
                    <a:lnTo>
                      <a:pt x="536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1" name="Google Shape;8831;p72"/>
              <p:cNvSpPr/>
              <p:nvPr/>
            </p:nvSpPr>
            <p:spPr>
              <a:xfrm>
                <a:off x="7589402" y="3457173"/>
                <a:ext cx="1086591" cy="74102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303" extrusionOk="0">
                    <a:moveTo>
                      <a:pt x="0" y="1"/>
                    </a:moveTo>
                    <a:lnTo>
                      <a:pt x="0" y="303"/>
                    </a:lnTo>
                    <a:lnTo>
                      <a:pt x="4442" y="303"/>
                    </a:lnTo>
                    <a:lnTo>
                      <a:pt x="444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2" name="Google Shape;8832;p72"/>
              <p:cNvSpPr/>
              <p:nvPr/>
            </p:nvSpPr>
            <p:spPr>
              <a:xfrm>
                <a:off x="7126939" y="3416821"/>
                <a:ext cx="503065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2057" h="166" extrusionOk="0">
                    <a:moveTo>
                      <a:pt x="1" y="0"/>
                    </a:moveTo>
                    <a:lnTo>
                      <a:pt x="123" y="166"/>
                    </a:lnTo>
                    <a:lnTo>
                      <a:pt x="2057" y="166"/>
                    </a:lnTo>
                    <a:lnTo>
                      <a:pt x="20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3" name="Google Shape;8833;p72"/>
              <p:cNvSpPr/>
              <p:nvPr/>
            </p:nvSpPr>
            <p:spPr>
              <a:xfrm>
                <a:off x="7629755" y="3416821"/>
                <a:ext cx="336273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166" extrusionOk="0">
                    <a:moveTo>
                      <a:pt x="1" y="0"/>
                    </a:moveTo>
                    <a:lnTo>
                      <a:pt x="1" y="166"/>
                    </a:lnTo>
                    <a:lnTo>
                      <a:pt x="1374" y="166"/>
                    </a:lnTo>
                    <a:lnTo>
                      <a:pt x="1274" y="102"/>
                    </a:lnTo>
                    <a:lnTo>
                      <a:pt x="1043" y="79"/>
                    </a:lnTo>
                    <a:lnTo>
                      <a:pt x="1029" y="79"/>
                    </a:lnTo>
                    <a:lnTo>
                      <a:pt x="863" y="66"/>
                    </a:lnTo>
                    <a:lnTo>
                      <a:pt x="827" y="66"/>
                    </a:lnTo>
                    <a:lnTo>
                      <a:pt x="598" y="43"/>
                    </a:lnTo>
                    <a:lnTo>
                      <a:pt x="591" y="43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4" name="Google Shape;8834;p72"/>
              <p:cNvSpPr/>
              <p:nvPr/>
            </p:nvSpPr>
            <p:spPr>
              <a:xfrm>
                <a:off x="6838848" y="2815447"/>
                <a:ext cx="140623" cy="10418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5" name="Google Shape;8835;p72"/>
              <p:cNvSpPr/>
              <p:nvPr/>
            </p:nvSpPr>
            <p:spPr>
              <a:xfrm>
                <a:off x="7337995" y="2610016"/>
                <a:ext cx="176085" cy="65591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2682" extrusionOk="0">
                    <a:moveTo>
                      <a:pt x="0" y="1"/>
                    </a:moveTo>
                    <a:cubicBezTo>
                      <a:pt x="66" y="1"/>
                      <a:pt x="129" y="51"/>
                      <a:pt x="138" y="116"/>
                    </a:cubicBezTo>
                    <a:lnTo>
                      <a:pt x="569" y="2566"/>
                    </a:lnTo>
                    <a:cubicBezTo>
                      <a:pt x="583" y="2625"/>
                      <a:pt x="540" y="2681"/>
                      <a:pt x="475" y="2681"/>
                    </a:cubicBezTo>
                    <a:lnTo>
                      <a:pt x="613" y="2681"/>
                    </a:lnTo>
                    <a:cubicBezTo>
                      <a:pt x="676" y="2681"/>
                      <a:pt x="719" y="2625"/>
                      <a:pt x="713" y="2566"/>
                    </a:cubicBezTo>
                    <a:lnTo>
                      <a:pt x="281" y="116"/>
                    </a:lnTo>
                    <a:cubicBezTo>
                      <a:pt x="268" y="51"/>
                      <a:pt x="209" y="1"/>
                      <a:pt x="1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6" name="Google Shape;8836;p72"/>
              <p:cNvSpPr/>
              <p:nvPr/>
            </p:nvSpPr>
            <p:spPr>
              <a:xfrm>
                <a:off x="6436302" y="2610016"/>
                <a:ext cx="1044526" cy="655917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682" extrusionOk="0">
                    <a:moveTo>
                      <a:pt x="2005" y="841"/>
                    </a:moveTo>
                    <a:cubicBezTo>
                      <a:pt x="2084" y="841"/>
                      <a:pt x="2171" y="899"/>
                      <a:pt x="2193" y="979"/>
                    </a:cubicBezTo>
                    <a:cubicBezTo>
                      <a:pt x="2200" y="1013"/>
                      <a:pt x="2221" y="1100"/>
                      <a:pt x="2071" y="1215"/>
                    </a:cubicBezTo>
                    <a:lnTo>
                      <a:pt x="2005" y="1265"/>
                    </a:lnTo>
                    <a:lnTo>
                      <a:pt x="1919" y="1215"/>
                    </a:lnTo>
                    <a:cubicBezTo>
                      <a:pt x="1703" y="1100"/>
                      <a:pt x="1676" y="1013"/>
                      <a:pt x="1669" y="979"/>
                    </a:cubicBezTo>
                    <a:cubicBezTo>
                      <a:pt x="1646" y="899"/>
                      <a:pt x="1696" y="841"/>
                      <a:pt x="1769" y="841"/>
                    </a:cubicBezTo>
                    <a:cubicBezTo>
                      <a:pt x="1819" y="841"/>
                      <a:pt x="1869" y="863"/>
                      <a:pt x="1905" y="899"/>
                    </a:cubicBezTo>
                    <a:cubicBezTo>
                      <a:pt x="1927" y="863"/>
                      <a:pt x="1962" y="841"/>
                      <a:pt x="2005" y="841"/>
                    </a:cubicBezTo>
                    <a:close/>
                    <a:moveTo>
                      <a:pt x="107" y="1"/>
                    </a:moveTo>
                    <a:cubicBezTo>
                      <a:pt x="44" y="1"/>
                      <a:pt x="1" y="51"/>
                      <a:pt x="14" y="116"/>
                    </a:cubicBezTo>
                    <a:lnTo>
                      <a:pt x="439" y="2566"/>
                    </a:lnTo>
                    <a:cubicBezTo>
                      <a:pt x="453" y="2625"/>
                      <a:pt x="518" y="2681"/>
                      <a:pt x="582" y="2681"/>
                    </a:cubicBezTo>
                    <a:lnTo>
                      <a:pt x="1301" y="2681"/>
                    </a:lnTo>
                    <a:cubicBezTo>
                      <a:pt x="1331" y="2445"/>
                      <a:pt x="1374" y="2171"/>
                      <a:pt x="1410" y="1962"/>
                    </a:cubicBezTo>
                    <a:cubicBezTo>
                      <a:pt x="1467" y="1683"/>
                      <a:pt x="1689" y="1639"/>
                      <a:pt x="1689" y="1639"/>
                    </a:cubicBezTo>
                    <a:lnTo>
                      <a:pt x="2466" y="1639"/>
                    </a:lnTo>
                    <a:lnTo>
                      <a:pt x="2495" y="1805"/>
                    </a:lnTo>
                    <a:cubicBezTo>
                      <a:pt x="2495" y="1805"/>
                      <a:pt x="2373" y="1812"/>
                      <a:pt x="2329" y="2048"/>
                    </a:cubicBezTo>
                    <a:cubicBezTo>
                      <a:pt x="2286" y="2236"/>
                      <a:pt x="2257" y="2473"/>
                      <a:pt x="2229" y="2681"/>
                    </a:cubicBezTo>
                    <a:lnTo>
                      <a:pt x="4162" y="2681"/>
                    </a:lnTo>
                    <a:cubicBezTo>
                      <a:pt x="4227" y="2681"/>
                      <a:pt x="4270" y="2625"/>
                      <a:pt x="4256" y="2566"/>
                    </a:cubicBezTo>
                    <a:lnTo>
                      <a:pt x="3825" y="116"/>
                    </a:lnTo>
                    <a:cubicBezTo>
                      <a:pt x="3816" y="51"/>
                      <a:pt x="3753" y="1"/>
                      <a:pt x="36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7" name="Google Shape;8837;p72"/>
              <p:cNvSpPr/>
              <p:nvPr/>
            </p:nvSpPr>
            <p:spPr>
              <a:xfrm>
                <a:off x="6838848" y="2815447"/>
                <a:ext cx="140623" cy="104184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8" name="Google Shape;8838;p72"/>
              <p:cNvSpPr/>
              <p:nvPr/>
            </p:nvSpPr>
            <p:spPr>
              <a:xfrm>
                <a:off x="6728306" y="3010850"/>
                <a:ext cx="309372" cy="446571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1826" extrusionOk="0">
                    <a:moveTo>
                      <a:pt x="495" y="0"/>
                    </a:moveTo>
                    <a:cubicBezTo>
                      <a:pt x="495" y="0"/>
                      <a:pt x="273" y="44"/>
                      <a:pt x="216" y="323"/>
                    </a:cubicBezTo>
                    <a:cubicBezTo>
                      <a:pt x="180" y="532"/>
                      <a:pt x="137" y="806"/>
                      <a:pt x="107" y="1042"/>
                    </a:cubicBezTo>
                    <a:cubicBezTo>
                      <a:pt x="71" y="1315"/>
                      <a:pt x="43" y="1553"/>
                      <a:pt x="28" y="1617"/>
                    </a:cubicBezTo>
                    <a:cubicBezTo>
                      <a:pt x="0" y="1739"/>
                      <a:pt x="57" y="1826"/>
                      <a:pt x="230" y="1826"/>
                    </a:cubicBezTo>
                    <a:lnTo>
                      <a:pt x="1006" y="1826"/>
                    </a:lnTo>
                    <a:cubicBezTo>
                      <a:pt x="834" y="1826"/>
                      <a:pt x="784" y="1739"/>
                      <a:pt x="804" y="1617"/>
                    </a:cubicBezTo>
                    <a:cubicBezTo>
                      <a:pt x="820" y="1553"/>
                      <a:pt x="847" y="1315"/>
                      <a:pt x="884" y="1042"/>
                    </a:cubicBezTo>
                    <a:cubicBezTo>
                      <a:pt x="913" y="806"/>
                      <a:pt x="956" y="532"/>
                      <a:pt x="999" y="323"/>
                    </a:cubicBezTo>
                    <a:cubicBezTo>
                      <a:pt x="1049" y="73"/>
                      <a:pt x="1222" y="14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9" name="Google Shape;8839;p72"/>
              <p:cNvSpPr/>
              <p:nvPr/>
            </p:nvSpPr>
            <p:spPr>
              <a:xfrm>
                <a:off x="6919797" y="3010850"/>
                <a:ext cx="237470" cy="44657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1826" extrusionOk="0">
                    <a:moveTo>
                      <a:pt x="482" y="0"/>
                    </a:moveTo>
                    <a:cubicBezTo>
                      <a:pt x="439" y="14"/>
                      <a:pt x="266" y="73"/>
                      <a:pt x="216" y="323"/>
                    </a:cubicBezTo>
                    <a:cubicBezTo>
                      <a:pt x="173" y="532"/>
                      <a:pt x="130" y="806"/>
                      <a:pt x="101" y="1042"/>
                    </a:cubicBezTo>
                    <a:cubicBezTo>
                      <a:pt x="64" y="1315"/>
                      <a:pt x="37" y="1553"/>
                      <a:pt x="21" y="1617"/>
                    </a:cubicBezTo>
                    <a:cubicBezTo>
                      <a:pt x="1" y="1739"/>
                      <a:pt x="51" y="1826"/>
                      <a:pt x="223" y="1826"/>
                    </a:cubicBezTo>
                    <a:lnTo>
                      <a:pt x="970" y="1826"/>
                    </a:lnTo>
                    <a:lnTo>
                      <a:pt x="848" y="1660"/>
                    </a:lnTo>
                    <a:lnTo>
                      <a:pt x="373" y="1660"/>
                    </a:lnTo>
                    <a:cubicBezTo>
                      <a:pt x="223" y="1660"/>
                      <a:pt x="166" y="1632"/>
                      <a:pt x="187" y="1524"/>
                    </a:cubicBezTo>
                    <a:cubicBezTo>
                      <a:pt x="194" y="1467"/>
                      <a:pt x="223" y="1272"/>
                      <a:pt x="252" y="1042"/>
                    </a:cubicBezTo>
                    <a:cubicBezTo>
                      <a:pt x="280" y="834"/>
                      <a:pt x="309" y="597"/>
                      <a:pt x="352" y="409"/>
                    </a:cubicBezTo>
                    <a:cubicBezTo>
                      <a:pt x="396" y="173"/>
                      <a:pt x="518" y="166"/>
                      <a:pt x="518" y="166"/>
                    </a:cubicBez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0" name="Google Shape;8840;p72"/>
              <p:cNvSpPr/>
              <p:nvPr/>
            </p:nvSpPr>
            <p:spPr>
              <a:xfrm>
                <a:off x="6824673" y="2804930"/>
                <a:ext cx="168982" cy="125217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26" extrusionOk="0">
                    <a:moveTo>
                      <a:pt x="123" y="1"/>
                    </a:moveTo>
                    <a:cubicBezTo>
                      <a:pt x="50" y="1"/>
                      <a:pt x="0" y="59"/>
                      <a:pt x="23" y="139"/>
                    </a:cubicBezTo>
                    <a:cubicBezTo>
                      <a:pt x="30" y="173"/>
                      <a:pt x="57" y="260"/>
                      <a:pt x="273" y="375"/>
                    </a:cubicBezTo>
                    <a:lnTo>
                      <a:pt x="359" y="425"/>
                    </a:lnTo>
                    <a:lnTo>
                      <a:pt x="425" y="375"/>
                    </a:lnTo>
                    <a:cubicBezTo>
                      <a:pt x="575" y="260"/>
                      <a:pt x="554" y="173"/>
                      <a:pt x="547" y="139"/>
                    </a:cubicBezTo>
                    <a:cubicBezTo>
                      <a:pt x="525" y="59"/>
                      <a:pt x="438" y="1"/>
                      <a:pt x="359" y="1"/>
                    </a:cubicBezTo>
                    <a:cubicBezTo>
                      <a:pt x="316" y="1"/>
                      <a:pt x="281" y="23"/>
                      <a:pt x="259" y="59"/>
                    </a:cubicBezTo>
                    <a:cubicBezTo>
                      <a:pt x="223" y="23"/>
                      <a:pt x="173" y="1"/>
                      <a:pt x="1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1" name="Google Shape;8841;p72"/>
              <p:cNvSpPr/>
              <p:nvPr/>
            </p:nvSpPr>
            <p:spPr>
              <a:xfrm>
                <a:off x="8016649" y="3416821"/>
                <a:ext cx="146248" cy="40597"/>
              </a:xfrm>
              <a:custGeom>
                <a:avLst/>
                <a:gdLst/>
                <a:ahLst/>
                <a:cxnLst/>
                <a:rect l="l" t="t" r="r" b="b"/>
                <a:pathLst>
                  <a:path w="598" h="166" extrusionOk="0">
                    <a:moveTo>
                      <a:pt x="1" y="0"/>
                    </a:moveTo>
                    <a:lnTo>
                      <a:pt x="15" y="166"/>
                    </a:lnTo>
                    <a:lnTo>
                      <a:pt x="589" y="166"/>
                    </a:lnTo>
                    <a:lnTo>
                      <a:pt x="5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2" name="Google Shape;8842;p72"/>
              <p:cNvSpPr/>
              <p:nvPr/>
            </p:nvSpPr>
            <p:spPr>
              <a:xfrm>
                <a:off x="8004421" y="3279622"/>
                <a:ext cx="170705" cy="2836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16" extrusionOk="0">
                    <a:moveTo>
                      <a:pt x="1" y="0"/>
                    </a:moveTo>
                    <a:lnTo>
                      <a:pt x="15" y="116"/>
                    </a:lnTo>
                    <a:lnTo>
                      <a:pt x="691" y="116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3" name="Google Shape;8843;p72"/>
              <p:cNvSpPr/>
              <p:nvPr/>
            </p:nvSpPr>
            <p:spPr>
              <a:xfrm>
                <a:off x="7988524" y="3232422"/>
                <a:ext cx="202253" cy="4744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94" extrusionOk="0">
                    <a:moveTo>
                      <a:pt x="0" y="0"/>
                    </a:moveTo>
                    <a:lnTo>
                      <a:pt x="0" y="193"/>
                    </a:lnTo>
                    <a:lnTo>
                      <a:pt x="827" y="193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4" name="Google Shape;8844;p72"/>
              <p:cNvSpPr/>
              <p:nvPr/>
            </p:nvSpPr>
            <p:spPr>
              <a:xfrm>
                <a:off x="8009556" y="3198917"/>
                <a:ext cx="160188" cy="3375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38" extrusionOk="0">
                    <a:moveTo>
                      <a:pt x="37" y="1"/>
                    </a:moveTo>
                    <a:lnTo>
                      <a:pt x="0" y="137"/>
                    </a:lnTo>
                    <a:lnTo>
                      <a:pt x="654" y="137"/>
                    </a:lnTo>
                    <a:lnTo>
                      <a:pt x="618" y="8"/>
                    </a:lnTo>
                    <a:lnTo>
                      <a:pt x="61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5" name="Google Shape;8845;p72"/>
              <p:cNvSpPr/>
              <p:nvPr/>
            </p:nvSpPr>
            <p:spPr>
              <a:xfrm>
                <a:off x="8002464" y="3307747"/>
                <a:ext cx="174373" cy="109319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47" extrusionOk="0">
                    <a:moveTo>
                      <a:pt x="0" y="1"/>
                    </a:moveTo>
                    <a:lnTo>
                      <a:pt x="16" y="196"/>
                    </a:lnTo>
                    <a:lnTo>
                      <a:pt x="43" y="446"/>
                    </a:lnTo>
                    <a:lnTo>
                      <a:pt x="676" y="446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6" name="Google Shape;8846;p72"/>
              <p:cNvSpPr/>
              <p:nvPr/>
            </p:nvSpPr>
            <p:spPr>
              <a:xfrm>
                <a:off x="6067261" y="4181561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7" name="Google Shape;8847;p72"/>
              <p:cNvSpPr/>
              <p:nvPr/>
            </p:nvSpPr>
            <p:spPr>
              <a:xfrm>
                <a:off x="5873814" y="3842356"/>
                <a:ext cx="126928" cy="325513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331" extrusionOk="0">
                    <a:moveTo>
                      <a:pt x="1" y="1"/>
                    </a:moveTo>
                    <a:lnTo>
                      <a:pt x="1" y="115"/>
                    </a:lnTo>
                    <a:lnTo>
                      <a:pt x="1" y="223"/>
                    </a:lnTo>
                    <a:cubicBezTo>
                      <a:pt x="15" y="253"/>
                      <a:pt x="22" y="280"/>
                      <a:pt x="35" y="309"/>
                    </a:cubicBezTo>
                    <a:cubicBezTo>
                      <a:pt x="130" y="539"/>
                      <a:pt x="187" y="741"/>
                      <a:pt x="223" y="913"/>
                    </a:cubicBezTo>
                    <a:cubicBezTo>
                      <a:pt x="230" y="963"/>
                      <a:pt x="237" y="1006"/>
                      <a:pt x="237" y="1050"/>
                    </a:cubicBezTo>
                    <a:lnTo>
                      <a:pt x="518" y="1331"/>
                    </a:lnTo>
                    <a:lnTo>
                      <a:pt x="518" y="5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8" name="Google Shape;8848;p72"/>
              <p:cNvSpPr/>
              <p:nvPr/>
            </p:nvSpPr>
            <p:spPr>
              <a:xfrm>
                <a:off x="5873814" y="3896893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9" name="Google Shape;8849;p72"/>
              <p:cNvSpPr/>
              <p:nvPr/>
            </p:nvSpPr>
            <p:spPr>
              <a:xfrm>
                <a:off x="6000496" y="3842356"/>
                <a:ext cx="128395" cy="325513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331" extrusionOk="0">
                    <a:moveTo>
                      <a:pt x="525" y="1"/>
                    </a:moveTo>
                    <a:lnTo>
                      <a:pt x="0" y="525"/>
                    </a:lnTo>
                    <a:lnTo>
                      <a:pt x="0" y="1331"/>
                    </a:lnTo>
                    <a:lnTo>
                      <a:pt x="287" y="1043"/>
                    </a:lnTo>
                    <a:lnTo>
                      <a:pt x="287" y="1020"/>
                    </a:lnTo>
                    <a:cubicBezTo>
                      <a:pt x="316" y="877"/>
                      <a:pt x="366" y="705"/>
                      <a:pt x="446" y="511"/>
                    </a:cubicBezTo>
                    <a:cubicBezTo>
                      <a:pt x="459" y="489"/>
                      <a:pt x="466" y="460"/>
                      <a:pt x="475" y="439"/>
                    </a:cubicBezTo>
                    <a:cubicBezTo>
                      <a:pt x="489" y="403"/>
                      <a:pt x="503" y="373"/>
                      <a:pt x="518" y="339"/>
                    </a:cubicBezTo>
                    <a:cubicBezTo>
                      <a:pt x="525" y="266"/>
                      <a:pt x="525" y="194"/>
                      <a:pt x="525" y="115"/>
                    </a:cubicBezTo>
                    <a:lnTo>
                      <a:pt x="52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0" name="Google Shape;8850;p72"/>
              <p:cNvSpPr/>
              <p:nvPr/>
            </p:nvSpPr>
            <p:spPr>
              <a:xfrm>
                <a:off x="6070440" y="4091807"/>
                <a:ext cx="1957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3" extrusionOk="0">
                    <a:moveTo>
                      <a:pt x="1" y="0"/>
                    </a:moveTo>
                    <a:lnTo>
                      <a:pt x="1" y="23"/>
                    </a:lnTo>
                    <a:lnTo>
                      <a:pt x="8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1" name="Google Shape;8851;p72"/>
              <p:cNvSpPr/>
              <p:nvPr/>
            </p:nvSpPr>
            <p:spPr>
              <a:xfrm>
                <a:off x="5873814" y="3661381"/>
                <a:ext cx="126928" cy="309616"/>
              </a:xfrm>
              <a:custGeom>
                <a:avLst/>
                <a:gdLst/>
                <a:ahLst/>
                <a:cxnLst/>
                <a:rect l="l" t="t" r="r" b="b"/>
                <a:pathLst>
                  <a:path w="519" h="1266" extrusionOk="0">
                    <a:moveTo>
                      <a:pt x="58" y="1"/>
                    </a:moveTo>
                    <a:cubicBezTo>
                      <a:pt x="22" y="237"/>
                      <a:pt x="1" y="489"/>
                      <a:pt x="1" y="741"/>
                    </a:cubicBezTo>
                    <a:lnTo>
                      <a:pt x="518" y="1265"/>
                    </a:lnTo>
                    <a:lnTo>
                      <a:pt x="518" y="459"/>
                    </a:ln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2" name="Google Shape;8852;p72"/>
              <p:cNvSpPr/>
              <p:nvPr/>
            </p:nvSpPr>
            <p:spPr>
              <a:xfrm>
                <a:off x="6000496" y="3661381"/>
                <a:ext cx="128395" cy="309616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266" extrusionOk="0">
                    <a:moveTo>
                      <a:pt x="466" y="1"/>
                    </a:moveTo>
                    <a:lnTo>
                      <a:pt x="0" y="459"/>
                    </a:lnTo>
                    <a:lnTo>
                      <a:pt x="0" y="1265"/>
                    </a:lnTo>
                    <a:lnTo>
                      <a:pt x="525" y="741"/>
                    </a:lnTo>
                    <a:cubicBezTo>
                      <a:pt x="518" y="489"/>
                      <a:pt x="496" y="237"/>
                      <a:pt x="4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3" name="Google Shape;8853;p72"/>
              <p:cNvSpPr/>
              <p:nvPr/>
            </p:nvSpPr>
            <p:spPr>
              <a:xfrm>
                <a:off x="5887754" y="3497770"/>
                <a:ext cx="112988" cy="276111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29" extrusionOk="0">
                    <a:moveTo>
                      <a:pt x="137" y="0"/>
                    </a:moveTo>
                    <a:cubicBezTo>
                      <a:pt x="80" y="187"/>
                      <a:pt x="37" y="418"/>
                      <a:pt x="1" y="670"/>
                    </a:cubicBezTo>
                    <a:lnTo>
                      <a:pt x="461" y="1128"/>
                    </a:lnTo>
                    <a:lnTo>
                      <a:pt x="461" y="325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4" name="Google Shape;8854;p72"/>
              <p:cNvSpPr/>
              <p:nvPr/>
            </p:nvSpPr>
            <p:spPr>
              <a:xfrm>
                <a:off x="6000496" y="3497770"/>
                <a:ext cx="114211" cy="276111"/>
              </a:xfrm>
              <a:custGeom>
                <a:avLst/>
                <a:gdLst/>
                <a:ahLst/>
                <a:cxnLst/>
                <a:rect l="l" t="t" r="r" b="b"/>
                <a:pathLst>
                  <a:path w="467" h="1129" extrusionOk="0">
                    <a:moveTo>
                      <a:pt x="323" y="0"/>
                    </a:moveTo>
                    <a:lnTo>
                      <a:pt x="0" y="325"/>
                    </a:lnTo>
                    <a:lnTo>
                      <a:pt x="0" y="1128"/>
                    </a:lnTo>
                    <a:lnTo>
                      <a:pt x="466" y="670"/>
                    </a:lnTo>
                    <a:cubicBezTo>
                      <a:pt x="432" y="418"/>
                      <a:pt x="380" y="187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5" name="Google Shape;8855;p72"/>
              <p:cNvSpPr/>
              <p:nvPr/>
            </p:nvSpPr>
            <p:spPr>
              <a:xfrm>
                <a:off x="5921258" y="3381604"/>
                <a:ext cx="79483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00" extrusionOk="0">
                    <a:moveTo>
                      <a:pt x="324" y="1"/>
                    </a:moveTo>
                    <a:cubicBezTo>
                      <a:pt x="202" y="1"/>
                      <a:pt x="93" y="187"/>
                      <a:pt x="0" y="475"/>
                    </a:cubicBezTo>
                    <a:lnTo>
                      <a:pt x="324" y="800"/>
                    </a:lnTo>
                    <a:lnTo>
                      <a:pt x="32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6" name="Google Shape;8856;p72"/>
              <p:cNvSpPr/>
              <p:nvPr/>
            </p:nvSpPr>
            <p:spPr>
              <a:xfrm>
                <a:off x="6000496" y="3381604"/>
                <a:ext cx="79238" cy="195650"/>
              </a:xfrm>
              <a:custGeom>
                <a:avLst/>
                <a:gdLst/>
                <a:ahLst/>
                <a:cxnLst/>
                <a:rect l="l" t="t" r="r" b="b"/>
                <a:pathLst>
                  <a:path w="324" h="800" extrusionOk="0">
                    <a:moveTo>
                      <a:pt x="0" y="1"/>
                    </a:moveTo>
                    <a:lnTo>
                      <a:pt x="0" y="800"/>
                    </a:lnTo>
                    <a:lnTo>
                      <a:pt x="323" y="475"/>
                    </a:lnTo>
                    <a:cubicBezTo>
                      <a:pt x="237" y="187"/>
                      <a:pt x="121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7" name="Google Shape;8857;p72"/>
              <p:cNvSpPr/>
              <p:nvPr/>
            </p:nvSpPr>
            <p:spPr>
              <a:xfrm>
                <a:off x="6000496" y="4097188"/>
                <a:ext cx="70189" cy="84619"/>
              </a:xfrm>
              <a:custGeom>
                <a:avLst/>
                <a:gdLst/>
                <a:ahLst/>
                <a:cxnLst/>
                <a:rect l="l" t="t" r="r" b="b"/>
                <a:pathLst>
                  <a:path w="287" h="346" extrusionOk="0">
                    <a:moveTo>
                      <a:pt x="287" y="1"/>
                    </a:moveTo>
                    <a:lnTo>
                      <a:pt x="0" y="289"/>
                    </a:lnTo>
                    <a:lnTo>
                      <a:pt x="0" y="346"/>
                    </a:lnTo>
                    <a:lnTo>
                      <a:pt x="273" y="346"/>
                    </a:lnTo>
                    <a:cubicBezTo>
                      <a:pt x="259" y="259"/>
                      <a:pt x="259" y="137"/>
                      <a:pt x="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8" name="Google Shape;8858;p72"/>
              <p:cNvSpPr/>
              <p:nvPr/>
            </p:nvSpPr>
            <p:spPr>
              <a:xfrm>
                <a:off x="5931774" y="4098900"/>
                <a:ext cx="68967" cy="82907"/>
              </a:xfrm>
              <a:custGeom>
                <a:avLst/>
                <a:gdLst/>
                <a:ahLst/>
                <a:cxnLst/>
                <a:rect l="l" t="t" r="r" b="b"/>
                <a:pathLst>
                  <a:path w="282" h="3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30"/>
                      <a:pt x="14" y="239"/>
                      <a:pt x="0" y="325"/>
                    </a:cubicBezTo>
                    <a:cubicBezTo>
                      <a:pt x="0" y="325"/>
                      <a:pt x="7" y="332"/>
                      <a:pt x="7" y="339"/>
                    </a:cubicBezTo>
                    <a:lnTo>
                      <a:pt x="281" y="339"/>
                    </a:lnTo>
                    <a:lnTo>
                      <a:pt x="281" y="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9" name="Google Shape;8859;p72"/>
              <p:cNvSpPr/>
              <p:nvPr/>
            </p:nvSpPr>
            <p:spPr>
              <a:xfrm>
                <a:off x="5754224" y="3759694"/>
                <a:ext cx="119836" cy="27611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129" extrusionOk="0">
                    <a:moveTo>
                      <a:pt x="216" y="1"/>
                    </a:moveTo>
                    <a:lnTo>
                      <a:pt x="0" y="504"/>
                    </a:lnTo>
                    <a:lnTo>
                      <a:pt x="245" y="1129"/>
                    </a:lnTo>
                    <a:lnTo>
                      <a:pt x="490" y="568"/>
                    </a:lnTo>
                    <a:lnTo>
                      <a:pt x="490" y="561"/>
                    </a:lnTo>
                    <a:cubicBezTo>
                      <a:pt x="404" y="366"/>
                      <a:pt x="309" y="180"/>
                      <a:pt x="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0" name="Google Shape;8860;p72"/>
              <p:cNvSpPr/>
              <p:nvPr/>
            </p:nvSpPr>
            <p:spPr>
              <a:xfrm>
                <a:off x="5676943" y="3975641"/>
                <a:ext cx="195161" cy="2061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84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" y="30"/>
                      <a:pt x="21" y="59"/>
                      <a:pt x="30" y="87"/>
                    </a:cubicBezTo>
                    <a:cubicBezTo>
                      <a:pt x="123" y="318"/>
                      <a:pt x="216" y="505"/>
                      <a:pt x="309" y="656"/>
                    </a:cubicBezTo>
                    <a:lnTo>
                      <a:pt x="754" y="843"/>
                    </a:lnTo>
                    <a:lnTo>
                      <a:pt x="797" y="843"/>
                    </a:lnTo>
                    <a:lnTo>
                      <a:pt x="561" y="2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1" name="Google Shape;8861;p72"/>
              <p:cNvSpPr/>
              <p:nvPr/>
            </p:nvSpPr>
            <p:spPr>
              <a:xfrm>
                <a:off x="5752512" y="4136073"/>
                <a:ext cx="109075" cy="45733"/>
              </a:xfrm>
              <a:custGeom>
                <a:avLst/>
                <a:gdLst/>
                <a:ahLst/>
                <a:cxnLst/>
                <a:rect l="l" t="t" r="r" b="b"/>
                <a:pathLst>
                  <a:path w="446" h="18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0" y="71"/>
                      <a:pt x="93" y="137"/>
                      <a:pt x="143" y="187"/>
                    </a:cubicBezTo>
                    <a:lnTo>
                      <a:pt x="445" y="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2" name="Google Shape;8862;p72"/>
              <p:cNvSpPr/>
              <p:nvPr/>
            </p:nvSpPr>
            <p:spPr>
              <a:xfrm>
                <a:off x="5873814" y="3896893"/>
                <a:ext cx="245" cy="1957"/>
              </a:xfrm>
              <a:custGeom>
                <a:avLst/>
                <a:gdLst/>
                <a:ahLst/>
                <a:cxnLst/>
                <a:rect l="l" t="t" r="r" b="b"/>
                <a:pathLst>
                  <a:path w="1" h="8" extrusionOk="0">
                    <a:moveTo>
                      <a:pt x="1" y="0"/>
                    </a:moveTo>
                    <a:lnTo>
                      <a:pt x="1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3" name="Google Shape;8863;p72"/>
              <p:cNvSpPr/>
              <p:nvPr/>
            </p:nvSpPr>
            <p:spPr>
              <a:xfrm>
                <a:off x="5877237" y="4065639"/>
                <a:ext cx="60162" cy="116167"/>
              </a:xfrm>
              <a:custGeom>
                <a:avLst/>
                <a:gdLst/>
                <a:ahLst/>
                <a:cxnLst/>
                <a:rect l="l" t="t" r="r" b="b"/>
                <a:pathLst>
                  <a:path w="246" h="475" extrusionOk="0">
                    <a:moveTo>
                      <a:pt x="209" y="0"/>
                    </a:moveTo>
                    <a:lnTo>
                      <a:pt x="173" y="80"/>
                    </a:lnTo>
                    <a:lnTo>
                      <a:pt x="116" y="216"/>
                    </a:lnTo>
                    <a:lnTo>
                      <a:pt x="1" y="475"/>
                    </a:lnTo>
                    <a:lnTo>
                      <a:pt x="216" y="475"/>
                    </a:lnTo>
                    <a:cubicBezTo>
                      <a:pt x="216" y="468"/>
                      <a:pt x="223" y="461"/>
                      <a:pt x="223" y="461"/>
                    </a:cubicBezTo>
                    <a:cubicBezTo>
                      <a:pt x="237" y="375"/>
                      <a:pt x="246" y="266"/>
                      <a:pt x="223" y="137"/>
                    </a:cubicBezTo>
                    <a:cubicBezTo>
                      <a:pt x="223" y="93"/>
                      <a:pt x="216" y="50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4" name="Google Shape;8864;p72"/>
              <p:cNvSpPr/>
              <p:nvPr/>
            </p:nvSpPr>
            <p:spPr>
              <a:xfrm>
                <a:off x="5813896" y="3896893"/>
                <a:ext cx="114700" cy="284915"/>
              </a:xfrm>
              <a:custGeom>
                <a:avLst/>
                <a:gdLst/>
                <a:ahLst/>
                <a:cxnLst/>
                <a:rect l="l" t="t" r="r" b="b"/>
                <a:pathLst>
                  <a:path w="469" h="1165" extrusionOk="0">
                    <a:moveTo>
                      <a:pt x="246" y="0"/>
                    </a:moveTo>
                    <a:lnTo>
                      <a:pt x="246" y="7"/>
                    </a:lnTo>
                    <a:lnTo>
                      <a:pt x="1" y="568"/>
                    </a:lnTo>
                    <a:lnTo>
                      <a:pt x="237" y="1165"/>
                    </a:lnTo>
                    <a:lnTo>
                      <a:pt x="260" y="1165"/>
                    </a:lnTo>
                    <a:lnTo>
                      <a:pt x="375" y="906"/>
                    </a:lnTo>
                    <a:lnTo>
                      <a:pt x="432" y="770"/>
                    </a:lnTo>
                    <a:lnTo>
                      <a:pt x="468" y="690"/>
                    </a:lnTo>
                    <a:cubicBezTo>
                      <a:pt x="432" y="518"/>
                      <a:pt x="375" y="316"/>
                      <a:pt x="280" y="86"/>
                    </a:cubicBezTo>
                    <a:cubicBezTo>
                      <a:pt x="267" y="57"/>
                      <a:pt x="260" y="30"/>
                      <a:pt x="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5" name="Google Shape;8865;p72"/>
              <p:cNvSpPr/>
              <p:nvPr/>
            </p:nvSpPr>
            <p:spPr>
              <a:xfrm>
                <a:off x="6063837" y="4095476"/>
                <a:ext cx="45733" cy="86331"/>
              </a:xfrm>
              <a:custGeom>
                <a:avLst/>
                <a:gdLst/>
                <a:ahLst/>
                <a:cxnLst/>
                <a:rect l="l" t="t" r="r" b="b"/>
                <a:pathLst>
                  <a:path w="187" h="353" extrusionOk="0">
                    <a:moveTo>
                      <a:pt x="35" y="1"/>
                    </a:moveTo>
                    <a:lnTo>
                      <a:pt x="28" y="8"/>
                    </a:lnTo>
                    <a:cubicBezTo>
                      <a:pt x="0" y="144"/>
                      <a:pt x="0" y="266"/>
                      <a:pt x="14" y="353"/>
                    </a:cubicBezTo>
                    <a:lnTo>
                      <a:pt x="187" y="353"/>
                    </a:lnTo>
                    <a:lnTo>
                      <a:pt x="107" y="173"/>
                    </a:lnTo>
                    <a:lnTo>
                      <a:pt x="107" y="16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6" name="Google Shape;8866;p72"/>
              <p:cNvSpPr/>
              <p:nvPr/>
            </p:nvSpPr>
            <p:spPr>
              <a:xfrm>
                <a:off x="6067261" y="4181561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7" name="Google Shape;8867;p72"/>
              <p:cNvSpPr/>
              <p:nvPr/>
            </p:nvSpPr>
            <p:spPr>
              <a:xfrm>
                <a:off x="6070440" y="4091807"/>
                <a:ext cx="1957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8" h="23" extrusionOk="0">
                    <a:moveTo>
                      <a:pt x="1" y="0"/>
                    </a:moveTo>
                    <a:lnTo>
                      <a:pt x="1" y="23"/>
                    </a:lnTo>
                    <a:lnTo>
                      <a:pt x="8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8" name="Google Shape;8868;p72"/>
              <p:cNvSpPr/>
              <p:nvPr/>
            </p:nvSpPr>
            <p:spPr>
              <a:xfrm>
                <a:off x="6116417" y="3831840"/>
                <a:ext cx="103694" cy="234046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57" extrusionOk="0">
                    <a:moveTo>
                      <a:pt x="237" y="1"/>
                    </a:moveTo>
                    <a:cubicBezTo>
                      <a:pt x="173" y="123"/>
                      <a:pt x="101" y="252"/>
                      <a:pt x="44" y="382"/>
                    </a:cubicBezTo>
                    <a:cubicBezTo>
                      <a:pt x="29" y="416"/>
                      <a:pt x="15" y="446"/>
                      <a:pt x="1" y="482"/>
                    </a:cubicBezTo>
                    <a:lnTo>
                      <a:pt x="35" y="554"/>
                    </a:lnTo>
                    <a:lnTo>
                      <a:pt x="208" y="956"/>
                    </a:lnTo>
                    <a:lnTo>
                      <a:pt x="424" y="432"/>
                    </a:lnTo>
                    <a:lnTo>
                      <a:pt x="2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9" name="Google Shape;8869;p72"/>
              <p:cNvSpPr/>
              <p:nvPr/>
            </p:nvSpPr>
            <p:spPr>
              <a:xfrm>
                <a:off x="6174378" y="3733037"/>
                <a:ext cx="96847" cy="20445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836" extrusionOk="0">
                    <a:moveTo>
                      <a:pt x="266" y="1"/>
                    </a:moveTo>
                    <a:cubicBezTo>
                      <a:pt x="180" y="110"/>
                      <a:pt x="86" y="253"/>
                      <a:pt x="0" y="405"/>
                    </a:cubicBezTo>
                    <a:lnTo>
                      <a:pt x="187" y="836"/>
                    </a:lnTo>
                    <a:lnTo>
                      <a:pt x="187" y="829"/>
                    </a:lnTo>
                    <a:lnTo>
                      <a:pt x="395" y="303"/>
                    </a:lnTo>
                    <a:lnTo>
                      <a:pt x="2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0" name="Google Shape;8870;p72"/>
              <p:cNvSpPr/>
              <p:nvPr/>
            </p:nvSpPr>
            <p:spPr>
              <a:xfrm>
                <a:off x="6239186" y="3675810"/>
                <a:ext cx="83151" cy="1313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537" extrusionOk="0">
                    <a:moveTo>
                      <a:pt x="308" y="0"/>
                    </a:moveTo>
                    <a:cubicBezTo>
                      <a:pt x="230" y="0"/>
                      <a:pt x="121" y="91"/>
                      <a:pt x="1" y="235"/>
                    </a:cubicBezTo>
                    <a:lnTo>
                      <a:pt x="130" y="537"/>
                    </a:lnTo>
                    <a:lnTo>
                      <a:pt x="339" y="5"/>
                    </a:lnTo>
                    <a:cubicBezTo>
                      <a:pt x="329" y="2"/>
                      <a:pt x="319" y="0"/>
                      <a:pt x="3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1" name="Google Shape;8871;p72"/>
              <p:cNvSpPr/>
              <p:nvPr/>
            </p:nvSpPr>
            <p:spPr>
              <a:xfrm>
                <a:off x="6270979" y="3677033"/>
                <a:ext cx="77771" cy="13010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532" extrusionOk="0">
                    <a:moveTo>
                      <a:pt x="209" y="0"/>
                    </a:moveTo>
                    <a:lnTo>
                      <a:pt x="0" y="532"/>
                    </a:lnTo>
                    <a:lnTo>
                      <a:pt x="302" y="402"/>
                    </a:lnTo>
                    <a:cubicBezTo>
                      <a:pt x="318" y="187"/>
                      <a:pt x="295" y="37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2" name="Google Shape;8872;p72"/>
              <p:cNvSpPr/>
              <p:nvPr/>
            </p:nvSpPr>
            <p:spPr>
              <a:xfrm>
                <a:off x="6219866" y="3775346"/>
                <a:ext cx="125216" cy="160433"/>
              </a:xfrm>
              <a:custGeom>
                <a:avLst/>
                <a:gdLst/>
                <a:ahLst/>
                <a:cxnLst/>
                <a:rect l="l" t="t" r="r" b="b"/>
                <a:pathLst>
                  <a:path w="512" h="656" extrusionOk="0">
                    <a:moveTo>
                      <a:pt x="511" y="0"/>
                    </a:moveTo>
                    <a:lnTo>
                      <a:pt x="209" y="130"/>
                    </a:lnTo>
                    <a:lnTo>
                      <a:pt x="1" y="656"/>
                    </a:lnTo>
                    <a:lnTo>
                      <a:pt x="425" y="475"/>
                    </a:lnTo>
                    <a:cubicBezTo>
                      <a:pt x="468" y="302"/>
                      <a:pt x="497" y="138"/>
                      <a:pt x="5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3" name="Google Shape;8873;p72"/>
              <p:cNvSpPr/>
              <p:nvPr/>
            </p:nvSpPr>
            <p:spPr>
              <a:xfrm>
                <a:off x="6167041" y="3891268"/>
                <a:ext cx="156765" cy="174618"/>
              </a:xfrm>
              <a:custGeom>
                <a:avLst/>
                <a:gdLst/>
                <a:ahLst/>
                <a:cxnLst/>
                <a:rect l="l" t="t" r="r" b="b"/>
                <a:pathLst>
                  <a:path w="641" h="714" extrusionOk="0">
                    <a:moveTo>
                      <a:pt x="641" y="1"/>
                    </a:moveTo>
                    <a:lnTo>
                      <a:pt x="217" y="182"/>
                    </a:lnTo>
                    <a:lnTo>
                      <a:pt x="217" y="189"/>
                    </a:lnTo>
                    <a:lnTo>
                      <a:pt x="1" y="713"/>
                    </a:lnTo>
                    <a:lnTo>
                      <a:pt x="484" y="511"/>
                    </a:lnTo>
                    <a:cubicBezTo>
                      <a:pt x="548" y="339"/>
                      <a:pt x="598" y="166"/>
                      <a:pt x="6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4" name="Google Shape;8874;p72"/>
              <p:cNvSpPr/>
              <p:nvPr/>
            </p:nvSpPr>
            <p:spPr>
              <a:xfrm>
                <a:off x="6121553" y="4016238"/>
                <a:ext cx="163857" cy="165569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77" extrusionOk="0">
                    <a:moveTo>
                      <a:pt x="670" y="0"/>
                    </a:moveTo>
                    <a:lnTo>
                      <a:pt x="187" y="202"/>
                    </a:lnTo>
                    <a:lnTo>
                      <a:pt x="1" y="677"/>
                    </a:lnTo>
                    <a:lnTo>
                      <a:pt x="116" y="677"/>
                    </a:lnTo>
                    <a:lnTo>
                      <a:pt x="403" y="554"/>
                    </a:lnTo>
                    <a:cubicBezTo>
                      <a:pt x="482" y="432"/>
                      <a:pt x="561" y="266"/>
                      <a:pt x="641" y="73"/>
                    </a:cubicBezTo>
                    <a:cubicBezTo>
                      <a:pt x="648" y="50"/>
                      <a:pt x="661" y="23"/>
                      <a:pt x="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5" name="Google Shape;8875;p72"/>
              <p:cNvSpPr/>
              <p:nvPr/>
            </p:nvSpPr>
            <p:spPr>
              <a:xfrm>
                <a:off x="6149922" y="4151725"/>
                <a:ext cx="70189" cy="3008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23" extrusionOk="0">
                    <a:moveTo>
                      <a:pt x="287" y="0"/>
                    </a:moveTo>
                    <a:lnTo>
                      <a:pt x="0" y="123"/>
                    </a:lnTo>
                    <a:lnTo>
                      <a:pt x="200" y="123"/>
                    </a:lnTo>
                    <a:cubicBezTo>
                      <a:pt x="230" y="86"/>
                      <a:pt x="259" y="43"/>
                      <a:pt x="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6" name="Google Shape;8876;p72"/>
              <p:cNvSpPr/>
              <p:nvPr/>
            </p:nvSpPr>
            <p:spPr>
              <a:xfrm>
                <a:off x="6070440" y="4091807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7" name="Google Shape;8877;p72"/>
              <p:cNvSpPr/>
              <p:nvPr/>
            </p:nvSpPr>
            <p:spPr>
              <a:xfrm>
                <a:off x="6070440" y="3949473"/>
                <a:ext cx="96847" cy="232334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50" extrusionOk="0">
                    <a:moveTo>
                      <a:pt x="189" y="1"/>
                    </a:moveTo>
                    <a:cubicBezTo>
                      <a:pt x="180" y="22"/>
                      <a:pt x="173" y="51"/>
                      <a:pt x="160" y="73"/>
                    </a:cubicBezTo>
                    <a:cubicBezTo>
                      <a:pt x="80" y="267"/>
                      <a:pt x="30" y="439"/>
                      <a:pt x="1" y="582"/>
                    </a:cubicBezTo>
                    <a:lnTo>
                      <a:pt x="8" y="598"/>
                    </a:lnTo>
                    <a:lnTo>
                      <a:pt x="80" y="763"/>
                    </a:lnTo>
                    <a:lnTo>
                      <a:pt x="80" y="770"/>
                    </a:lnTo>
                    <a:lnTo>
                      <a:pt x="160" y="950"/>
                    </a:lnTo>
                    <a:lnTo>
                      <a:pt x="210" y="950"/>
                    </a:lnTo>
                    <a:lnTo>
                      <a:pt x="396" y="475"/>
                    </a:lnTo>
                    <a:lnTo>
                      <a:pt x="223" y="7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8" name="Google Shape;8878;p72"/>
              <p:cNvSpPr/>
              <p:nvPr/>
            </p:nvSpPr>
            <p:spPr>
              <a:xfrm>
                <a:off x="6323560" y="3891268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9" name="Google Shape;8879;p72"/>
              <p:cNvSpPr/>
              <p:nvPr/>
            </p:nvSpPr>
            <p:spPr>
              <a:xfrm>
                <a:off x="5812429" y="4575303"/>
                <a:ext cx="167281" cy="14453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91" extrusionOk="0">
                    <a:moveTo>
                      <a:pt x="0" y="0"/>
                    </a:moveTo>
                    <a:lnTo>
                      <a:pt x="0" y="86"/>
                    </a:lnTo>
                    <a:lnTo>
                      <a:pt x="71" y="590"/>
                    </a:lnTo>
                    <a:lnTo>
                      <a:pt x="683" y="590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0" name="Google Shape;8880;p72"/>
              <p:cNvSpPr/>
              <p:nvPr/>
            </p:nvSpPr>
            <p:spPr>
              <a:xfrm>
                <a:off x="6021528" y="4575303"/>
                <a:ext cx="167036" cy="144536"/>
              </a:xfrm>
              <a:custGeom>
                <a:avLst/>
                <a:gdLst/>
                <a:ahLst/>
                <a:cxnLst/>
                <a:rect l="l" t="t" r="r" b="b"/>
                <a:pathLst>
                  <a:path w="683" h="591" extrusionOk="0">
                    <a:moveTo>
                      <a:pt x="1" y="0"/>
                    </a:moveTo>
                    <a:lnTo>
                      <a:pt x="1" y="590"/>
                    </a:lnTo>
                    <a:lnTo>
                      <a:pt x="611" y="590"/>
                    </a:lnTo>
                    <a:lnTo>
                      <a:pt x="682" y="86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1" name="Google Shape;8881;p72"/>
              <p:cNvSpPr/>
              <p:nvPr/>
            </p:nvSpPr>
            <p:spPr>
              <a:xfrm>
                <a:off x="5755691" y="4181561"/>
                <a:ext cx="489370" cy="35559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454" extrusionOk="0">
                    <a:moveTo>
                      <a:pt x="1" y="1"/>
                    </a:moveTo>
                    <a:lnTo>
                      <a:pt x="160" y="1165"/>
                    </a:lnTo>
                    <a:lnTo>
                      <a:pt x="232" y="1165"/>
                    </a:lnTo>
                    <a:lnTo>
                      <a:pt x="232" y="1453"/>
                    </a:lnTo>
                    <a:lnTo>
                      <a:pt x="915" y="1453"/>
                    </a:lnTo>
                    <a:lnTo>
                      <a:pt x="915" y="1165"/>
                    </a:lnTo>
                    <a:lnTo>
                      <a:pt x="1088" y="1165"/>
                    </a:lnTo>
                    <a:lnTo>
                      <a:pt x="1088" y="1453"/>
                    </a:lnTo>
                    <a:lnTo>
                      <a:pt x="1769" y="1453"/>
                    </a:lnTo>
                    <a:lnTo>
                      <a:pt x="1769" y="1165"/>
                    </a:lnTo>
                    <a:lnTo>
                      <a:pt x="1842" y="1165"/>
                    </a:lnTo>
                    <a:lnTo>
                      <a:pt x="20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2" name="Google Shape;8882;p72"/>
              <p:cNvSpPr/>
              <p:nvPr/>
            </p:nvSpPr>
            <p:spPr>
              <a:xfrm>
                <a:off x="6067261" y="4181561"/>
                <a:ext cx="245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3" name="Google Shape;8883;p72"/>
              <p:cNvSpPr/>
              <p:nvPr/>
            </p:nvSpPr>
            <p:spPr>
              <a:xfrm>
                <a:off x="6188318" y="4466474"/>
                <a:ext cx="42309" cy="38714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583" extrusionOk="0">
                    <a:moveTo>
                      <a:pt x="0" y="0"/>
                    </a:moveTo>
                    <a:lnTo>
                      <a:pt x="0" y="1582"/>
                    </a:lnTo>
                    <a:lnTo>
                      <a:pt x="173" y="1582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4" name="Google Shape;8884;p72"/>
              <p:cNvSpPr/>
              <p:nvPr/>
            </p:nvSpPr>
            <p:spPr>
              <a:xfrm>
                <a:off x="5812429" y="4719594"/>
                <a:ext cx="167281" cy="3888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59" extrusionOk="0">
                    <a:moveTo>
                      <a:pt x="0" y="0"/>
                    </a:moveTo>
                    <a:lnTo>
                      <a:pt x="0" y="159"/>
                    </a:lnTo>
                    <a:lnTo>
                      <a:pt x="683" y="159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5" name="Google Shape;8885;p72"/>
              <p:cNvSpPr/>
              <p:nvPr/>
            </p:nvSpPr>
            <p:spPr>
              <a:xfrm>
                <a:off x="6021528" y="4719594"/>
                <a:ext cx="167036" cy="38885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9" extrusionOk="0">
                    <a:moveTo>
                      <a:pt x="1" y="0"/>
                    </a:moveTo>
                    <a:lnTo>
                      <a:pt x="1" y="159"/>
                    </a:lnTo>
                    <a:lnTo>
                      <a:pt x="682" y="159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6" name="Google Shape;8886;p72"/>
              <p:cNvSpPr/>
              <p:nvPr/>
            </p:nvSpPr>
            <p:spPr>
              <a:xfrm>
                <a:off x="5812429" y="4536907"/>
                <a:ext cx="167281" cy="3864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683" y="157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7" name="Google Shape;8887;p72"/>
              <p:cNvSpPr/>
              <p:nvPr/>
            </p:nvSpPr>
            <p:spPr>
              <a:xfrm>
                <a:off x="6021528" y="4536907"/>
                <a:ext cx="167036" cy="3864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682" y="157"/>
                    </a:lnTo>
                    <a:lnTo>
                      <a:pt x="68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8" name="Google Shape;8888;p72"/>
              <p:cNvSpPr/>
              <p:nvPr/>
            </p:nvSpPr>
            <p:spPr>
              <a:xfrm>
                <a:off x="5979464" y="4466474"/>
                <a:ext cx="42309" cy="38714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583" extrusionOk="0">
                    <a:moveTo>
                      <a:pt x="0" y="0"/>
                    </a:moveTo>
                    <a:lnTo>
                      <a:pt x="0" y="1582"/>
                    </a:lnTo>
                    <a:lnTo>
                      <a:pt x="173" y="1582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9" name="Google Shape;8889;p72"/>
              <p:cNvSpPr/>
              <p:nvPr/>
            </p:nvSpPr>
            <p:spPr>
              <a:xfrm>
                <a:off x="8633429" y="1871688"/>
                <a:ext cx="230622" cy="432631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769" extrusionOk="0">
                    <a:moveTo>
                      <a:pt x="60" y="1"/>
                    </a:moveTo>
                    <a:cubicBezTo>
                      <a:pt x="37" y="1"/>
                      <a:pt x="16" y="1"/>
                      <a:pt x="1" y="8"/>
                    </a:cubicBezTo>
                    <a:cubicBezTo>
                      <a:pt x="455" y="37"/>
                      <a:pt x="820" y="418"/>
                      <a:pt x="820" y="884"/>
                    </a:cubicBezTo>
                    <a:cubicBezTo>
                      <a:pt x="820" y="1351"/>
                      <a:pt x="455" y="1733"/>
                      <a:pt x="1" y="1762"/>
                    </a:cubicBezTo>
                    <a:cubicBezTo>
                      <a:pt x="16" y="1769"/>
                      <a:pt x="37" y="1769"/>
                      <a:pt x="60" y="1769"/>
                    </a:cubicBezTo>
                    <a:cubicBezTo>
                      <a:pt x="548" y="1769"/>
                      <a:pt x="943" y="1374"/>
                      <a:pt x="943" y="884"/>
                    </a:cubicBezTo>
                    <a:cubicBezTo>
                      <a:pt x="943" y="396"/>
                      <a:pt x="548" y="1"/>
                      <a:pt x="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0" name="Google Shape;8890;p72"/>
              <p:cNvSpPr/>
              <p:nvPr/>
            </p:nvSpPr>
            <p:spPr>
              <a:xfrm>
                <a:off x="8608973" y="2075407"/>
                <a:ext cx="1957" cy="1956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8" y="1"/>
                    </a:moveTo>
                    <a:lnTo>
                      <a:pt x="1" y="8"/>
                    </a:lnTo>
                    <a:lnTo>
                      <a:pt x="8" y="8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1" name="Google Shape;8891;p72"/>
              <p:cNvSpPr/>
              <p:nvPr/>
            </p:nvSpPr>
            <p:spPr>
              <a:xfrm>
                <a:off x="8401586" y="1871688"/>
                <a:ext cx="432631" cy="4326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69" extrusionOk="0">
                    <a:moveTo>
                      <a:pt x="885" y="144"/>
                    </a:moveTo>
                    <a:cubicBezTo>
                      <a:pt x="1294" y="144"/>
                      <a:pt x="1625" y="475"/>
                      <a:pt x="1625" y="884"/>
                    </a:cubicBezTo>
                    <a:cubicBezTo>
                      <a:pt x="1625" y="1295"/>
                      <a:pt x="1294" y="1626"/>
                      <a:pt x="885" y="1626"/>
                    </a:cubicBezTo>
                    <a:cubicBezTo>
                      <a:pt x="475" y="1626"/>
                      <a:pt x="145" y="1295"/>
                      <a:pt x="145" y="884"/>
                    </a:cubicBezTo>
                    <a:cubicBezTo>
                      <a:pt x="145" y="475"/>
                      <a:pt x="475" y="144"/>
                      <a:pt x="885" y="144"/>
                    </a:cubicBezTo>
                    <a:close/>
                    <a:moveTo>
                      <a:pt x="885" y="1"/>
                    </a:moveTo>
                    <a:cubicBezTo>
                      <a:pt x="395" y="1"/>
                      <a:pt x="0" y="396"/>
                      <a:pt x="0" y="884"/>
                    </a:cubicBezTo>
                    <a:cubicBezTo>
                      <a:pt x="0" y="1374"/>
                      <a:pt x="395" y="1769"/>
                      <a:pt x="885" y="1769"/>
                    </a:cubicBezTo>
                    <a:cubicBezTo>
                      <a:pt x="906" y="1769"/>
                      <a:pt x="928" y="1769"/>
                      <a:pt x="949" y="1762"/>
                    </a:cubicBezTo>
                    <a:cubicBezTo>
                      <a:pt x="1403" y="1733"/>
                      <a:pt x="1768" y="1351"/>
                      <a:pt x="1768" y="884"/>
                    </a:cubicBezTo>
                    <a:cubicBezTo>
                      <a:pt x="1768" y="418"/>
                      <a:pt x="1403" y="37"/>
                      <a:pt x="949" y="8"/>
                    </a:cubicBezTo>
                    <a:cubicBezTo>
                      <a:pt x="928" y="1"/>
                      <a:pt x="906" y="1"/>
                      <a:pt x="8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2" name="Google Shape;8892;p72"/>
              <p:cNvSpPr/>
              <p:nvPr/>
            </p:nvSpPr>
            <p:spPr>
              <a:xfrm>
                <a:off x="8608973" y="2075407"/>
                <a:ext cx="1957" cy="1956"/>
              </a:xfrm>
              <a:custGeom>
                <a:avLst/>
                <a:gdLst/>
                <a:ahLst/>
                <a:cxnLst/>
                <a:rect l="l" t="t" r="r" b="b"/>
                <a:pathLst>
                  <a:path w="8" h="8" extrusionOk="0">
                    <a:moveTo>
                      <a:pt x="8" y="1"/>
                    </a:moveTo>
                    <a:lnTo>
                      <a:pt x="1" y="8"/>
                    </a:lnTo>
                    <a:lnTo>
                      <a:pt x="8" y="8"/>
                    </a:ln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3" name="Google Shape;8893;p72"/>
              <p:cNvSpPr/>
              <p:nvPr/>
            </p:nvSpPr>
            <p:spPr>
              <a:xfrm>
                <a:off x="8437047" y="1906660"/>
                <a:ext cx="362197" cy="362686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1483" extrusionOk="0">
                    <a:moveTo>
                      <a:pt x="740" y="1"/>
                    </a:moveTo>
                    <a:cubicBezTo>
                      <a:pt x="330" y="1"/>
                      <a:pt x="0" y="332"/>
                      <a:pt x="0" y="741"/>
                    </a:cubicBezTo>
                    <a:cubicBezTo>
                      <a:pt x="0" y="1152"/>
                      <a:pt x="330" y="1483"/>
                      <a:pt x="740" y="1483"/>
                    </a:cubicBezTo>
                    <a:cubicBezTo>
                      <a:pt x="1149" y="1483"/>
                      <a:pt x="1480" y="1152"/>
                      <a:pt x="1480" y="741"/>
                    </a:cubicBezTo>
                    <a:cubicBezTo>
                      <a:pt x="1480" y="332"/>
                      <a:pt x="1149" y="1"/>
                      <a:pt x="7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4" name="Google Shape;8894;p72"/>
              <p:cNvSpPr/>
              <p:nvPr/>
            </p:nvSpPr>
            <p:spPr>
              <a:xfrm>
                <a:off x="8531937" y="1948969"/>
                <a:ext cx="100271" cy="153341"/>
              </a:xfrm>
              <a:custGeom>
                <a:avLst/>
                <a:gdLst/>
                <a:ahLst/>
                <a:cxnLst/>
                <a:rect l="l" t="t" r="r" b="b"/>
                <a:pathLst>
                  <a:path w="410" h="627" extrusionOk="0">
                    <a:moveTo>
                      <a:pt x="352" y="0"/>
                    </a:moveTo>
                    <a:cubicBezTo>
                      <a:pt x="337" y="0"/>
                      <a:pt x="323" y="16"/>
                      <a:pt x="323" y="30"/>
                    </a:cubicBezTo>
                    <a:lnTo>
                      <a:pt x="323" y="525"/>
                    </a:lnTo>
                    <a:lnTo>
                      <a:pt x="316" y="525"/>
                    </a:lnTo>
                    <a:lnTo>
                      <a:pt x="50" y="368"/>
                    </a:lnTo>
                    <a:cubicBezTo>
                      <a:pt x="43" y="368"/>
                      <a:pt x="35" y="361"/>
                      <a:pt x="35" y="361"/>
                    </a:cubicBezTo>
                    <a:cubicBezTo>
                      <a:pt x="21" y="361"/>
                      <a:pt x="14" y="368"/>
                      <a:pt x="7" y="382"/>
                    </a:cubicBezTo>
                    <a:cubicBezTo>
                      <a:pt x="0" y="395"/>
                      <a:pt x="0" y="411"/>
                      <a:pt x="14" y="418"/>
                    </a:cubicBezTo>
                    <a:lnTo>
                      <a:pt x="293" y="583"/>
                    </a:lnTo>
                    <a:cubicBezTo>
                      <a:pt x="302" y="604"/>
                      <a:pt x="323" y="627"/>
                      <a:pt x="352" y="627"/>
                    </a:cubicBezTo>
                    <a:cubicBezTo>
                      <a:pt x="388" y="627"/>
                      <a:pt x="409" y="597"/>
                      <a:pt x="409" y="568"/>
                    </a:cubicBezTo>
                    <a:cubicBezTo>
                      <a:pt x="409" y="547"/>
                      <a:pt x="402" y="533"/>
                      <a:pt x="380" y="518"/>
                    </a:cubicBezTo>
                    <a:lnTo>
                      <a:pt x="380" y="30"/>
                    </a:lnTo>
                    <a:cubicBezTo>
                      <a:pt x="380" y="16"/>
                      <a:pt x="366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5" name="Google Shape;8895;p72"/>
              <p:cNvSpPr/>
              <p:nvPr/>
            </p:nvSpPr>
            <p:spPr>
              <a:xfrm>
                <a:off x="8160695" y="3060252"/>
                <a:ext cx="21277" cy="138912"/>
              </a:xfrm>
              <a:custGeom>
                <a:avLst/>
                <a:gdLst/>
                <a:ahLst/>
                <a:cxnLst/>
                <a:rect l="l" t="t" r="r" b="b"/>
                <a:pathLst>
                  <a:path w="87" h="568" fill="none" extrusionOk="0">
                    <a:moveTo>
                      <a:pt x="86" y="0"/>
                    </a:moveTo>
                    <a:lnTo>
                      <a:pt x="0" y="56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96" name="Google Shape;8896;p72"/>
            <p:cNvSpPr/>
            <p:nvPr/>
          </p:nvSpPr>
          <p:spPr>
            <a:xfrm>
              <a:off x="5626640" y="19523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7" name="Google Shape;8897;p72"/>
            <p:cNvSpPr/>
            <p:nvPr/>
          </p:nvSpPr>
          <p:spPr>
            <a:xfrm>
              <a:off x="7553952" y="10402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8" name="Google Shape;8898;p72"/>
            <p:cNvGrpSpPr/>
            <p:nvPr/>
          </p:nvGrpSpPr>
          <p:grpSpPr>
            <a:xfrm>
              <a:off x="6045765" y="926023"/>
              <a:ext cx="114150" cy="114196"/>
              <a:chOff x="-685100" y="4136737"/>
              <a:chExt cx="38359" cy="38359"/>
            </a:xfrm>
          </p:grpSpPr>
          <p:sp>
            <p:nvSpPr>
              <p:cNvPr id="8899" name="Google Shape;8899;p7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0" name="Google Shape;8900;p72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01" name="Google Shape;8901;p72"/>
            <p:cNvSpPr/>
            <p:nvPr/>
          </p:nvSpPr>
          <p:spPr>
            <a:xfrm>
              <a:off x="4805687" y="4222425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2" name="Google Shape;8902;p72"/>
            <p:cNvSpPr/>
            <p:nvPr/>
          </p:nvSpPr>
          <p:spPr>
            <a:xfrm>
              <a:off x="4671872" y="3502910"/>
              <a:ext cx="105061" cy="100776"/>
            </a:xfrm>
            <a:custGeom>
              <a:avLst/>
              <a:gdLst/>
              <a:ahLst/>
              <a:cxnLst/>
              <a:rect l="l" t="t" r="r" b="b"/>
              <a:pathLst>
                <a:path w="662" h="635" extrusionOk="0">
                  <a:moveTo>
                    <a:pt x="662" y="1"/>
                  </a:moveTo>
                  <a:lnTo>
                    <a:pt x="1" y="110"/>
                  </a:lnTo>
                  <a:lnTo>
                    <a:pt x="425" y="634"/>
                  </a:lnTo>
                  <a:lnTo>
                    <a:pt x="66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1"/>
          <p:cNvSpPr txBox="1">
            <a:spLocks noGrp="1"/>
          </p:cNvSpPr>
          <p:nvPr>
            <p:ph type="title"/>
          </p:nvPr>
        </p:nvSpPr>
        <p:spPr>
          <a:xfrm>
            <a:off x="4073699" y="697989"/>
            <a:ext cx="4880648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Who are we?</a:t>
            </a:r>
            <a:endParaRPr dirty="0"/>
          </a:p>
        </p:txBody>
      </p:sp>
      <p:grpSp>
        <p:nvGrpSpPr>
          <p:cNvPr id="781" name="Google Shape;781;p41"/>
          <p:cNvGrpSpPr/>
          <p:nvPr/>
        </p:nvGrpSpPr>
        <p:grpSpPr>
          <a:xfrm>
            <a:off x="-117900" y="1369360"/>
            <a:ext cx="8039600" cy="4403965"/>
            <a:chOff x="-41700" y="1369360"/>
            <a:chExt cx="8039600" cy="4403965"/>
          </a:xfrm>
        </p:grpSpPr>
        <p:sp>
          <p:nvSpPr>
            <p:cNvPr id="782" name="Google Shape;782;p41"/>
            <p:cNvSpPr/>
            <p:nvPr/>
          </p:nvSpPr>
          <p:spPr>
            <a:xfrm>
              <a:off x="-41700" y="2753625"/>
              <a:ext cx="8039600" cy="3019700"/>
            </a:xfrm>
            <a:custGeom>
              <a:avLst/>
              <a:gdLst/>
              <a:ahLst/>
              <a:cxnLst/>
              <a:rect l="l" t="t" r="r" b="b"/>
              <a:pathLst>
                <a:path w="321584" h="120788" extrusionOk="0">
                  <a:moveTo>
                    <a:pt x="0" y="65800"/>
                  </a:moveTo>
                  <a:lnTo>
                    <a:pt x="112755" y="0"/>
                  </a:lnTo>
                  <a:lnTo>
                    <a:pt x="321584" y="120788"/>
                  </a:lnTo>
                  <a:lnTo>
                    <a:pt x="1853" y="12078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3" name="Google Shape;783;p41"/>
            <p:cNvGrpSpPr/>
            <p:nvPr/>
          </p:nvGrpSpPr>
          <p:grpSpPr>
            <a:xfrm>
              <a:off x="429385" y="1835802"/>
              <a:ext cx="3597433" cy="3118551"/>
              <a:chOff x="1022370" y="2273688"/>
              <a:chExt cx="2308414" cy="2001124"/>
            </a:xfrm>
          </p:grpSpPr>
          <p:sp>
            <p:nvSpPr>
              <p:cNvPr id="784" name="Google Shape;784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  <a:lnTo>
                      <a:pt x="1" y="1"/>
                    </a:lnTo>
                    <a:cubicBezTo>
                      <a:pt x="16" y="8"/>
                      <a:pt x="23" y="15"/>
                      <a:pt x="37" y="2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2597883" y="3101824"/>
                <a:ext cx="355172" cy="185460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743" extrusionOk="0">
                    <a:moveTo>
                      <a:pt x="1453" y="1"/>
                    </a:moveTo>
                    <a:lnTo>
                      <a:pt x="1453" y="1"/>
                    </a:lnTo>
                    <a:cubicBezTo>
                      <a:pt x="1151" y="23"/>
                      <a:pt x="849" y="103"/>
                      <a:pt x="611" y="239"/>
                    </a:cubicBezTo>
                    <a:cubicBezTo>
                      <a:pt x="16" y="570"/>
                      <a:pt x="1" y="1122"/>
                      <a:pt x="584" y="1476"/>
                    </a:cubicBezTo>
                    <a:cubicBezTo>
                      <a:pt x="882" y="1653"/>
                      <a:pt x="1278" y="1743"/>
                      <a:pt x="1675" y="1743"/>
                    </a:cubicBezTo>
                    <a:cubicBezTo>
                      <a:pt x="2052" y="1743"/>
                      <a:pt x="2430" y="1661"/>
                      <a:pt x="2725" y="1497"/>
                    </a:cubicBezTo>
                    <a:cubicBezTo>
                      <a:pt x="3322" y="1158"/>
                      <a:pt x="3337" y="605"/>
                      <a:pt x="2754" y="260"/>
                    </a:cubicBezTo>
                    <a:cubicBezTo>
                      <a:pt x="2740" y="253"/>
                      <a:pt x="2733" y="246"/>
                      <a:pt x="2718" y="239"/>
                    </a:cubicBezTo>
                    <a:cubicBezTo>
                      <a:pt x="2588" y="167"/>
                      <a:pt x="2438" y="110"/>
                      <a:pt x="2286" y="66"/>
                    </a:cubicBezTo>
                    <a:lnTo>
                      <a:pt x="2266" y="123"/>
                    </a:lnTo>
                    <a:cubicBezTo>
                      <a:pt x="2388" y="160"/>
                      <a:pt x="2495" y="210"/>
                      <a:pt x="2595" y="268"/>
                    </a:cubicBezTo>
                    <a:cubicBezTo>
                      <a:pt x="3099" y="570"/>
                      <a:pt x="3085" y="1045"/>
                      <a:pt x="2575" y="1331"/>
                    </a:cubicBezTo>
                    <a:cubicBezTo>
                      <a:pt x="2320" y="1472"/>
                      <a:pt x="1993" y="1543"/>
                      <a:pt x="1668" y="1543"/>
                    </a:cubicBezTo>
                    <a:cubicBezTo>
                      <a:pt x="1330" y="1543"/>
                      <a:pt x="994" y="1467"/>
                      <a:pt x="741" y="1317"/>
                    </a:cubicBezTo>
                    <a:cubicBezTo>
                      <a:pt x="239" y="1015"/>
                      <a:pt x="253" y="541"/>
                      <a:pt x="763" y="253"/>
                    </a:cubicBezTo>
                    <a:cubicBezTo>
                      <a:pt x="956" y="146"/>
                      <a:pt x="1188" y="80"/>
                      <a:pt x="1431" y="53"/>
                    </a:cubicBezTo>
                    <a:lnTo>
                      <a:pt x="145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2623207" y="3107357"/>
                <a:ext cx="304418" cy="15864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1491" extrusionOk="0">
                    <a:moveTo>
                      <a:pt x="1193" y="1"/>
                    </a:moveTo>
                    <a:cubicBezTo>
                      <a:pt x="950" y="28"/>
                      <a:pt x="718" y="94"/>
                      <a:pt x="525" y="201"/>
                    </a:cubicBezTo>
                    <a:cubicBezTo>
                      <a:pt x="15" y="489"/>
                      <a:pt x="1" y="963"/>
                      <a:pt x="503" y="1265"/>
                    </a:cubicBezTo>
                    <a:cubicBezTo>
                      <a:pt x="756" y="1415"/>
                      <a:pt x="1092" y="1491"/>
                      <a:pt x="1430" y="1491"/>
                    </a:cubicBezTo>
                    <a:cubicBezTo>
                      <a:pt x="1755" y="1491"/>
                      <a:pt x="2082" y="1420"/>
                      <a:pt x="2337" y="1279"/>
                    </a:cubicBezTo>
                    <a:cubicBezTo>
                      <a:pt x="2847" y="993"/>
                      <a:pt x="2861" y="518"/>
                      <a:pt x="2357" y="216"/>
                    </a:cubicBezTo>
                    <a:cubicBezTo>
                      <a:pt x="2257" y="158"/>
                      <a:pt x="2150" y="108"/>
                      <a:pt x="2028" y="71"/>
                    </a:cubicBezTo>
                    <a:lnTo>
                      <a:pt x="1833" y="582"/>
                    </a:lnTo>
                    <a:lnTo>
                      <a:pt x="1452" y="805"/>
                    </a:lnTo>
                    <a:lnTo>
                      <a:pt x="993" y="539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2589477" y="3213654"/>
                <a:ext cx="371770" cy="125236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177" extrusionOk="0">
                    <a:moveTo>
                      <a:pt x="3494" y="7"/>
                    </a:moveTo>
                    <a:cubicBezTo>
                      <a:pt x="3491" y="31"/>
                      <a:pt x="3489" y="54"/>
                      <a:pt x="3488" y="76"/>
                    </a:cubicBezTo>
                    <a:lnTo>
                      <a:pt x="3488" y="76"/>
                    </a:lnTo>
                    <a:cubicBezTo>
                      <a:pt x="3491" y="53"/>
                      <a:pt x="3493" y="30"/>
                      <a:pt x="3494" y="7"/>
                    </a:cubicBezTo>
                    <a:close/>
                    <a:moveTo>
                      <a:pt x="0" y="1"/>
                    </a:moveTo>
                    <a:lnTo>
                      <a:pt x="0" y="166"/>
                    </a:lnTo>
                    <a:cubicBezTo>
                      <a:pt x="0" y="416"/>
                      <a:pt x="166" y="675"/>
                      <a:pt x="497" y="870"/>
                    </a:cubicBezTo>
                    <a:cubicBezTo>
                      <a:pt x="837" y="1074"/>
                      <a:pt x="1290" y="1177"/>
                      <a:pt x="1745" y="1177"/>
                    </a:cubicBezTo>
                    <a:cubicBezTo>
                      <a:pt x="2184" y="1177"/>
                      <a:pt x="2623" y="1081"/>
                      <a:pt x="2962" y="891"/>
                    </a:cubicBezTo>
                    <a:cubicBezTo>
                      <a:pt x="3314" y="697"/>
                      <a:pt x="3487" y="439"/>
                      <a:pt x="3487" y="173"/>
                    </a:cubicBezTo>
                    <a:cubicBezTo>
                      <a:pt x="3487" y="139"/>
                      <a:pt x="3487" y="108"/>
                      <a:pt x="3488" y="76"/>
                    </a:cubicBezTo>
                    <a:lnTo>
                      <a:pt x="3488" y="76"/>
                    </a:lnTo>
                    <a:cubicBezTo>
                      <a:pt x="3455" y="317"/>
                      <a:pt x="3284" y="549"/>
                      <a:pt x="2962" y="727"/>
                    </a:cubicBezTo>
                    <a:cubicBezTo>
                      <a:pt x="2624" y="917"/>
                      <a:pt x="2186" y="1012"/>
                      <a:pt x="1748" y="1012"/>
                    </a:cubicBezTo>
                    <a:cubicBezTo>
                      <a:pt x="1292" y="1012"/>
                      <a:pt x="838" y="909"/>
                      <a:pt x="497" y="704"/>
                    </a:cubicBezTo>
                    <a:cubicBezTo>
                      <a:pt x="166" y="511"/>
                      <a:pt x="0" y="25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2589477" y="3127148"/>
                <a:ext cx="371770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1825" extrusionOk="0">
                    <a:moveTo>
                      <a:pt x="2833" y="22"/>
                    </a:moveTo>
                    <a:lnTo>
                      <a:pt x="2833" y="22"/>
                    </a:lnTo>
                    <a:cubicBezTo>
                      <a:pt x="2835" y="23"/>
                      <a:pt x="2837" y="24"/>
                      <a:pt x="2840" y="26"/>
                    </a:cubicBezTo>
                    <a:lnTo>
                      <a:pt x="2840" y="26"/>
                    </a:lnTo>
                    <a:cubicBezTo>
                      <a:pt x="2837" y="24"/>
                      <a:pt x="2835" y="23"/>
                      <a:pt x="2833" y="22"/>
                    </a:cubicBezTo>
                    <a:close/>
                    <a:moveTo>
                      <a:pt x="690" y="1"/>
                    </a:moveTo>
                    <a:lnTo>
                      <a:pt x="533" y="87"/>
                    </a:lnTo>
                    <a:cubicBezTo>
                      <a:pt x="181" y="289"/>
                      <a:pt x="0" y="548"/>
                      <a:pt x="0" y="814"/>
                    </a:cubicBezTo>
                    <a:cubicBezTo>
                      <a:pt x="0" y="1065"/>
                      <a:pt x="166" y="1324"/>
                      <a:pt x="497" y="1517"/>
                    </a:cubicBezTo>
                    <a:cubicBezTo>
                      <a:pt x="838" y="1722"/>
                      <a:pt x="1292" y="1825"/>
                      <a:pt x="1748" y="1825"/>
                    </a:cubicBezTo>
                    <a:cubicBezTo>
                      <a:pt x="2186" y="1825"/>
                      <a:pt x="2624" y="1730"/>
                      <a:pt x="2962" y="1540"/>
                    </a:cubicBezTo>
                    <a:cubicBezTo>
                      <a:pt x="3314" y="1345"/>
                      <a:pt x="3487" y="1086"/>
                      <a:pt x="3494" y="820"/>
                    </a:cubicBezTo>
                    <a:cubicBezTo>
                      <a:pt x="3494" y="569"/>
                      <a:pt x="3330" y="310"/>
                      <a:pt x="2999" y="117"/>
                    </a:cubicBezTo>
                    <a:cubicBezTo>
                      <a:pt x="2985" y="108"/>
                      <a:pt x="2969" y="101"/>
                      <a:pt x="2962" y="94"/>
                    </a:cubicBezTo>
                    <a:cubicBezTo>
                      <a:pt x="2942" y="80"/>
                      <a:pt x="2919" y="73"/>
                      <a:pt x="2905" y="58"/>
                    </a:cubicBezTo>
                    <a:cubicBezTo>
                      <a:pt x="2899" y="58"/>
                      <a:pt x="2883" y="51"/>
                      <a:pt x="2876" y="44"/>
                    </a:cubicBezTo>
                    <a:cubicBezTo>
                      <a:pt x="2864" y="38"/>
                      <a:pt x="2852" y="33"/>
                      <a:pt x="2840" y="26"/>
                    </a:cubicBezTo>
                    <a:lnTo>
                      <a:pt x="2840" y="26"/>
                    </a:lnTo>
                    <a:cubicBezTo>
                      <a:pt x="3416" y="371"/>
                      <a:pt x="3398" y="922"/>
                      <a:pt x="2804" y="1259"/>
                    </a:cubicBezTo>
                    <a:cubicBezTo>
                      <a:pt x="2509" y="1423"/>
                      <a:pt x="2131" y="1505"/>
                      <a:pt x="1754" y="1505"/>
                    </a:cubicBezTo>
                    <a:cubicBezTo>
                      <a:pt x="1357" y="1505"/>
                      <a:pt x="961" y="1415"/>
                      <a:pt x="663" y="1238"/>
                    </a:cubicBezTo>
                    <a:cubicBezTo>
                      <a:pt x="80" y="884"/>
                      <a:pt x="95" y="332"/>
                      <a:pt x="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1" y="1"/>
                    </a:moveTo>
                    <a:lnTo>
                      <a:pt x="25" y="15"/>
                    </a:lnTo>
                    <a:lnTo>
                      <a:pt x="25" y="15"/>
                    </a:lnTo>
                    <a:cubicBezTo>
                      <a:pt x="18" y="10"/>
                      <a:pt x="11" y="6"/>
                      <a:pt x="1" y="1"/>
                    </a:cubicBezTo>
                    <a:close/>
                    <a:moveTo>
                      <a:pt x="25" y="15"/>
                    </a:moveTo>
                    <a:cubicBezTo>
                      <a:pt x="29" y="17"/>
                      <a:pt x="32" y="19"/>
                      <a:pt x="37" y="22"/>
                    </a:cubicBezTo>
                    <a:lnTo>
                      <a:pt x="25" y="15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2886981" y="3127148"/>
                <a:ext cx="3937" cy="2341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fill="none" extrusionOk="0">
                    <a:moveTo>
                      <a:pt x="37" y="22"/>
                    </a:moveTo>
                    <a:cubicBezTo>
                      <a:pt x="23" y="15"/>
                      <a:pt x="16" y="8"/>
                      <a:pt x="1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2760148" y="2382325"/>
                <a:ext cx="207378" cy="300587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2825" extrusionOk="0">
                    <a:moveTo>
                      <a:pt x="58" y="0"/>
                    </a:moveTo>
                    <a:lnTo>
                      <a:pt x="1" y="87"/>
                    </a:lnTo>
                    <a:cubicBezTo>
                      <a:pt x="28" y="137"/>
                      <a:pt x="51" y="173"/>
                      <a:pt x="78" y="244"/>
                    </a:cubicBezTo>
                    <a:cubicBezTo>
                      <a:pt x="78" y="251"/>
                      <a:pt x="87" y="259"/>
                      <a:pt x="87" y="273"/>
                    </a:cubicBezTo>
                    <a:lnTo>
                      <a:pt x="1495" y="2566"/>
                    </a:lnTo>
                    <a:lnTo>
                      <a:pt x="1948" y="282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2766213" y="2361577"/>
                <a:ext cx="237278" cy="831429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7814" extrusionOk="0">
                    <a:moveTo>
                      <a:pt x="130" y="1"/>
                    </a:moveTo>
                    <a:lnTo>
                      <a:pt x="130" y="7"/>
                    </a:lnTo>
                    <a:lnTo>
                      <a:pt x="1" y="195"/>
                    </a:lnTo>
                    <a:lnTo>
                      <a:pt x="1891" y="3019"/>
                    </a:lnTo>
                    <a:lnTo>
                      <a:pt x="425" y="6973"/>
                    </a:lnTo>
                    <a:lnTo>
                      <a:pt x="403" y="7023"/>
                    </a:lnTo>
                    <a:lnTo>
                      <a:pt x="108" y="7814"/>
                    </a:lnTo>
                    <a:lnTo>
                      <a:pt x="489" y="7591"/>
                    </a:lnTo>
                    <a:lnTo>
                      <a:pt x="684" y="7080"/>
                    </a:lnTo>
                    <a:lnTo>
                      <a:pt x="704" y="7023"/>
                    </a:lnTo>
                    <a:lnTo>
                      <a:pt x="2229" y="2890"/>
                    </a:lnTo>
                    <a:lnTo>
                      <a:pt x="2207" y="2688"/>
                    </a:lnTo>
                    <a:lnTo>
                      <a:pt x="13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2728759" y="2655250"/>
                <a:ext cx="238767" cy="537758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5054" extrusionOk="0">
                    <a:moveTo>
                      <a:pt x="1790" y="1"/>
                    </a:moveTo>
                    <a:lnTo>
                      <a:pt x="223" y="4198"/>
                    </a:lnTo>
                    <a:lnTo>
                      <a:pt x="201" y="4250"/>
                    </a:lnTo>
                    <a:lnTo>
                      <a:pt x="1" y="4788"/>
                    </a:lnTo>
                    <a:lnTo>
                      <a:pt x="460" y="5054"/>
                    </a:lnTo>
                    <a:lnTo>
                      <a:pt x="755" y="4263"/>
                    </a:lnTo>
                    <a:lnTo>
                      <a:pt x="777" y="4213"/>
                    </a:lnTo>
                    <a:lnTo>
                      <a:pt x="2243" y="259"/>
                    </a:lnTo>
                    <a:lnTo>
                      <a:pt x="179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2665237" y="2273688"/>
                <a:ext cx="124065" cy="117894"/>
              </a:xfrm>
              <a:custGeom>
                <a:avLst/>
                <a:gdLst/>
                <a:ahLst/>
                <a:cxnLst/>
                <a:rect l="l" t="t" r="r" b="b"/>
                <a:pathLst>
                  <a:path w="1166" h="1108" extrusionOk="0">
                    <a:moveTo>
                      <a:pt x="623" y="0"/>
                    </a:moveTo>
                    <a:cubicBezTo>
                      <a:pt x="524" y="0"/>
                      <a:pt x="454" y="27"/>
                      <a:pt x="418" y="43"/>
                    </a:cubicBezTo>
                    <a:cubicBezTo>
                      <a:pt x="418" y="43"/>
                      <a:pt x="382" y="57"/>
                      <a:pt x="339" y="86"/>
                    </a:cubicBezTo>
                    <a:cubicBezTo>
                      <a:pt x="310" y="100"/>
                      <a:pt x="310" y="100"/>
                      <a:pt x="266" y="137"/>
                    </a:cubicBezTo>
                    <a:cubicBezTo>
                      <a:pt x="260" y="150"/>
                      <a:pt x="246" y="159"/>
                      <a:pt x="237" y="173"/>
                    </a:cubicBezTo>
                    <a:cubicBezTo>
                      <a:pt x="223" y="193"/>
                      <a:pt x="203" y="216"/>
                      <a:pt x="180" y="237"/>
                    </a:cubicBezTo>
                    <a:lnTo>
                      <a:pt x="1" y="518"/>
                    </a:lnTo>
                    <a:cubicBezTo>
                      <a:pt x="30" y="518"/>
                      <a:pt x="58" y="525"/>
                      <a:pt x="87" y="532"/>
                    </a:cubicBezTo>
                    <a:cubicBezTo>
                      <a:pt x="123" y="538"/>
                      <a:pt x="166" y="554"/>
                      <a:pt x="223" y="575"/>
                    </a:cubicBezTo>
                    <a:cubicBezTo>
                      <a:pt x="260" y="590"/>
                      <a:pt x="303" y="611"/>
                      <a:pt x="346" y="640"/>
                    </a:cubicBezTo>
                    <a:cubicBezTo>
                      <a:pt x="367" y="647"/>
                      <a:pt x="382" y="654"/>
                      <a:pt x="396" y="661"/>
                    </a:cubicBezTo>
                    <a:cubicBezTo>
                      <a:pt x="496" y="720"/>
                      <a:pt x="598" y="790"/>
                      <a:pt x="684" y="863"/>
                    </a:cubicBezTo>
                    <a:cubicBezTo>
                      <a:pt x="691" y="870"/>
                      <a:pt x="705" y="883"/>
                      <a:pt x="720" y="892"/>
                    </a:cubicBezTo>
                    <a:cubicBezTo>
                      <a:pt x="734" y="913"/>
                      <a:pt x="748" y="927"/>
                      <a:pt x="763" y="942"/>
                    </a:cubicBezTo>
                    <a:cubicBezTo>
                      <a:pt x="791" y="963"/>
                      <a:pt x="813" y="992"/>
                      <a:pt x="827" y="1013"/>
                    </a:cubicBezTo>
                    <a:cubicBezTo>
                      <a:pt x="834" y="1021"/>
                      <a:pt x="841" y="1028"/>
                      <a:pt x="850" y="1035"/>
                    </a:cubicBezTo>
                    <a:cubicBezTo>
                      <a:pt x="863" y="1065"/>
                      <a:pt x="877" y="1085"/>
                      <a:pt x="893" y="1108"/>
                    </a:cubicBezTo>
                    <a:lnTo>
                      <a:pt x="950" y="1021"/>
                    </a:lnTo>
                    <a:lnTo>
                      <a:pt x="1079" y="833"/>
                    </a:lnTo>
                    <a:lnTo>
                      <a:pt x="1079" y="827"/>
                    </a:lnTo>
                    <a:cubicBezTo>
                      <a:pt x="1086" y="813"/>
                      <a:pt x="1093" y="797"/>
                      <a:pt x="1100" y="783"/>
                    </a:cubicBezTo>
                    <a:cubicBezTo>
                      <a:pt x="1108" y="777"/>
                      <a:pt x="1108" y="770"/>
                      <a:pt x="1115" y="763"/>
                    </a:cubicBezTo>
                    <a:cubicBezTo>
                      <a:pt x="1129" y="726"/>
                      <a:pt x="1143" y="690"/>
                      <a:pt x="1151" y="654"/>
                    </a:cubicBezTo>
                    <a:cubicBezTo>
                      <a:pt x="1151" y="640"/>
                      <a:pt x="1158" y="633"/>
                      <a:pt x="1158" y="618"/>
                    </a:cubicBezTo>
                    <a:cubicBezTo>
                      <a:pt x="1165" y="568"/>
                      <a:pt x="1165" y="504"/>
                      <a:pt x="1158" y="452"/>
                    </a:cubicBezTo>
                    <a:cubicBezTo>
                      <a:pt x="1122" y="237"/>
                      <a:pt x="956" y="57"/>
                      <a:pt x="748" y="14"/>
                    </a:cubicBezTo>
                    <a:cubicBezTo>
                      <a:pt x="702" y="4"/>
                      <a:pt x="660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2746422" y="2373919"/>
                <a:ext cx="22983" cy="3756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53" extrusionOk="0">
                    <a:moveTo>
                      <a:pt x="0" y="0"/>
                    </a:moveTo>
                    <a:lnTo>
                      <a:pt x="216" y="352"/>
                    </a:lnTo>
                    <a:cubicBezTo>
                      <a:pt x="216" y="338"/>
                      <a:pt x="207" y="330"/>
                      <a:pt x="207" y="323"/>
                    </a:cubicBezTo>
                    <a:cubicBezTo>
                      <a:pt x="180" y="252"/>
                      <a:pt x="157" y="216"/>
                      <a:pt x="130" y="166"/>
                    </a:cubicBezTo>
                    <a:cubicBezTo>
                      <a:pt x="114" y="143"/>
                      <a:pt x="100" y="123"/>
                      <a:pt x="87" y="93"/>
                    </a:cubicBezTo>
                    <a:cubicBezTo>
                      <a:pt x="78" y="86"/>
                      <a:pt x="71" y="79"/>
                      <a:pt x="64" y="71"/>
                    </a:cubicBezTo>
                    <a:cubicBezTo>
                      <a:pt x="50" y="50"/>
                      <a:pt x="28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2432745" y="2458510"/>
                <a:ext cx="294522" cy="202378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1902" extrusionOk="0">
                    <a:moveTo>
                      <a:pt x="504" y="232"/>
                    </a:moveTo>
                    <a:cubicBezTo>
                      <a:pt x="601" y="232"/>
                      <a:pt x="742" y="267"/>
                      <a:pt x="921" y="340"/>
                    </a:cubicBezTo>
                    <a:cubicBezTo>
                      <a:pt x="1121" y="427"/>
                      <a:pt x="1344" y="556"/>
                      <a:pt x="1560" y="692"/>
                    </a:cubicBezTo>
                    <a:cubicBezTo>
                      <a:pt x="1870" y="901"/>
                      <a:pt x="2150" y="1139"/>
                      <a:pt x="2301" y="1339"/>
                    </a:cubicBezTo>
                    <a:cubicBezTo>
                      <a:pt x="2468" y="1556"/>
                      <a:pt x="2447" y="1675"/>
                      <a:pt x="2275" y="1675"/>
                    </a:cubicBezTo>
                    <a:cubicBezTo>
                      <a:pt x="2179" y="1675"/>
                      <a:pt x="2037" y="1639"/>
                      <a:pt x="1855" y="1562"/>
                    </a:cubicBezTo>
                    <a:cubicBezTo>
                      <a:pt x="1646" y="1475"/>
                      <a:pt x="1423" y="1355"/>
                      <a:pt x="1215" y="1210"/>
                    </a:cubicBezTo>
                    <a:cubicBezTo>
                      <a:pt x="906" y="1010"/>
                      <a:pt x="619" y="765"/>
                      <a:pt x="468" y="570"/>
                    </a:cubicBezTo>
                    <a:cubicBezTo>
                      <a:pt x="300" y="351"/>
                      <a:pt x="326" y="232"/>
                      <a:pt x="504" y="232"/>
                    </a:cubicBezTo>
                    <a:close/>
                    <a:moveTo>
                      <a:pt x="222" y="1"/>
                    </a:moveTo>
                    <a:cubicBezTo>
                      <a:pt x="135" y="1"/>
                      <a:pt x="77" y="23"/>
                      <a:pt x="50" y="68"/>
                    </a:cubicBezTo>
                    <a:cubicBezTo>
                      <a:pt x="0" y="138"/>
                      <a:pt x="43" y="268"/>
                      <a:pt x="179" y="449"/>
                    </a:cubicBezTo>
                    <a:cubicBezTo>
                      <a:pt x="381" y="708"/>
                      <a:pt x="756" y="1023"/>
                      <a:pt x="1158" y="1296"/>
                    </a:cubicBezTo>
                    <a:cubicBezTo>
                      <a:pt x="1439" y="1475"/>
                      <a:pt x="1732" y="1641"/>
                      <a:pt x="2006" y="1757"/>
                    </a:cubicBezTo>
                    <a:cubicBezTo>
                      <a:pt x="2240" y="1855"/>
                      <a:pt x="2424" y="1902"/>
                      <a:pt x="2550" y="1902"/>
                    </a:cubicBezTo>
                    <a:cubicBezTo>
                      <a:pt x="2636" y="1902"/>
                      <a:pt x="2695" y="1880"/>
                      <a:pt x="2724" y="1836"/>
                    </a:cubicBezTo>
                    <a:cubicBezTo>
                      <a:pt x="2767" y="1770"/>
                      <a:pt x="2733" y="1641"/>
                      <a:pt x="2595" y="1462"/>
                    </a:cubicBezTo>
                    <a:cubicBezTo>
                      <a:pt x="2395" y="1196"/>
                      <a:pt x="2020" y="880"/>
                      <a:pt x="1611" y="613"/>
                    </a:cubicBezTo>
                    <a:cubicBezTo>
                      <a:pt x="1337" y="427"/>
                      <a:pt x="1042" y="261"/>
                      <a:pt x="769" y="147"/>
                    </a:cubicBezTo>
                    <a:cubicBezTo>
                      <a:pt x="535" y="49"/>
                      <a:pt x="349" y="1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2464560" y="2483089"/>
                <a:ext cx="230787" cy="153752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1445" extrusionOk="0">
                    <a:moveTo>
                      <a:pt x="205" y="1"/>
                    </a:moveTo>
                    <a:cubicBezTo>
                      <a:pt x="27" y="1"/>
                      <a:pt x="1" y="120"/>
                      <a:pt x="169" y="339"/>
                    </a:cubicBezTo>
                    <a:cubicBezTo>
                      <a:pt x="320" y="534"/>
                      <a:pt x="607" y="779"/>
                      <a:pt x="916" y="979"/>
                    </a:cubicBezTo>
                    <a:cubicBezTo>
                      <a:pt x="1124" y="1124"/>
                      <a:pt x="1347" y="1244"/>
                      <a:pt x="1556" y="1331"/>
                    </a:cubicBezTo>
                    <a:cubicBezTo>
                      <a:pt x="1738" y="1408"/>
                      <a:pt x="1880" y="1444"/>
                      <a:pt x="1976" y="1444"/>
                    </a:cubicBezTo>
                    <a:cubicBezTo>
                      <a:pt x="2148" y="1444"/>
                      <a:pt x="2169" y="1325"/>
                      <a:pt x="2002" y="1108"/>
                    </a:cubicBezTo>
                    <a:cubicBezTo>
                      <a:pt x="1851" y="908"/>
                      <a:pt x="1571" y="670"/>
                      <a:pt x="1261" y="461"/>
                    </a:cubicBezTo>
                    <a:cubicBezTo>
                      <a:pt x="1045" y="325"/>
                      <a:pt x="822" y="196"/>
                      <a:pt x="622" y="109"/>
                    </a:cubicBezTo>
                    <a:cubicBezTo>
                      <a:pt x="443" y="36"/>
                      <a:pt x="302" y="1"/>
                      <a:pt x="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2438065" y="2327528"/>
                <a:ext cx="345170" cy="326336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067" extrusionOk="0">
                    <a:moveTo>
                      <a:pt x="3" y="1293"/>
                    </a:moveTo>
                    <a:cubicBezTo>
                      <a:pt x="2" y="1295"/>
                      <a:pt x="1" y="1297"/>
                      <a:pt x="0" y="1299"/>
                    </a:cubicBezTo>
                    <a:cubicBezTo>
                      <a:pt x="1" y="1297"/>
                      <a:pt x="2" y="1295"/>
                      <a:pt x="3" y="1293"/>
                    </a:cubicBezTo>
                    <a:close/>
                    <a:moveTo>
                      <a:pt x="1962" y="1"/>
                    </a:moveTo>
                    <a:cubicBezTo>
                      <a:pt x="1859" y="1"/>
                      <a:pt x="1767" y="12"/>
                      <a:pt x="1698" y="26"/>
                    </a:cubicBezTo>
                    <a:cubicBezTo>
                      <a:pt x="1423" y="69"/>
                      <a:pt x="1208" y="177"/>
                      <a:pt x="1130" y="214"/>
                    </a:cubicBezTo>
                    <a:cubicBezTo>
                      <a:pt x="914" y="314"/>
                      <a:pt x="706" y="472"/>
                      <a:pt x="626" y="536"/>
                    </a:cubicBezTo>
                    <a:cubicBezTo>
                      <a:pt x="554" y="593"/>
                      <a:pt x="474" y="666"/>
                      <a:pt x="388" y="759"/>
                    </a:cubicBezTo>
                    <a:cubicBezTo>
                      <a:pt x="368" y="781"/>
                      <a:pt x="338" y="817"/>
                      <a:pt x="318" y="838"/>
                    </a:cubicBezTo>
                    <a:cubicBezTo>
                      <a:pt x="281" y="881"/>
                      <a:pt x="238" y="947"/>
                      <a:pt x="202" y="990"/>
                    </a:cubicBezTo>
                    <a:cubicBezTo>
                      <a:pt x="139" y="1088"/>
                      <a:pt x="68" y="1193"/>
                      <a:pt x="3" y="1293"/>
                    </a:cubicBezTo>
                    <a:lnTo>
                      <a:pt x="3" y="1293"/>
                    </a:lnTo>
                    <a:cubicBezTo>
                      <a:pt x="31" y="1253"/>
                      <a:pt x="89" y="1232"/>
                      <a:pt x="172" y="1232"/>
                    </a:cubicBezTo>
                    <a:cubicBezTo>
                      <a:pt x="299" y="1232"/>
                      <a:pt x="485" y="1280"/>
                      <a:pt x="719" y="1378"/>
                    </a:cubicBezTo>
                    <a:cubicBezTo>
                      <a:pt x="992" y="1492"/>
                      <a:pt x="1287" y="1658"/>
                      <a:pt x="1561" y="1844"/>
                    </a:cubicBezTo>
                    <a:cubicBezTo>
                      <a:pt x="1970" y="2111"/>
                      <a:pt x="2345" y="2427"/>
                      <a:pt x="2545" y="2693"/>
                    </a:cubicBezTo>
                    <a:cubicBezTo>
                      <a:pt x="2682" y="2871"/>
                      <a:pt x="2717" y="2999"/>
                      <a:pt x="2675" y="3065"/>
                    </a:cubicBezTo>
                    <a:lnTo>
                      <a:pt x="2675" y="3065"/>
                    </a:lnTo>
                    <a:cubicBezTo>
                      <a:pt x="2740" y="2964"/>
                      <a:pt x="2812" y="2865"/>
                      <a:pt x="2876" y="2765"/>
                    </a:cubicBezTo>
                    <a:cubicBezTo>
                      <a:pt x="3028" y="2542"/>
                      <a:pt x="3098" y="2304"/>
                      <a:pt x="3128" y="2189"/>
                    </a:cubicBezTo>
                    <a:cubicBezTo>
                      <a:pt x="3135" y="2182"/>
                      <a:pt x="3214" y="1902"/>
                      <a:pt x="3235" y="1601"/>
                    </a:cubicBezTo>
                    <a:cubicBezTo>
                      <a:pt x="3243" y="1406"/>
                      <a:pt x="3235" y="1226"/>
                      <a:pt x="3178" y="997"/>
                    </a:cubicBezTo>
                    <a:cubicBezTo>
                      <a:pt x="3178" y="997"/>
                      <a:pt x="3157" y="888"/>
                      <a:pt x="3114" y="788"/>
                    </a:cubicBezTo>
                    <a:lnTo>
                      <a:pt x="2898" y="436"/>
                    </a:lnTo>
                    <a:cubicBezTo>
                      <a:pt x="2883" y="421"/>
                      <a:pt x="2869" y="407"/>
                      <a:pt x="2855" y="386"/>
                    </a:cubicBezTo>
                    <a:cubicBezTo>
                      <a:pt x="2840" y="377"/>
                      <a:pt x="2826" y="364"/>
                      <a:pt x="2819" y="357"/>
                    </a:cubicBezTo>
                    <a:cubicBezTo>
                      <a:pt x="2733" y="284"/>
                      <a:pt x="2631" y="214"/>
                      <a:pt x="2531" y="155"/>
                    </a:cubicBezTo>
                    <a:cubicBezTo>
                      <a:pt x="2517" y="148"/>
                      <a:pt x="2502" y="141"/>
                      <a:pt x="2481" y="134"/>
                    </a:cubicBezTo>
                    <a:cubicBezTo>
                      <a:pt x="2438" y="105"/>
                      <a:pt x="2395" y="84"/>
                      <a:pt x="2358" y="69"/>
                    </a:cubicBezTo>
                    <a:cubicBezTo>
                      <a:pt x="2301" y="48"/>
                      <a:pt x="2258" y="32"/>
                      <a:pt x="2222" y="26"/>
                    </a:cubicBezTo>
                    <a:cubicBezTo>
                      <a:pt x="2193" y="19"/>
                      <a:pt x="2165" y="12"/>
                      <a:pt x="2136" y="12"/>
                    </a:cubicBezTo>
                    <a:cubicBezTo>
                      <a:pt x="2076" y="4"/>
                      <a:pt x="2018" y="1"/>
                      <a:pt x="1962" y="1"/>
                    </a:cubicBezTo>
                    <a:close/>
                    <a:moveTo>
                      <a:pt x="2675" y="3065"/>
                    </a:moveTo>
                    <a:cubicBezTo>
                      <a:pt x="2675" y="3066"/>
                      <a:pt x="2674" y="3066"/>
                      <a:pt x="2674" y="3067"/>
                    </a:cubicBezTo>
                    <a:cubicBezTo>
                      <a:pt x="2674" y="3066"/>
                      <a:pt x="2675" y="3066"/>
                      <a:pt x="2675" y="3065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2910709" y="3395604"/>
                <a:ext cx="332082" cy="307929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894" extrusionOk="0">
                    <a:moveTo>
                      <a:pt x="3121" y="0"/>
                    </a:moveTo>
                    <a:cubicBezTo>
                      <a:pt x="3071" y="195"/>
                      <a:pt x="2912" y="381"/>
                      <a:pt x="2653" y="526"/>
                    </a:cubicBezTo>
                    <a:cubicBezTo>
                      <a:pt x="2381" y="676"/>
                      <a:pt x="2036" y="763"/>
                      <a:pt x="1682" y="776"/>
                    </a:cubicBezTo>
                    <a:cubicBezTo>
                      <a:pt x="1638" y="779"/>
                      <a:pt x="1594" y="780"/>
                      <a:pt x="1550" y="780"/>
                    </a:cubicBezTo>
                    <a:cubicBezTo>
                      <a:pt x="1141" y="780"/>
                      <a:pt x="730" y="686"/>
                      <a:pt x="425" y="504"/>
                    </a:cubicBezTo>
                    <a:cubicBezTo>
                      <a:pt x="188" y="361"/>
                      <a:pt x="43" y="181"/>
                      <a:pt x="0" y="0"/>
                    </a:cubicBezTo>
                    <a:lnTo>
                      <a:pt x="0" y="0"/>
                    </a:ln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031" y="2832"/>
                      <a:pt x="1299" y="2893"/>
                      <a:pt x="1566" y="2893"/>
                    </a:cubicBezTo>
                    <a:cubicBezTo>
                      <a:pt x="1822" y="2893"/>
                      <a:pt x="2076" y="2838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8"/>
                      <a:pt x="2574" y="2401"/>
                      <a:pt x="2574" y="2395"/>
                    </a:cubicBezTo>
                    <a:cubicBezTo>
                      <a:pt x="2574" y="2388"/>
                      <a:pt x="2581" y="2388"/>
                      <a:pt x="2581" y="2381"/>
                    </a:cubicBezTo>
                    <a:cubicBezTo>
                      <a:pt x="2567" y="2381"/>
                      <a:pt x="2553" y="2372"/>
                      <a:pt x="2545" y="2372"/>
                    </a:cubicBezTo>
                    <a:cubicBezTo>
                      <a:pt x="2531" y="2365"/>
                      <a:pt x="2517" y="2365"/>
                      <a:pt x="2502" y="2358"/>
                    </a:cubicBezTo>
                    <a:cubicBezTo>
                      <a:pt x="2467" y="2345"/>
                      <a:pt x="2431" y="2322"/>
                      <a:pt x="2402" y="2308"/>
                    </a:cubicBezTo>
                    <a:lnTo>
                      <a:pt x="2402" y="2172"/>
                    </a:lnTo>
                    <a:lnTo>
                      <a:pt x="2409" y="2027"/>
                    </a:lnTo>
                    <a:lnTo>
                      <a:pt x="2690" y="1863"/>
                    </a:lnTo>
                    <a:cubicBezTo>
                      <a:pt x="2690" y="1870"/>
                      <a:pt x="2690" y="1870"/>
                      <a:pt x="2697" y="1870"/>
                    </a:cubicBezTo>
                    <a:cubicBezTo>
                      <a:pt x="2754" y="1604"/>
                      <a:pt x="2819" y="1337"/>
                      <a:pt x="2876" y="1071"/>
                    </a:cubicBezTo>
                    <a:cubicBezTo>
                      <a:pt x="2847" y="1044"/>
                      <a:pt x="2819" y="1021"/>
                      <a:pt x="2797" y="1008"/>
                    </a:cubicBezTo>
                    <a:lnTo>
                      <a:pt x="2610" y="906"/>
                    </a:lnTo>
                    <a:lnTo>
                      <a:pt x="2610" y="763"/>
                    </a:lnTo>
                    <a:lnTo>
                      <a:pt x="2617" y="619"/>
                    </a:lnTo>
                    <a:lnTo>
                      <a:pt x="2898" y="454"/>
                    </a:lnTo>
                    <a:lnTo>
                      <a:pt x="2999" y="518"/>
                    </a:lnTo>
                    <a:lnTo>
                      <a:pt x="3005" y="518"/>
                    </a:lnTo>
                    <a:cubicBezTo>
                      <a:pt x="3042" y="345"/>
                      <a:pt x="3078" y="173"/>
                      <a:pt x="3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2910709" y="3395604"/>
                <a:ext cx="273986" cy="314526"/>
              </a:xfrm>
              <a:custGeom>
                <a:avLst/>
                <a:gdLst/>
                <a:ahLst/>
                <a:cxnLst/>
                <a:rect l="l" t="t" r="r" b="b"/>
                <a:pathLst>
                  <a:path w="2575" h="2956" fill="none" extrusionOk="0">
                    <a:moveTo>
                      <a:pt x="0" y="0"/>
                    </a:moveTo>
                    <a:cubicBezTo>
                      <a:pt x="188" y="792"/>
                      <a:pt x="368" y="1589"/>
                      <a:pt x="554" y="2381"/>
                    </a:cubicBezTo>
                    <a:cubicBezTo>
                      <a:pt x="583" y="2501"/>
                      <a:pt x="677" y="2617"/>
                      <a:pt x="828" y="2710"/>
                    </a:cubicBezTo>
                    <a:cubicBezTo>
                      <a:pt x="1223" y="2948"/>
                      <a:pt x="1870" y="2955"/>
                      <a:pt x="2272" y="2726"/>
                    </a:cubicBezTo>
                    <a:cubicBezTo>
                      <a:pt x="2286" y="2717"/>
                      <a:pt x="2295" y="2710"/>
                      <a:pt x="2308" y="2703"/>
                    </a:cubicBezTo>
                    <a:cubicBezTo>
                      <a:pt x="2338" y="2690"/>
                      <a:pt x="2365" y="2667"/>
                      <a:pt x="2388" y="2653"/>
                    </a:cubicBezTo>
                    <a:cubicBezTo>
                      <a:pt x="2395" y="2646"/>
                      <a:pt x="2402" y="2640"/>
                      <a:pt x="2409" y="2640"/>
                    </a:cubicBezTo>
                    <a:cubicBezTo>
                      <a:pt x="2409" y="2631"/>
                      <a:pt x="2415" y="2631"/>
                      <a:pt x="2415" y="2624"/>
                    </a:cubicBezTo>
                    <a:cubicBezTo>
                      <a:pt x="2424" y="2617"/>
                      <a:pt x="2431" y="2610"/>
                      <a:pt x="2438" y="2603"/>
                    </a:cubicBezTo>
                    <a:cubicBezTo>
                      <a:pt x="2474" y="2574"/>
                      <a:pt x="2495" y="2545"/>
                      <a:pt x="2517" y="2517"/>
                    </a:cubicBezTo>
                    <a:cubicBezTo>
                      <a:pt x="2524" y="2510"/>
                      <a:pt x="2524" y="2501"/>
                      <a:pt x="2531" y="2495"/>
                    </a:cubicBezTo>
                    <a:cubicBezTo>
                      <a:pt x="2538" y="2488"/>
                      <a:pt x="2538" y="2481"/>
                      <a:pt x="2545" y="2467"/>
                    </a:cubicBezTo>
                    <a:cubicBezTo>
                      <a:pt x="2545" y="2467"/>
                      <a:pt x="2553" y="2458"/>
                      <a:pt x="2553" y="2451"/>
                    </a:cubicBezTo>
                    <a:cubicBezTo>
                      <a:pt x="2560" y="2438"/>
                      <a:pt x="2567" y="2424"/>
                      <a:pt x="2567" y="2408"/>
                    </a:cubicBezTo>
                    <a:cubicBezTo>
                      <a:pt x="2574" y="2401"/>
                      <a:pt x="2574" y="2401"/>
                      <a:pt x="2574" y="239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extrusionOk="0">
                    <a:moveTo>
                      <a:pt x="180" y="0"/>
                    </a:moveTo>
                    <a:lnTo>
                      <a:pt x="90" y="400"/>
                    </a:lnTo>
                    <a:lnTo>
                      <a:pt x="90" y="400"/>
                    </a:lnTo>
                    <a:cubicBezTo>
                      <a:pt x="121" y="266"/>
                      <a:pt x="152" y="133"/>
                      <a:pt x="180" y="0"/>
                    </a:cubicBezTo>
                    <a:close/>
                    <a:moveTo>
                      <a:pt x="90" y="400"/>
                    </a:moveTo>
                    <a:cubicBezTo>
                      <a:pt x="60" y="533"/>
                      <a:pt x="29" y="666"/>
                      <a:pt x="1" y="799"/>
                    </a:cubicBezTo>
                    <a:lnTo>
                      <a:pt x="90" y="40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197572" y="3509562"/>
                <a:ext cx="19259" cy="85122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00" fill="none" extrusionOk="0">
                    <a:moveTo>
                      <a:pt x="180" y="0"/>
                    </a:moveTo>
                    <a:cubicBezTo>
                      <a:pt x="123" y="266"/>
                      <a:pt x="58" y="533"/>
                      <a:pt x="1" y="79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extrusionOk="0">
                    <a:moveTo>
                      <a:pt x="123" y="0"/>
                    </a:moveTo>
                    <a:cubicBezTo>
                      <a:pt x="107" y="66"/>
                      <a:pt x="91" y="132"/>
                      <a:pt x="76" y="198"/>
                    </a:cubicBezTo>
                    <a:lnTo>
                      <a:pt x="76" y="198"/>
                    </a:lnTo>
                    <a:lnTo>
                      <a:pt x="123" y="0"/>
                    </a:lnTo>
                    <a:close/>
                    <a:moveTo>
                      <a:pt x="76" y="198"/>
                    </a:moveTo>
                    <a:lnTo>
                      <a:pt x="1" y="518"/>
                    </a:lnTo>
                    <a:lnTo>
                      <a:pt x="7" y="518"/>
                    </a:lnTo>
                    <a:cubicBezTo>
                      <a:pt x="30" y="411"/>
                      <a:pt x="52" y="304"/>
                      <a:pt x="76" y="19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3229706" y="3395604"/>
                <a:ext cx="13088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518" fill="none" extrusionOk="0">
                    <a:moveTo>
                      <a:pt x="123" y="0"/>
                    </a:moveTo>
                    <a:cubicBezTo>
                      <a:pt x="80" y="173"/>
                      <a:pt x="44" y="345"/>
                      <a:pt x="7" y="518"/>
                    </a:cubicBezTo>
                    <a:lnTo>
                      <a:pt x="1" y="51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903899" y="3284412"/>
                <a:ext cx="345702" cy="194185"/>
              </a:xfrm>
              <a:custGeom>
                <a:avLst/>
                <a:gdLst/>
                <a:ahLst/>
                <a:cxnLst/>
                <a:rect l="l" t="t" r="r" b="b"/>
                <a:pathLst>
                  <a:path w="3249" h="1825" extrusionOk="0">
                    <a:moveTo>
                      <a:pt x="1632" y="151"/>
                    </a:moveTo>
                    <a:cubicBezTo>
                      <a:pt x="1977" y="151"/>
                      <a:pt x="2318" y="231"/>
                      <a:pt x="2574" y="384"/>
                    </a:cubicBezTo>
                    <a:cubicBezTo>
                      <a:pt x="2990" y="636"/>
                      <a:pt x="3049" y="1011"/>
                      <a:pt x="2761" y="1297"/>
                    </a:cubicBezTo>
                    <a:cubicBezTo>
                      <a:pt x="2747" y="1304"/>
                      <a:pt x="2731" y="1319"/>
                      <a:pt x="2717" y="1326"/>
                    </a:cubicBezTo>
                    <a:cubicBezTo>
                      <a:pt x="2695" y="1356"/>
                      <a:pt x="2667" y="1376"/>
                      <a:pt x="2631" y="1399"/>
                    </a:cubicBezTo>
                    <a:cubicBezTo>
                      <a:pt x="2624" y="1406"/>
                      <a:pt x="2609" y="1413"/>
                      <a:pt x="2602" y="1419"/>
                    </a:cubicBezTo>
                    <a:cubicBezTo>
                      <a:pt x="2595" y="1419"/>
                      <a:pt x="2588" y="1426"/>
                      <a:pt x="2581" y="1426"/>
                    </a:cubicBezTo>
                    <a:cubicBezTo>
                      <a:pt x="2566" y="1442"/>
                      <a:pt x="2552" y="1449"/>
                      <a:pt x="2531" y="1456"/>
                    </a:cubicBezTo>
                    <a:cubicBezTo>
                      <a:pt x="2307" y="1585"/>
                      <a:pt x="2027" y="1658"/>
                      <a:pt x="1739" y="1671"/>
                    </a:cubicBezTo>
                    <a:cubicBezTo>
                      <a:pt x="1699" y="1673"/>
                      <a:pt x="1659" y="1675"/>
                      <a:pt x="1618" y="1675"/>
                    </a:cubicBezTo>
                    <a:cubicBezTo>
                      <a:pt x="1276" y="1675"/>
                      <a:pt x="933" y="1596"/>
                      <a:pt x="677" y="1442"/>
                    </a:cubicBezTo>
                    <a:cubicBezTo>
                      <a:pt x="611" y="1399"/>
                      <a:pt x="554" y="1356"/>
                      <a:pt x="504" y="1304"/>
                    </a:cubicBezTo>
                    <a:cubicBezTo>
                      <a:pt x="496" y="1304"/>
                      <a:pt x="489" y="1297"/>
                      <a:pt x="482" y="1290"/>
                    </a:cubicBezTo>
                    <a:cubicBezTo>
                      <a:pt x="475" y="1276"/>
                      <a:pt x="461" y="1269"/>
                      <a:pt x="452" y="1254"/>
                    </a:cubicBezTo>
                    <a:cubicBezTo>
                      <a:pt x="439" y="1247"/>
                      <a:pt x="432" y="1233"/>
                      <a:pt x="425" y="1226"/>
                    </a:cubicBezTo>
                    <a:cubicBezTo>
                      <a:pt x="418" y="1211"/>
                      <a:pt x="409" y="1204"/>
                      <a:pt x="402" y="1190"/>
                    </a:cubicBezTo>
                    <a:cubicBezTo>
                      <a:pt x="216" y="909"/>
                      <a:pt x="323" y="586"/>
                      <a:pt x="720" y="364"/>
                    </a:cubicBezTo>
                    <a:cubicBezTo>
                      <a:pt x="942" y="241"/>
                      <a:pt x="1222" y="169"/>
                      <a:pt x="1503" y="155"/>
                    </a:cubicBezTo>
                    <a:cubicBezTo>
                      <a:pt x="1546" y="152"/>
                      <a:pt x="1589" y="151"/>
                      <a:pt x="1632" y="151"/>
                    </a:cubicBezTo>
                    <a:close/>
                    <a:moveTo>
                      <a:pt x="1627" y="0"/>
                    </a:moveTo>
                    <a:cubicBezTo>
                      <a:pt x="1585" y="0"/>
                      <a:pt x="1544" y="1"/>
                      <a:pt x="1503" y="3"/>
                    </a:cubicBezTo>
                    <a:cubicBezTo>
                      <a:pt x="1151" y="19"/>
                      <a:pt x="806" y="105"/>
                      <a:pt x="532" y="255"/>
                    </a:cubicBezTo>
                    <a:cubicBezTo>
                      <a:pt x="159" y="464"/>
                      <a:pt x="0" y="759"/>
                      <a:pt x="64" y="1038"/>
                    </a:cubicBezTo>
                    <a:lnTo>
                      <a:pt x="64" y="1045"/>
                    </a:lnTo>
                    <a:cubicBezTo>
                      <a:pt x="107" y="1226"/>
                      <a:pt x="252" y="1406"/>
                      <a:pt x="489" y="1549"/>
                    </a:cubicBezTo>
                    <a:cubicBezTo>
                      <a:pt x="794" y="1731"/>
                      <a:pt x="1205" y="1825"/>
                      <a:pt x="1614" y="1825"/>
                    </a:cubicBezTo>
                    <a:cubicBezTo>
                      <a:pt x="1658" y="1825"/>
                      <a:pt x="1702" y="1824"/>
                      <a:pt x="1746" y="1821"/>
                    </a:cubicBezTo>
                    <a:cubicBezTo>
                      <a:pt x="2100" y="1808"/>
                      <a:pt x="2445" y="1721"/>
                      <a:pt x="2717" y="1571"/>
                    </a:cubicBezTo>
                    <a:cubicBezTo>
                      <a:pt x="2976" y="1426"/>
                      <a:pt x="3135" y="1240"/>
                      <a:pt x="3185" y="1045"/>
                    </a:cubicBezTo>
                    <a:lnTo>
                      <a:pt x="3185" y="1031"/>
                    </a:lnTo>
                    <a:cubicBezTo>
                      <a:pt x="3249" y="766"/>
                      <a:pt x="3106" y="484"/>
                      <a:pt x="2761" y="277"/>
                    </a:cubicBezTo>
                    <a:cubicBezTo>
                      <a:pt x="2453" y="94"/>
                      <a:pt x="2039" y="0"/>
                      <a:pt x="16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2946673" y="3358682"/>
                <a:ext cx="260154" cy="10395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977" extrusionOk="0">
                    <a:moveTo>
                      <a:pt x="1194" y="0"/>
                    </a:moveTo>
                    <a:cubicBezTo>
                      <a:pt x="1163" y="0"/>
                      <a:pt x="1132" y="1"/>
                      <a:pt x="1101" y="2"/>
                    </a:cubicBezTo>
                    <a:cubicBezTo>
                      <a:pt x="820" y="24"/>
                      <a:pt x="540" y="88"/>
                      <a:pt x="318" y="218"/>
                    </a:cubicBezTo>
                    <a:cubicBezTo>
                      <a:pt x="173" y="297"/>
                      <a:pt x="66" y="390"/>
                      <a:pt x="0" y="492"/>
                    </a:cubicBezTo>
                    <a:cubicBezTo>
                      <a:pt x="7" y="506"/>
                      <a:pt x="16" y="513"/>
                      <a:pt x="23" y="528"/>
                    </a:cubicBezTo>
                    <a:cubicBezTo>
                      <a:pt x="30" y="535"/>
                      <a:pt x="44" y="549"/>
                      <a:pt x="50" y="556"/>
                    </a:cubicBezTo>
                    <a:cubicBezTo>
                      <a:pt x="59" y="571"/>
                      <a:pt x="73" y="578"/>
                      <a:pt x="80" y="592"/>
                    </a:cubicBezTo>
                    <a:cubicBezTo>
                      <a:pt x="87" y="599"/>
                      <a:pt x="94" y="606"/>
                      <a:pt x="102" y="606"/>
                    </a:cubicBezTo>
                    <a:cubicBezTo>
                      <a:pt x="152" y="658"/>
                      <a:pt x="209" y="701"/>
                      <a:pt x="275" y="744"/>
                    </a:cubicBezTo>
                    <a:cubicBezTo>
                      <a:pt x="531" y="898"/>
                      <a:pt x="874" y="977"/>
                      <a:pt x="1216" y="977"/>
                    </a:cubicBezTo>
                    <a:cubicBezTo>
                      <a:pt x="1257" y="977"/>
                      <a:pt x="1297" y="975"/>
                      <a:pt x="1337" y="973"/>
                    </a:cubicBezTo>
                    <a:cubicBezTo>
                      <a:pt x="1625" y="960"/>
                      <a:pt x="1905" y="887"/>
                      <a:pt x="2129" y="758"/>
                    </a:cubicBezTo>
                    <a:cubicBezTo>
                      <a:pt x="2150" y="751"/>
                      <a:pt x="2164" y="744"/>
                      <a:pt x="2179" y="728"/>
                    </a:cubicBezTo>
                    <a:cubicBezTo>
                      <a:pt x="2186" y="728"/>
                      <a:pt x="2193" y="721"/>
                      <a:pt x="2200" y="721"/>
                    </a:cubicBezTo>
                    <a:cubicBezTo>
                      <a:pt x="2207" y="715"/>
                      <a:pt x="2222" y="708"/>
                      <a:pt x="2229" y="701"/>
                    </a:cubicBezTo>
                    <a:cubicBezTo>
                      <a:pt x="2265" y="678"/>
                      <a:pt x="2293" y="658"/>
                      <a:pt x="2315" y="628"/>
                    </a:cubicBezTo>
                    <a:cubicBezTo>
                      <a:pt x="2329" y="621"/>
                      <a:pt x="2345" y="606"/>
                      <a:pt x="2359" y="599"/>
                    </a:cubicBezTo>
                    <a:cubicBezTo>
                      <a:pt x="2388" y="563"/>
                      <a:pt x="2422" y="520"/>
                      <a:pt x="2445" y="485"/>
                    </a:cubicBezTo>
                    <a:cubicBezTo>
                      <a:pt x="2388" y="390"/>
                      <a:pt x="2293" y="313"/>
                      <a:pt x="2172" y="233"/>
                    </a:cubicBezTo>
                    <a:cubicBezTo>
                      <a:pt x="1907" y="74"/>
                      <a:pt x="1551" y="0"/>
                      <a:pt x="11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2926882" y="3300479"/>
                <a:ext cx="301438" cy="12193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1146" extrusionOk="0">
                    <a:moveTo>
                      <a:pt x="1416" y="0"/>
                    </a:moveTo>
                    <a:cubicBezTo>
                      <a:pt x="1373" y="0"/>
                      <a:pt x="1330" y="1"/>
                      <a:pt x="1287" y="4"/>
                    </a:cubicBezTo>
                    <a:cubicBezTo>
                      <a:pt x="1006" y="18"/>
                      <a:pt x="726" y="90"/>
                      <a:pt x="504" y="213"/>
                    </a:cubicBezTo>
                    <a:cubicBezTo>
                      <a:pt x="107" y="435"/>
                      <a:pt x="0" y="758"/>
                      <a:pt x="186" y="1039"/>
                    </a:cubicBezTo>
                    <a:cubicBezTo>
                      <a:pt x="252" y="937"/>
                      <a:pt x="359" y="844"/>
                      <a:pt x="504" y="765"/>
                    </a:cubicBezTo>
                    <a:cubicBezTo>
                      <a:pt x="726" y="635"/>
                      <a:pt x="1006" y="571"/>
                      <a:pt x="1287" y="549"/>
                    </a:cubicBezTo>
                    <a:cubicBezTo>
                      <a:pt x="1318" y="548"/>
                      <a:pt x="1349" y="547"/>
                      <a:pt x="1380" y="547"/>
                    </a:cubicBezTo>
                    <a:cubicBezTo>
                      <a:pt x="1737" y="547"/>
                      <a:pt x="2093" y="621"/>
                      <a:pt x="2358" y="780"/>
                    </a:cubicBezTo>
                    <a:cubicBezTo>
                      <a:pt x="2479" y="860"/>
                      <a:pt x="2574" y="937"/>
                      <a:pt x="2631" y="1032"/>
                    </a:cubicBezTo>
                    <a:cubicBezTo>
                      <a:pt x="2608" y="1067"/>
                      <a:pt x="2574" y="1110"/>
                      <a:pt x="2545" y="1146"/>
                    </a:cubicBezTo>
                    <a:cubicBezTo>
                      <a:pt x="2833" y="860"/>
                      <a:pt x="2774" y="485"/>
                      <a:pt x="2358" y="233"/>
                    </a:cubicBezTo>
                    <a:cubicBezTo>
                      <a:pt x="2102" y="80"/>
                      <a:pt x="1761" y="0"/>
                      <a:pt x="14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176824" y="3646503"/>
                <a:ext cx="8619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81" h="37" extrusionOk="0">
                    <a:moveTo>
                      <a:pt x="1" y="0"/>
                    </a:moveTo>
                    <a:cubicBezTo>
                      <a:pt x="23" y="14"/>
                      <a:pt x="52" y="23"/>
                      <a:pt x="73" y="37"/>
                    </a:cubicBezTo>
                    <a:cubicBezTo>
                      <a:pt x="73" y="30"/>
                      <a:pt x="80" y="30"/>
                      <a:pt x="80" y="23"/>
                    </a:cubicBezTo>
                    <a:cubicBezTo>
                      <a:pt x="66" y="23"/>
                      <a:pt x="52" y="14"/>
                      <a:pt x="44" y="14"/>
                    </a:cubicBezTo>
                    <a:cubicBezTo>
                      <a:pt x="30" y="7"/>
                      <a:pt x="16" y="7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219066" y="3443805"/>
                <a:ext cx="32985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81" extrusionOk="0">
                    <a:moveTo>
                      <a:pt x="0" y="1"/>
                    </a:moveTo>
                    <a:lnTo>
                      <a:pt x="101" y="65"/>
                    </a:lnTo>
                    <a:lnTo>
                      <a:pt x="244" y="144"/>
                    </a:lnTo>
                    <a:lnTo>
                      <a:pt x="309" y="180"/>
                    </a:lnTo>
                    <a:lnTo>
                      <a:pt x="121" y="73"/>
                    </a:lnTo>
                    <a:lnTo>
                      <a:pt x="107" y="6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166928" y="3593833"/>
                <a:ext cx="35326" cy="2553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240" extrusionOk="0">
                    <a:moveTo>
                      <a:pt x="282" y="0"/>
                    </a:moveTo>
                    <a:lnTo>
                      <a:pt x="1" y="164"/>
                    </a:lnTo>
                    <a:cubicBezTo>
                      <a:pt x="97" y="219"/>
                      <a:pt x="159" y="239"/>
                      <a:pt x="196" y="239"/>
                    </a:cubicBezTo>
                    <a:cubicBezTo>
                      <a:pt x="217" y="239"/>
                      <a:pt x="230" y="233"/>
                      <a:pt x="239" y="223"/>
                    </a:cubicBezTo>
                    <a:cubicBezTo>
                      <a:pt x="259" y="187"/>
                      <a:pt x="289" y="114"/>
                      <a:pt x="332" y="28"/>
                    </a:cubicBezTo>
                    <a:cubicBezTo>
                      <a:pt x="309" y="21"/>
                      <a:pt x="309" y="21"/>
                      <a:pt x="302" y="14"/>
                    </a:cubicBezTo>
                    <a:lnTo>
                      <a:pt x="296" y="14"/>
                    </a:lnTo>
                    <a:cubicBezTo>
                      <a:pt x="296" y="7"/>
                      <a:pt x="289" y="7"/>
                      <a:pt x="289" y="7"/>
                    </a:cubicBezTo>
                    <a:cubicBezTo>
                      <a:pt x="282" y="7"/>
                      <a:pt x="282" y="7"/>
                      <a:pt x="2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166183" y="3521160"/>
                <a:ext cx="65863" cy="112361"/>
              </a:xfrm>
              <a:custGeom>
                <a:avLst/>
                <a:gdLst/>
                <a:ahLst/>
                <a:cxnLst/>
                <a:rect l="l" t="t" r="r" b="b"/>
                <a:pathLst>
                  <a:path w="619" h="1056" extrusionOk="0">
                    <a:moveTo>
                      <a:pt x="554" y="0"/>
                    </a:moveTo>
                    <a:cubicBezTo>
                      <a:pt x="554" y="7"/>
                      <a:pt x="561" y="43"/>
                      <a:pt x="561" y="86"/>
                    </a:cubicBezTo>
                    <a:cubicBezTo>
                      <a:pt x="541" y="216"/>
                      <a:pt x="425" y="511"/>
                      <a:pt x="339" y="711"/>
                    </a:cubicBezTo>
                    <a:cubicBezTo>
                      <a:pt x="296" y="797"/>
                      <a:pt x="266" y="870"/>
                      <a:pt x="246" y="906"/>
                    </a:cubicBezTo>
                    <a:cubicBezTo>
                      <a:pt x="237" y="916"/>
                      <a:pt x="224" y="922"/>
                      <a:pt x="203" y="922"/>
                    </a:cubicBezTo>
                    <a:cubicBezTo>
                      <a:pt x="166" y="922"/>
                      <a:pt x="104" y="902"/>
                      <a:pt x="8" y="847"/>
                    </a:cubicBezTo>
                    <a:lnTo>
                      <a:pt x="1" y="992"/>
                    </a:lnTo>
                    <a:cubicBezTo>
                      <a:pt x="73" y="1028"/>
                      <a:pt x="152" y="1056"/>
                      <a:pt x="209" y="1056"/>
                    </a:cubicBezTo>
                    <a:cubicBezTo>
                      <a:pt x="246" y="1056"/>
                      <a:pt x="273" y="1042"/>
                      <a:pt x="289" y="1020"/>
                    </a:cubicBezTo>
                    <a:cubicBezTo>
                      <a:pt x="346" y="906"/>
                      <a:pt x="575" y="388"/>
                      <a:pt x="604" y="186"/>
                    </a:cubicBezTo>
                    <a:cubicBezTo>
                      <a:pt x="618" y="114"/>
                      <a:pt x="618" y="107"/>
                      <a:pt x="561" y="14"/>
                    </a:cubicBezTo>
                    <a:cubicBezTo>
                      <a:pt x="561" y="7"/>
                      <a:pt x="561" y="7"/>
                      <a:pt x="5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3225131" y="3521160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3166183" y="3476683"/>
                <a:ext cx="77355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633" extrusionOk="0">
                    <a:moveTo>
                      <a:pt x="209" y="1"/>
                    </a:moveTo>
                    <a:lnTo>
                      <a:pt x="209" y="144"/>
                    </a:lnTo>
                    <a:lnTo>
                      <a:pt x="396" y="246"/>
                    </a:lnTo>
                    <a:cubicBezTo>
                      <a:pt x="418" y="259"/>
                      <a:pt x="446" y="282"/>
                      <a:pt x="475" y="309"/>
                    </a:cubicBezTo>
                    <a:cubicBezTo>
                      <a:pt x="504" y="339"/>
                      <a:pt x="532" y="375"/>
                      <a:pt x="554" y="418"/>
                    </a:cubicBezTo>
                    <a:cubicBezTo>
                      <a:pt x="561" y="425"/>
                      <a:pt x="561" y="425"/>
                      <a:pt x="561" y="432"/>
                    </a:cubicBezTo>
                    <a:cubicBezTo>
                      <a:pt x="618" y="525"/>
                      <a:pt x="618" y="532"/>
                      <a:pt x="604" y="604"/>
                    </a:cubicBezTo>
                    <a:cubicBezTo>
                      <a:pt x="575" y="806"/>
                      <a:pt x="346" y="1324"/>
                      <a:pt x="289" y="1438"/>
                    </a:cubicBezTo>
                    <a:cubicBezTo>
                      <a:pt x="273" y="1460"/>
                      <a:pt x="246" y="1474"/>
                      <a:pt x="209" y="1474"/>
                    </a:cubicBezTo>
                    <a:cubicBezTo>
                      <a:pt x="152" y="1474"/>
                      <a:pt x="73" y="1446"/>
                      <a:pt x="1" y="1410"/>
                    </a:cubicBezTo>
                    <a:lnTo>
                      <a:pt x="1" y="1546"/>
                    </a:lnTo>
                    <a:cubicBezTo>
                      <a:pt x="30" y="1560"/>
                      <a:pt x="66" y="1583"/>
                      <a:pt x="101" y="1596"/>
                    </a:cubicBezTo>
                    <a:cubicBezTo>
                      <a:pt x="116" y="1603"/>
                      <a:pt x="130" y="1603"/>
                      <a:pt x="144" y="1610"/>
                    </a:cubicBezTo>
                    <a:cubicBezTo>
                      <a:pt x="152" y="1610"/>
                      <a:pt x="166" y="1619"/>
                      <a:pt x="180" y="1619"/>
                    </a:cubicBezTo>
                    <a:cubicBezTo>
                      <a:pt x="196" y="1626"/>
                      <a:pt x="209" y="1626"/>
                      <a:pt x="223" y="1633"/>
                    </a:cubicBezTo>
                    <a:lnTo>
                      <a:pt x="266" y="1633"/>
                    </a:lnTo>
                    <a:cubicBezTo>
                      <a:pt x="325" y="1633"/>
                      <a:pt x="375" y="1619"/>
                      <a:pt x="396" y="1567"/>
                    </a:cubicBezTo>
                    <a:cubicBezTo>
                      <a:pt x="439" y="1481"/>
                      <a:pt x="698" y="929"/>
                      <a:pt x="720" y="691"/>
                    </a:cubicBezTo>
                    <a:cubicBezTo>
                      <a:pt x="727" y="627"/>
                      <a:pt x="713" y="497"/>
                      <a:pt x="654" y="396"/>
                    </a:cubicBezTo>
                    <a:cubicBezTo>
                      <a:pt x="648" y="375"/>
                      <a:pt x="641" y="359"/>
                      <a:pt x="634" y="346"/>
                    </a:cubicBezTo>
                    <a:cubicBezTo>
                      <a:pt x="627" y="346"/>
                      <a:pt x="627" y="339"/>
                      <a:pt x="618" y="332"/>
                    </a:cubicBezTo>
                    <a:cubicBezTo>
                      <a:pt x="611" y="325"/>
                      <a:pt x="604" y="309"/>
                      <a:pt x="598" y="296"/>
                    </a:cubicBezTo>
                    <a:cubicBezTo>
                      <a:pt x="584" y="282"/>
                      <a:pt x="575" y="266"/>
                      <a:pt x="561" y="252"/>
                    </a:cubicBezTo>
                    <a:cubicBezTo>
                      <a:pt x="561" y="252"/>
                      <a:pt x="554" y="246"/>
                      <a:pt x="554" y="239"/>
                    </a:cubicBezTo>
                    <a:cubicBezTo>
                      <a:pt x="532" y="223"/>
                      <a:pt x="518" y="202"/>
                      <a:pt x="504" y="187"/>
                    </a:cubicBezTo>
                    <a:cubicBezTo>
                      <a:pt x="461" y="152"/>
                      <a:pt x="425" y="123"/>
                      <a:pt x="396" y="109"/>
                    </a:cubicBezTo>
                    <a:lnTo>
                      <a:pt x="20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3189166" y="3443805"/>
                <a:ext cx="98848" cy="20886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63" extrusionOk="0">
                    <a:moveTo>
                      <a:pt x="281" y="1"/>
                    </a:moveTo>
                    <a:lnTo>
                      <a:pt x="0" y="166"/>
                    </a:lnTo>
                    <a:lnTo>
                      <a:pt x="245" y="310"/>
                    </a:lnTo>
                    <a:cubicBezTo>
                      <a:pt x="266" y="323"/>
                      <a:pt x="295" y="339"/>
                      <a:pt x="316" y="360"/>
                    </a:cubicBezTo>
                    <a:cubicBezTo>
                      <a:pt x="325" y="367"/>
                      <a:pt x="331" y="367"/>
                      <a:pt x="338" y="375"/>
                    </a:cubicBezTo>
                    <a:lnTo>
                      <a:pt x="345" y="382"/>
                    </a:lnTo>
                    <a:cubicBezTo>
                      <a:pt x="359" y="396"/>
                      <a:pt x="368" y="403"/>
                      <a:pt x="375" y="410"/>
                    </a:cubicBezTo>
                    <a:cubicBezTo>
                      <a:pt x="411" y="439"/>
                      <a:pt x="438" y="475"/>
                      <a:pt x="475" y="518"/>
                    </a:cubicBezTo>
                    <a:cubicBezTo>
                      <a:pt x="482" y="532"/>
                      <a:pt x="488" y="539"/>
                      <a:pt x="497" y="555"/>
                    </a:cubicBezTo>
                    <a:cubicBezTo>
                      <a:pt x="504" y="568"/>
                      <a:pt x="511" y="575"/>
                      <a:pt x="518" y="591"/>
                    </a:cubicBezTo>
                    <a:cubicBezTo>
                      <a:pt x="525" y="598"/>
                      <a:pt x="525" y="605"/>
                      <a:pt x="532" y="611"/>
                    </a:cubicBezTo>
                    <a:cubicBezTo>
                      <a:pt x="540" y="625"/>
                      <a:pt x="547" y="634"/>
                      <a:pt x="554" y="648"/>
                    </a:cubicBezTo>
                    <a:cubicBezTo>
                      <a:pt x="618" y="770"/>
                      <a:pt x="647" y="900"/>
                      <a:pt x="633" y="1007"/>
                    </a:cubicBezTo>
                    <a:cubicBezTo>
                      <a:pt x="604" y="1251"/>
                      <a:pt x="345" y="1819"/>
                      <a:pt x="302" y="1898"/>
                    </a:cubicBezTo>
                    <a:cubicBezTo>
                      <a:pt x="288" y="1928"/>
                      <a:pt x="266" y="1948"/>
                      <a:pt x="245" y="1962"/>
                    </a:cubicBezTo>
                    <a:lnTo>
                      <a:pt x="525" y="1798"/>
                    </a:lnTo>
                    <a:cubicBezTo>
                      <a:pt x="547" y="1783"/>
                      <a:pt x="568" y="1762"/>
                      <a:pt x="583" y="1733"/>
                    </a:cubicBezTo>
                    <a:cubicBezTo>
                      <a:pt x="626" y="1653"/>
                      <a:pt x="877" y="1093"/>
                      <a:pt x="913" y="850"/>
                    </a:cubicBezTo>
                    <a:cubicBezTo>
                      <a:pt x="928" y="734"/>
                      <a:pt x="899" y="611"/>
                      <a:pt x="833" y="482"/>
                    </a:cubicBezTo>
                    <a:cubicBezTo>
                      <a:pt x="740" y="316"/>
                      <a:pt x="611" y="194"/>
                      <a:pt x="525" y="144"/>
                    </a:cubicBezTo>
                    <a:lnTo>
                      <a:pt x="382" y="65"/>
                    </a:lnTo>
                    <a:lnTo>
                      <a:pt x="28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extrusionOk="0">
                    <a:moveTo>
                      <a:pt x="1" y="0"/>
                    </a:moveTo>
                    <a:cubicBezTo>
                      <a:pt x="10" y="6"/>
                      <a:pt x="21" y="11"/>
                      <a:pt x="32" y="16"/>
                    </a:cubicBezTo>
                    <a:lnTo>
                      <a:pt x="32" y="16"/>
                    </a:lnTo>
                    <a:lnTo>
                      <a:pt x="1" y="0"/>
                    </a:lnTo>
                    <a:close/>
                    <a:moveTo>
                      <a:pt x="32" y="16"/>
                    </a:moveTo>
                    <a:lnTo>
                      <a:pt x="73" y="37"/>
                    </a:lnTo>
                    <a:cubicBezTo>
                      <a:pt x="61" y="29"/>
                      <a:pt x="47" y="22"/>
                      <a:pt x="32" y="16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3176824" y="3646503"/>
                <a:ext cx="7874" cy="3937"/>
              </a:xfrm>
              <a:custGeom>
                <a:avLst/>
                <a:gdLst/>
                <a:ahLst/>
                <a:cxnLst/>
                <a:rect l="l" t="t" r="r" b="b"/>
                <a:pathLst>
                  <a:path w="74" h="37" fill="none" extrusionOk="0">
                    <a:moveTo>
                      <a:pt x="73" y="37"/>
                    </a:moveTo>
                    <a:cubicBezTo>
                      <a:pt x="52" y="23"/>
                      <a:pt x="23" y="14"/>
                      <a:pt x="1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3184591" y="3461467"/>
                <a:ext cx="73524" cy="193227"/>
              </a:xfrm>
              <a:custGeom>
                <a:avLst/>
                <a:gdLst/>
                <a:ahLst/>
                <a:cxnLst/>
                <a:rect l="l" t="t" r="r" b="b"/>
                <a:pathLst>
                  <a:path w="691" h="1816" extrusionOk="0">
                    <a:moveTo>
                      <a:pt x="43" y="0"/>
                    </a:moveTo>
                    <a:lnTo>
                      <a:pt x="36" y="144"/>
                    </a:lnTo>
                    <a:lnTo>
                      <a:pt x="223" y="252"/>
                    </a:lnTo>
                    <a:cubicBezTo>
                      <a:pt x="252" y="266"/>
                      <a:pt x="288" y="295"/>
                      <a:pt x="331" y="330"/>
                    </a:cubicBezTo>
                    <a:cubicBezTo>
                      <a:pt x="345" y="345"/>
                      <a:pt x="359" y="366"/>
                      <a:pt x="381" y="382"/>
                    </a:cubicBezTo>
                    <a:cubicBezTo>
                      <a:pt x="381" y="389"/>
                      <a:pt x="388" y="395"/>
                      <a:pt x="388" y="395"/>
                    </a:cubicBezTo>
                    <a:cubicBezTo>
                      <a:pt x="402" y="409"/>
                      <a:pt x="411" y="425"/>
                      <a:pt x="425" y="439"/>
                    </a:cubicBezTo>
                    <a:cubicBezTo>
                      <a:pt x="431" y="452"/>
                      <a:pt x="438" y="468"/>
                      <a:pt x="445" y="475"/>
                    </a:cubicBezTo>
                    <a:cubicBezTo>
                      <a:pt x="454" y="482"/>
                      <a:pt x="454" y="489"/>
                      <a:pt x="461" y="489"/>
                    </a:cubicBezTo>
                    <a:cubicBezTo>
                      <a:pt x="468" y="502"/>
                      <a:pt x="475" y="518"/>
                      <a:pt x="481" y="539"/>
                    </a:cubicBezTo>
                    <a:cubicBezTo>
                      <a:pt x="540" y="640"/>
                      <a:pt x="554" y="770"/>
                      <a:pt x="547" y="834"/>
                    </a:cubicBezTo>
                    <a:cubicBezTo>
                      <a:pt x="525" y="1072"/>
                      <a:pt x="266" y="1624"/>
                      <a:pt x="223" y="1710"/>
                    </a:cubicBezTo>
                    <a:cubicBezTo>
                      <a:pt x="202" y="1762"/>
                      <a:pt x="152" y="1776"/>
                      <a:pt x="93" y="1776"/>
                    </a:cubicBezTo>
                    <a:lnTo>
                      <a:pt x="50" y="1776"/>
                    </a:lnTo>
                    <a:cubicBezTo>
                      <a:pt x="36" y="1769"/>
                      <a:pt x="23" y="1769"/>
                      <a:pt x="7" y="1762"/>
                    </a:cubicBezTo>
                    <a:cubicBezTo>
                      <a:pt x="7" y="1769"/>
                      <a:pt x="0" y="1769"/>
                      <a:pt x="0" y="1776"/>
                    </a:cubicBezTo>
                    <a:cubicBezTo>
                      <a:pt x="69" y="1798"/>
                      <a:pt x="137" y="1815"/>
                      <a:pt x="196" y="1815"/>
                    </a:cubicBezTo>
                    <a:cubicBezTo>
                      <a:pt x="230" y="1815"/>
                      <a:pt x="262" y="1810"/>
                      <a:pt x="288" y="1796"/>
                    </a:cubicBezTo>
                    <a:cubicBezTo>
                      <a:pt x="309" y="1782"/>
                      <a:pt x="331" y="1762"/>
                      <a:pt x="345" y="1732"/>
                    </a:cubicBezTo>
                    <a:cubicBezTo>
                      <a:pt x="388" y="1653"/>
                      <a:pt x="647" y="1085"/>
                      <a:pt x="676" y="841"/>
                    </a:cubicBezTo>
                    <a:cubicBezTo>
                      <a:pt x="690" y="734"/>
                      <a:pt x="661" y="604"/>
                      <a:pt x="597" y="482"/>
                    </a:cubicBezTo>
                    <a:cubicBezTo>
                      <a:pt x="590" y="468"/>
                      <a:pt x="583" y="459"/>
                      <a:pt x="575" y="445"/>
                    </a:cubicBezTo>
                    <a:cubicBezTo>
                      <a:pt x="568" y="439"/>
                      <a:pt x="568" y="432"/>
                      <a:pt x="561" y="425"/>
                    </a:cubicBezTo>
                    <a:cubicBezTo>
                      <a:pt x="554" y="409"/>
                      <a:pt x="547" y="402"/>
                      <a:pt x="540" y="389"/>
                    </a:cubicBezTo>
                    <a:cubicBezTo>
                      <a:pt x="531" y="373"/>
                      <a:pt x="525" y="366"/>
                      <a:pt x="518" y="352"/>
                    </a:cubicBezTo>
                    <a:cubicBezTo>
                      <a:pt x="481" y="309"/>
                      <a:pt x="454" y="273"/>
                      <a:pt x="418" y="244"/>
                    </a:cubicBezTo>
                    <a:cubicBezTo>
                      <a:pt x="411" y="237"/>
                      <a:pt x="402" y="230"/>
                      <a:pt x="388" y="216"/>
                    </a:cubicBezTo>
                    <a:lnTo>
                      <a:pt x="381" y="209"/>
                    </a:lnTo>
                    <a:cubicBezTo>
                      <a:pt x="374" y="201"/>
                      <a:pt x="368" y="201"/>
                      <a:pt x="359" y="194"/>
                    </a:cubicBezTo>
                    <a:cubicBezTo>
                      <a:pt x="338" y="173"/>
                      <a:pt x="309" y="157"/>
                      <a:pt x="288" y="144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2686730" y="3876653"/>
                <a:ext cx="23834" cy="192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81" extrusionOk="0">
                    <a:moveTo>
                      <a:pt x="144" y="1"/>
                    </a:moveTo>
                    <a:lnTo>
                      <a:pt x="1" y="80"/>
                    </a:lnTo>
                    <a:cubicBezTo>
                      <a:pt x="28" y="116"/>
                      <a:pt x="28" y="152"/>
                      <a:pt x="1" y="180"/>
                    </a:cubicBezTo>
                    <a:lnTo>
                      <a:pt x="223" y="51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1"/>
              <p:cNvSpPr/>
              <p:nvPr/>
            </p:nvSpPr>
            <p:spPr>
              <a:xfrm>
                <a:off x="2248455" y="3779081"/>
                <a:ext cx="619582" cy="288244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2709" extrusionOk="0">
                    <a:moveTo>
                      <a:pt x="2612" y="0"/>
                    </a:moveTo>
                    <a:cubicBezTo>
                      <a:pt x="2570" y="0"/>
                      <a:pt x="2526" y="9"/>
                      <a:pt x="2495" y="27"/>
                    </a:cubicBezTo>
                    <a:lnTo>
                      <a:pt x="66" y="1428"/>
                    </a:lnTo>
                    <a:cubicBezTo>
                      <a:pt x="0" y="1471"/>
                      <a:pt x="0" y="1528"/>
                      <a:pt x="66" y="1565"/>
                    </a:cubicBezTo>
                    <a:lnTo>
                      <a:pt x="719" y="1946"/>
                    </a:lnTo>
                    <a:lnTo>
                      <a:pt x="2315" y="1019"/>
                    </a:lnTo>
                    <a:cubicBezTo>
                      <a:pt x="2347" y="1001"/>
                      <a:pt x="2390" y="992"/>
                      <a:pt x="2433" y="992"/>
                    </a:cubicBezTo>
                    <a:cubicBezTo>
                      <a:pt x="2476" y="992"/>
                      <a:pt x="2520" y="1001"/>
                      <a:pt x="2551" y="1019"/>
                    </a:cubicBezTo>
                    <a:lnTo>
                      <a:pt x="2610" y="1054"/>
                    </a:lnTo>
                    <a:lnTo>
                      <a:pt x="2883" y="1213"/>
                    </a:lnTo>
                    <a:lnTo>
                      <a:pt x="3162" y="1371"/>
                    </a:lnTo>
                    <a:lnTo>
                      <a:pt x="3436" y="1528"/>
                    </a:lnTo>
                    <a:lnTo>
                      <a:pt x="3709" y="1687"/>
                    </a:lnTo>
                    <a:lnTo>
                      <a:pt x="3982" y="1846"/>
                    </a:lnTo>
                    <a:lnTo>
                      <a:pt x="4256" y="2003"/>
                    </a:lnTo>
                    <a:lnTo>
                      <a:pt x="4528" y="2161"/>
                    </a:lnTo>
                    <a:lnTo>
                      <a:pt x="4801" y="2320"/>
                    </a:lnTo>
                    <a:lnTo>
                      <a:pt x="5075" y="2477"/>
                    </a:lnTo>
                    <a:lnTo>
                      <a:pt x="5477" y="2708"/>
                    </a:lnTo>
                    <a:lnTo>
                      <a:pt x="5822" y="2506"/>
                    </a:lnTo>
                    <a:lnTo>
                      <a:pt x="5427" y="2277"/>
                    </a:lnTo>
                    <a:lnTo>
                      <a:pt x="5413" y="2270"/>
                    </a:lnTo>
                    <a:lnTo>
                      <a:pt x="5550" y="2191"/>
                    </a:lnTo>
                    <a:cubicBezTo>
                      <a:pt x="5575" y="2198"/>
                      <a:pt x="5601" y="2201"/>
                      <a:pt x="5629" y="2201"/>
                    </a:cubicBezTo>
                    <a:cubicBezTo>
                      <a:pt x="5657" y="2201"/>
                      <a:pt x="5686" y="2198"/>
                      <a:pt x="5715" y="2191"/>
                    </a:cubicBezTo>
                    <a:cubicBezTo>
                      <a:pt x="5664" y="2191"/>
                      <a:pt x="5620" y="2175"/>
                      <a:pt x="5586" y="2155"/>
                    </a:cubicBezTo>
                    <a:cubicBezTo>
                      <a:pt x="5514" y="2111"/>
                      <a:pt x="5514" y="2039"/>
                      <a:pt x="5593" y="2003"/>
                    </a:cubicBezTo>
                    <a:cubicBezTo>
                      <a:pt x="5607" y="1989"/>
                      <a:pt x="5620" y="1982"/>
                      <a:pt x="5643" y="1975"/>
                    </a:cubicBezTo>
                    <a:cubicBezTo>
                      <a:pt x="5593" y="1975"/>
                      <a:pt x="5534" y="1989"/>
                      <a:pt x="5500" y="2011"/>
                    </a:cubicBezTo>
                    <a:cubicBezTo>
                      <a:pt x="5434" y="2046"/>
                      <a:pt x="5427" y="2098"/>
                      <a:pt x="5463" y="2132"/>
                    </a:cubicBezTo>
                    <a:lnTo>
                      <a:pt x="5319" y="2218"/>
                    </a:lnTo>
                    <a:lnTo>
                      <a:pt x="5155" y="2118"/>
                    </a:lnTo>
                    <a:lnTo>
                      <a:pt x="4880" y="1960"/>
                    </a:lnTo>
                    <a:lnTo>
                      <a:pt x="4817" y="1925"/>
                    </a:lnTo>
                    <a:lnTo>
                      <a:pt x="4953" y="1846"/>
                    </a:lnTo>
                    <a:cubicBezTo>
                      <a:pt x="4978" y="1853"/>
                      <a:pt x="5007" y="1856"/>
                      <a:pt x="5036" y="1856"/>
                    </a:cubicBezTo>
                    <a:cubicBezTo>
                      <a:pt x="5065" y="1856"/>
                      <a:pt x="5093" y="1853"/>
                      <a:pt x="5118" y="1846"/>
                    </a:cubicBezTo>
                    <a:cubicBezTo>
                      <a:pt x="5075" y="1846"/>
                      <a:pt x="5032" y="1830"/>
                      <a:pt x="4996" y="1816"/>
                    </a:cubicBezTo>
                    <a:cubicBezTo>
                      <a:pt x="4924" y="1766"/>
                      <a:pt x="4924" y="1701"/>
                      <a:pt x="4996" y="1658"/>
                    </a:cubicBezTo>
                    <a:cubicBezTo>
                      <a:pt x="5010" y="1644"/>
                      <a:pt x="5032" y="1637"/>
                      <a:pt x="5053" y="1637"/>
                    </a:cubicBezTo>
                    <a:cubicBezTo>
                      <a:pt x="5043" y="1636"/>
                      <a:pt x="5033" y="1635"/>
                      <a:pt x="5023" y="1635"/>
                    </a:cubicBezTo>
                    <a:cubicBezTo>
                      <a:pt x="4977" y="1635"/>
                      <a:pt x="4933" y="1648"/>
                      <a:pt x="4903" y="1666"/>
                    </a:cubicBezTo>
                    <a:cubicBezTo>
                      <a:pt x="4844" y="1701"/>
                      <a:pt x="4830" y="1753"/>
                      <a:pt x="4867" y="1796"/>
                    </a:cubicBezTo>
                    <a:lnTo>
                      <a:pt x="4730" y="1873"/>
                    </a:lnTo>
                    <a:lnTo>
                      <a:pt x="4608" y="1803"/>
                    </a:lnTo>
                    <a:lnTo>
                      <a:pt x="4327" y="1644"/>
                    </a:lnTo>
                    <a:lnTo>
                      <a:pt x="4220" y="1580"/>
                    </a:lnTo>
                    <a:lnTo>
                      <a:pt x="4356" y="1501"/>
                    </a:lnTo>
                    <a:cubicBezTo>
                      <a:pt x="4384" y="1508"/>
                      <a:pt x="4413" y="1511"/>
                      <a:pt x="4441" y="1511"/>
                    </a:cubicBezTo>
                    <a:cubicBezTo>
                      <a:pt x="4469" y="1511"/>
                      <a:pt x="4497" y="1508"/>
                      <a:pt x="4522" y="1501"/>
                    </a:cubicBezTo>
                    <a:cubicBezTo>
                      <a:pt x="4478" y="1501"/>
                      <a:pt x="4435" y="1485"/>
                      <a:pt x="4406" y="1471"/>
                    </a:cubicBezTo>
                    <a:cubicBezTo>
                      <a:pt x="4327" y="1428"/>
                      <a:pt x="4335" y="1356"/>
                      <a:pt x="4406" y="1313"/>
                    </a:cubicBezTo>
                    <a:cubicBezTo>
                      <a:pt x="4422" y="1306"/>
                      <a:pt x="4442" y="1299"/>
                      <a:pt x="4456" y="1292"/>
                    </a:cubicBezTo>
                    <a:cubicBezTo>
                      <a:pt x="4447" y="1291"/>
                      <a:pt x="4438" y="1290"/>
                      <a:pt x="4429" y="1290"/>
                    </a:cubicBezTo>
                    <a:cubicBezTo>
                      <a:pt x="4386" y="1290"/>
                      <a:pt x="4341" y="1303"/>
                      <a:pt x="4306" y="1321"/>
                    </a:cubicBezTo>
                    <a:cubicBezTo>
                      <a:pt x="4249" y="1356"/>
                      <a:pt x="4233" y="1408"/>
                      <a:pt x="4270" y="1451"/>
                    </a:cubicBezTo>
                    <a:lnTo>
                      <a:pt x="4133" y="1528"/>
                    </a:lnTo>
                    <a:lnTo>
                      <a:pt x="4054" y="1485"/>
                    </a:lnTo>
                    <a:lnTo>
                      <a:pt x="3868" y="1378"/>
                    </a:lnTo>
                    <a:cubicBezTo>
                      <a:pt x="3802" y="1342"/>
                      <a:pt x="3802" y="1278"/>
                      <a:pt x="3868" y="1242"/>
                    </a:cubicBezTo>
                    <a:lnTo>
                      <a:pt x="4040" y="1140"/>
                    </a:lnTo>
                    <a:lnTo>
                      <a:pt x="4040" y="1140"/>
                    </a:lnTo>
                    <a:cubicBezTo>
                      <a:pt x="4010" y="1153"/>
                      <a:pt x="3975" y="1158"/>
                      <a:pt x="3941" y="1158"/>
                    </a:cubicBezTo>
                    <a:cubicBezTo>
                      <a:pt x="3894" y="1158"/>
                      <a:pt x="3847" y="1147"/>
                      <a:pt x="3809" y="1126"/>
                    </a:cubicBezTo>
                    <a:cubicBezTo>
                      <a:pt x="3738" y="1083"/>
                      <a:pt x="3738" y="1011"/>
                      <a:pt x="3818" y="968"/>
                    </a:cubicBezTo>
                    <a:cubicBezTo>
                      <a:pt x="3853" y="946"/>
                      <a:pt x="3901" y="935"/>
                      <a:pt x="3949" y="935"/>
                    </a:cubicBezTo>
                    <a:cubicBezTo>
                      <a:pt x="3977" y="935"/>
                      <a:pt x="4006" y="939"/>
                      <a:pt x="4033" y="947"/>
                    </a:cubicBezTo>
                    <a:lnTo>
                      <a:pt x="4170" y="868"/>
                    </a:lnTo>
                    <a:lnTo>
                      <a:pt x="3666" y="573"/>
                    </a:lnTo>
                    <a:lnTo>
                      <a:pt x="3530" y="652"/>
                    </a:lnTo>
                    <a:cubicBezTo>
                      <a:pt x="3566" y="695"/>
                      <a:pt x="3550" y="745"/>
                      <a:pt x="3493" y="781"/>
                    </a:cubicBezTo>
                    <a:cubicBezTo>
                      <a:pt x="3454" y="803"/>
                      <a:pt x="3405" y="814"/>
                      <a:pt x="3357" y="814"/>
                    </a:cubicBezTo>
                    <a:cubicBezTo>
                      <a:pt x="3309" y="814"/>
                      <a:pt x="3261" y="803"/>
                      <a:pt x="3221" y="781"/>
                    </a:cubicBezTo>
                    <a:cubicBezTo>
                      <a:pt x="3148" y="738"/>
                      <a:pt x="3148" y="666"/>
                      <a:pt x="3221" y="623"/>
                    </a:cubicBezTo>
                    <a:cubicBezTo>
                      <a:pt x="3260" y="601"/>
                      <a:pt x="3307" y="593"/>
                      <a:pt x="3355" y="593"/>
                    </a:cubicBezTo>
                    <a:cubicBezTo>
                      <a:pt x="3385" y="593"/>
                      <a:pt x="3415" y="597"/>
                      <a:pt x="3443" y="602"/>
                    </a:cubicBezTo>
                    <a:lnTo>
                      <a:pt x="3580" y="523"/>
                    </a:lnTo>
                    <a:lnTo>
                      <a:pt x="3076" y="228"/>
                    </a:lnTo>
                    <a:lnTo>
                      <a:pt x="2940" y="314"/>
                    </a:lnTo>
                    <a:cubicBezTo>
                      <a:pt x="2969" y="350"/>
                      <a:pt x="2962" y="400"/>
                      <a:pt x="2903" y="436"/>
                    </a:cubicBezTo>
                    <a:cubicBezTo>
                      <a:pt x="2865" y="458"/>
                      <a:pt x="2815" y="469"/>
                      <a:pt x="2765" y="469"/>
                    </a:cubicBezTo>
                    <a:cubicBezTo>
                      <a:pt x="2716" y="469"/>
                      <a:pt x="2667" y="458"/>
                      <a:pt x="2631" y="436"/>
                    </a:cubicBezTo>
                    <a:cubicBezTo>
                      <a:pt x="2558" y="393"/>
                      <a:pt x="2558" y="321"/>
                      <a:pt x="2631" y="278"/>
                    </a:cubicBezTo>
                    <a:cubicBezTo>
                      <a:pt x="2669" y="259"/>
                      <a:pt x="2724" y="250"/>
                      <a:pt x="2775" y="250"/>
                    </a:cubicBezTo>
                    <a:cubicBezTo>
                      <a:pt x="2800" y="250"/>
                      <a:pt x="2825" y="252"/>
                      <a:pt x="2846" y="257"/>
                    </a:cubicBezTo>
                    <a:lnTo>
                      <a:pt x="2990" y="178"/>
                    </a:lnTo>
                    <a:lnTo>
                      <a:pt x="2724" y="27"/>
                    </a:lnTo>
                    <a:cubicBezTo>
                      <a:pt x="2696" y="9"/>
                      <a:pt x="2654" y="0"/>
                      <a:pt x="26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1"/>
              <p:cNvSpPr/>
              <p:nvPr/>
            </p:nvSpPr>
            <p:spPr>
              <a:xfrm>
                <a:off x="2321128" y="3833879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1"/>
              <p:cNvSpPr/>
              <p:nvPr/>
            </p:nvSpPr>
            <p:spPr>
              <a:xfrm>
                <a:off x="2350070" y="3850797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1"/>
              <p:cNvSpPr/>
              <p:nvPr/>
            </p:nvSpPr>
            <p:spPr>
              <a:xfrm>
                <a:off x="2379331" y="386750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1"/>
              <p:cNvSpPr/>
              <p:nvPr/>
            </p:nvSpPr>
            <p:spPr>
              <a:xfrm>
                <a:off x="2408273" y="3884421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1"/>
              <p:cNvSpPr/>
              <p:nvPr/>
            </p:nvSpPr>
            <p:spPr>
              <a:xfrm>
                <a:off x="2437321" y="3901232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1"/>
              <p:cNvSpPr/>
              <p:nvPr/>
            </p:nvSpPr>
            <p:spPr>
              <a:xfrm>
                <a:off x="2466475" y="3917938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1"/>
              <p:cNvSpPr/>
              <p:nvPr/>
            </p:nvSpPr>
            <p:spPr>
              <a:xfrm>
                <a:off x="2495523" y="3934856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1"/>
              <p:cNvSpPr/>
              <p:nvPr/>
            </p:nvSpPr>
            <p:spPr>
              <a:xfrm>
                <a:off x="2524465" y="3951774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1"/>
              <p:cNvSpPr/>
              <p:nvPr/>
            </p:nvSpPr>
            <p:spPr>
              <a:xfrm>
                <a:off x="2553619" y="3968479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2582668" y="398529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extrusionOk="0">
                    <a:moveTo>
                      <a:pt x="0" y="1027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2611716" y="4002209"/>
                <a:ext cx="188226" cy="109382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8" fill="none" extrusionOk="0">
                    <a:moveTo>
                      <a:pt x="0" y="1027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2640870" y="4018914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2231537" y="3884633"/>
                <a:ext cx="677039" cy="390178"/>
              </a:xfrm>
              <a:custGeom>
                <a:avLst/>
                <a:gdLst/>
                <a:ahLst/>
                <a:cxnLst/>
                <a:rect l="l" t="t" r="r" b="b"/>
                <a:pathLst>
                  <a:path w="6363" h="3667" extrusionOk="0">
                    <a:moveTo>
                      <a:pt x="2592" y="0"/>
                    </a:moveTo>
                    <a:cubicBezTo>
                      <a:pt x="2549" y="0"/>
                      <a:pt x="2506" y="9"/>
                      <a:pt x="2474" y="27"/>
                    </a:cubicBezTo>
                    <a:lnTo>
                      <a:pt x="878" y="954"/>
                    </a:lnTo>
                    <a:lnTo>
                      <a:pt x="66" y="1428"/>
                    </a:lnTo>
                    <a:cubicBezTo>
                      <a:pt x="0" y="1464"/>
                      <a:pt x="0" y="1528"/>
                      <a:pt x="66" y="1564"/>
                    </a:cubicBezTo>
                    <a:lnTo>
                      <a:pt x="325" y="1716"/>
                    </a:lnTo>
                    <a:lnTo>
                      <a:pt x="461" y="1637"/>
                    </a:lnTo>
                    <a:cubicBezTo>
                      <a:pt x="432" y="1594"/>
                      <a:pt x="440" y="1544"/>
                      <a:pt x="497" y="1508"/>
                    </a:cubicBezTo>
                    <a:cubicBezTo>
                      <a:pt x="537" y="1486"/>
                      <a:pt x="585" y="1475"/>
                      <a:pt x="633" y="1475"/>
                    </a:cubicBezTo>
                    <a:cubicBezTo>
                      <a:pt x="682" y="1475"/>
                      <a:pt x="730" y="1486"/>
                      <a:pt x="770" y="1508"/>
                    </a:cubicBezTo>
                    <a:cubicBezTo>
                      <a:pt x="842" y="1551"/>
                      <a:pt x="842" y="1623"/>
                      <a:pt x="770" y="1666"/>
                    </a:cubicBezTo>
                    <a:cubicBezTo>
                      <a:pt x="734" y="1688"/>
                      <a:pt x="687" y="1699"/>
                      <a:pt x="639" y="1699"/>
                    </a:cubicBezTo>
                    <a:cubicBezTo>
                      <a:pt x="610" y="1699"/>
                      <a:pt x="581" y="1695"/>
                      <a:pt x="554" y="1687"/>
                    </a:cubicBezTo>
                    <a:lnTo>
                      <a:pt x="411" y="1766"/>
                    </a:lnTo>
                    <a:lnTo>
                      <a:pt x="922" y="2061"/>
                    </a:lnTo>
                    <a:lnTo>
                      <a:pt x="1058" y="1982"/>
                    </a:lnTo>
                    <a:cubicBezTo>
                      <a:pt x="1022" y="1939"/>
                      <a:pt x="1035" y="1889"/>
                      <a:pt x="1094" y="1853"/>
                    </a:cubicBezTo>
                    <a:cubicBezTo>
                      <a:pt x="1129" y="1831"/>
                      <a:pt x="1178" y="1820"/>
                      <a:pt x="1227" y="1820"/>
                    </a:cubicBezTo>
                    <a:cubicBezTo>
                      <a:pt x="1276" y="1820"/>
                      <a:pt x="1327" y="1831"/>
                      <a:pt x="1367" y="1853"/>
                    </a:cubicBezTo>
                    <a:cubicBezTo>
                      <a:pt x="1439" y="1896"/>
                      <a:pt x="1439" y="1968"/>
                      <a:pt x="1367" y="2011"/>
                    </a:cubicBezTo>
                    <a:cubicBezTo>
                      <a:pt x="1331" y="2033"/>
                      <a:pt x="1281" y="2044"/>
                      <a:pt x="1231" y="2044"/>
                    </a:cubicBezTo>
                    <a:cubicBezTo>
                      <a:pt x="1201" y="2044"/>
                      <a:pt x="1171" y="2040"/>
                      <a:pt x="1144" y="2032"/>
                    </a:cubicBezTo>
                    <a:lnTo>
                      <a:pt x="1008" y="2111"/>
                    </a:lnTo>
                    <a:lnTo>
                      <a:pt x="1518" y="2406"/>
                    </a:lnTo>
                    <a:lnTo>
                      <a:pt x="1655" y="2327"/>
                    </a:lnTo>
                    <a:cubicBezTo>
                      <a:pt x="1618" y="2284"/>
                      <a:pt x="1632" y="2234"/>
                      <a:pt x="1691" y="2198"/>
                    </a:cubicBezTo>
                    <a:cubicBezTo>
                      <a:pt x="1726" y="2176"/>
                      <a:pt x="1775" y="2165"/>
                      <a:pt x="1823" y="2165"/>
                    </a:cubicBezTo>
                    <a:cubicBezTo>
                      <a:pt x="1872" y="2165"/>
                      <a:pt x="1920" y="2176"/>
                      <a:pt x="1957" y="2198"/>
                    </a:cubicBezTo>
                    <a:cubicBezTo>
                      <a:pt x="2036" y="2241"/>
                      <a:pt x="2036" y="2313"/>
                      <a:pt x="1964" y="2356"/>
                    </a:cubicBezTo>
                    <a:cubicBezTo>
                      <a:pt x="1923" y="2377"/>
                      <a:pt x="1875" y="2386"/>
                      <a:pt x="1828" y="2386"/>
                    </a:cubicBezTo>
                    <a:cubicBezTo>
                      <a:pt x="1798" y="2386"/>
                      <a:pt x="1768" y="2382"/>
                      <a:pt x="1741" y="2377"/>
                    </a:cubicBezTo>
                    <a:lnTo>
                      <a:pt x="1605" y="2456"/>
                    </a:lnTo>
                    <a:lnTo>
                      <a:pt x="2114" y="2751"/>
                    </a:lnTo>
                    <a:lnTo>
                      <a:pt x="2252" y="2665"/>
                    </a:lnTo>
                    <a:cubicBezTo>
                      <a:pt x="2215" y="2629"/>
                      <a:pt x="2229" y="2579"/>
                      <a:pt x="2286" y="2543"/>
                    </a:cubicBezTo>
                    <a:cubicBezTo>
                      <a:pt x="2322" y="2521"/>
                      <a:pt x="2371" y="2510"/>
                      <a:pt x="2420" y="2510"/>
                    </a:cubicBezTo>
                    <a:cubicBezTo>
                      <a:pt x="2469" y="2510"/>
                      <a:pt x="2517" y="2521"/>
                      <a:pt x="2554" y="2543"/>
                    </a:cubicBezTo>
                    <a:cubicBezTo>
                      <a:pt x="2631" y="2586"/>
                      <a:pt x="2631" y="2658"/>
                      <a:pt x="2554" y="2701"/>
                    </a:cubicBezTo>
                    <a:cubicBezTo>
                      <a:pt x="2518" y="2718"/>
                      <a:pt x="2472" y="2727"/>
                      <a:pt x="2426" y="2727"/>
                    </a:cubicBezTo>
                    <a:cubicBezTo>
                      <a:pt x="2396" y="2727"/>
                      <a:pt x="2366" y="2723"/>
                      <a:pt x="2338" y="2715"/>
                    </a:cubicBezTo>
                    <a:lnTo>
                      <a:pt x="2200" y="2801"/>
                    </a:lnTo>
                    <a:lnTo>
                      <a:pt x="2704" y="3089"/>
                    </a:lnTo>
                    <a:lnTo>
                      <a:pt x="2847" y="3010"/>
                    </a:lnTo>
                    <a:cubicBezTo>
                      <a:pt x="2812" y="2967"/>
                      <a:pt x="2819" y="2917"/>
                      <a:pt x="2883" y="2888"/>
                    </a:cubicBezTo>
                    <a:cubicBezTo>
                      <a:pt x="2919" y="2866"/>
                      <a:pt x="2968" y="2855"/>
                      <a:pt x="3016" y="2855"/>
                    </a:cubicBezTo>
                    <a:cubicBezTo>
                      <a:pt x="3065" y="2855"/>
                      <a:pt x="3113" y="2866"/>
                      <a:pt x="3149" y="2888"/>
                    </a:cubicBezTo>
                    <a:cubicBezTo>
                      <a:pt x="3228" y="2931"/>
                      <a:pt x="3228" y="2995"/>
                      <a:pt x="3149" y="3038"/>
                    </a:cubicBezTo>
                    <a:cubicBezTo>
                      <a:pt x="3113" y="3060"/>
                      <a:pt x="3065" y="3072"/>
                      <a:pt x="3017" y="3072"/>
                    </a:cubicBezTo>
                    <a:cubicBezTo>
                      <a:pt x="2989" y="3072"/>
                      <a:pt x="2960" y="3068"/>
                      <a:pt x="2933" y="3060"/>
                    </a:cubicBezTo>
                    <a:lnTo>
                      <a:pt x="2797" y="3139"/>
                    </a:lnTo>
                    <a:lnTo>
                      <a:pt x="3300" y="3434"/>
                    </a:lnTo>
                    <a:lnTo>
                      <a:pt x="3437" y="3355"/>
                    </a:lnTo>
                    <a:cubicBezTo>
                      <a:pt x="3407" y="3312"/>
                      <a:pt x="3416" y="3262"/>
                      <a:pt x="3473" y="3226"/>
                    </a:cubicBezTo>
                    <a:cubicBezTo>
                      <a:pt x="3513" y="3204"/>
                      <a:pt x="3563" y="3193"/>
                      <a:pt x="3613" y="3193"/>
                    </a:cubicBezTo>
                    <a:cubicBezTo>
                      <a:pt x="3662" y="3193"/>
                      <a:pt x="3710" y="3204"/>
                      <a:pt x="3746" y="3226"/>
                    </a:cubicBezTo>
                    <a:cubicBezTo>
                      <a:pt x="3818" y="3269"/>
                      <a:pt x="3818" y="3340"/>
                      <a:pt x="3746" y="3383"/>
                    </a:cubicBezTo>
                    <a:cubicBezTo>
                      <a:pt x="3710" y="3406"/>
                      <a:pt x="3662" y="3417"/>
                      <a:pt x="3614" y="3417"/>
                    </a:cubicBezTo>
                    <a:cubicBezTo>
                      <a:pt x="3586" y="3417"/>
                      <a:pt x="3557" y="3413"/>
                      <a:pt x="3530" y="3405"/>
                    </a:cubicBezTo>
                    <a:lnTo>
                      <a:pt x="3394" y="3484"/>
                    </a:lnTo>
                    <a:lnTo>
                      <a:pt x="3652" y="3635"/>
                    </a:lnTo>
                    <a:cubicBezTo>
                      <a:pt x="3685" y="3656"/>
                      <a:pt x="3727" y="3667"/>
                      <a:pt x="3768" y="3667"/>
                    </a:cubicBezTo>
                    <a:cubicBezTo>
                      <a:pt x="3809" y="3667"/>
                      <a:pt x="3850" y="3656"/>
                      <a:pt x="3882" y="3635"/>
                    </a:cubicBezTo>
                    <a:lnTo>
                      <a:pt x="6297" y="2234"/>
                    </a:lnTo>
                    <a:cubicBezTo>
                      <a:pt x="6363" y="2198"/>
                      <a:pt x="6363" y="2141"/>
                      <a:pt x="6297" y="2098"/>
                    </a:cubicBezTo>
                    <a:lnTo>
                      <a:pt x="5636" y="1716"/>
                    </a:lnTo>
                    <a:lnTo>
                      <a:pt x="5234" y="1485"/>
                    </a:lnTo>
                    <a:lnTo>
                      <a:pt x="4960" y="1328"/>
                    </a:lnTo>
                    <a:lnTo>
                      <a:pt x="4687" y="1169"/>
                    </a:lnTo>
                    <a:lnTo>
                      <a:pt x="4415" y="1011"/>
                    </a:lnTo>
                    <a:lnTo>
                      <a:pt x="4141" y="854"/>
                    </a:lnTo>
                    <a:lnTo>
                      <a:pt x="3868" y="695"/>
                    </a:lnTo>
                    <a:lnTo>
                      <a:pt x="3595" y="536"/>
                    </a:lnTo>
                    <a:lnTo>
                      <a:pt x="3321" y="379"/>
                    </a:lnTo>
                    <a:lnTo>
                      <a:pt x="3042" y="221"/>
                    </a:lnTo>
                    <a:lnTo>
                      <a:pt x="2769" y="62"/>
                    </a:lnTo>
                    <a:lnTo>
                      <a:pt x="2710" y="27"/>
                    </a:lnTo>
                    <a:cubicBezTo>
                      <a:pt x="2679" y="9"/>
                      <a:pt x="2635" y="0"/>
                      <a:pt x="25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2337089" y="3920385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2366243" y="393709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2395291" y="3953902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9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1"/>
              <p:cNvSpPr/>
              <p:nvPr/>
            </p:nvSpPr>
            <p:spPr>
              <a:xfrm>
                <a:off x="2424233" y="397082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9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extrusionOk="0">
                    <a:moveTo>
                      <a:pt x="1474" y="1"/>
                    </a:moveTo>
                    <a:lnTo>
                      <a:pt x="1" y="856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1"/>
              <p:cNvSpPr/>
              <p:nvPr/>
            </p:nvSpPr>
            <p:spPr>
              <a:xfrm>
                <a:off x="2484777" y="3987525"/>
                <a:ext cx="156944" cy="9118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857" fill="none" extrusionOk="0">
                    <a:moveTo>
                      <a:pt x="1474" y="1"/>
                    </a:moveTo>
                    <a:lnTo>
                      <a:pt x="1" y="856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extrusionOk="0">
                    <a:moveTo>
                      <a:pt x="296" y="0"/>
                    </a:moveTo>
                    <a:lnTo>
                      <a:pt x="1" y="17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1"/>
              <p:cNvSpPr/>
              <p:nvPr/>
            </p:nvSpPr>
            <p:spPr>
              <a:xfrm>
                <a:off x="2453388" y="4078607"/>
                <a:ext cx="31495" cy="18408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73" fill="none" extrusionOk="0">
                    <a:moveTo>
                      <a:pt x="296" y="0"/>
                    </a:moveTo>
                    <a:lnTo>
                      <a:pt x="1" y="173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1"/>
              <p:cNvSpPr/>
              <p:nvPr/>
            </p:nvSpPr>
            <p:spPr>
              <a:xfrm>
                <a:off x="2482436" y="4004443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1"/>
              <p:cNvSpPr/>
              <p:nvPr/>
            </p:nvSpPr>
            <p:spPr>
              <a:xfrm>
                <a:off x="2511484" y="4022000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extrusionOk="0">
                    <a:moveTo>
                      <a:pt x="0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1"/>
              <p:cNvSpPr/>
              <p:nvPr/>
            </p:nvSpPr>
            <p:spPr>
              <a:xfrm>
                <a:off x="2540638" y="4038918"/>
                <a:ext cx="188226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1" fill="none" extrusionOk="0">
                    <a:moveTo>
                      <a:pt x="0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extrusionOk="0">
                    <a:moveTo>
                      <a:pt x="1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1"/>
              <p:cNvSpPr/>
              <p:nvPr/>
            </p:nvSpPr>
            <p:spPr>
              <a:xfrm>
                <a:off x="2569580" y="4055623"/>
                <a:ext cx="188332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2" fill="none" extrusionOk="0">
                    <a:moveTo>
                      <a:pt x="1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1"/>
              <p:cNvSpPr/>
              <p:nvPr/>
            </p:nvSpPr>
            <p:spPr>
              <a:xfrm>
                <a:off x="2598628" y="4072542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extrusionOk="0">
                    <a:moveTo>
                      <a:pt x="1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1"/>
              <p:cNvSpPr/>
              <p:nvPr/>
            </p:nvSpPr>
            <p:spPr>
              <a:xfrm>
                <a:off x="2627783" y="4089460"/>
                <a:ext cx="188332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0" fill="none" extrusionOk="0">
                    <a:moveTo>
                      <a:pt x="1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2656831" y="4106059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1"/>
              <p:cNvSpPr/>
              <p:nvPr/>
            </p:nvSpPr>
            <p:spPr>
              <a:xfrm>
                <a:off x="2653000" y="3759078"/>
                <a:ext cx="677784" cy="389859"/>
              </a:xfrm>
              <a:custGeom>
                <a:avLst/>
                <a:gdLst/>
                <a:ahLst/>
                <a:cxnLst/>
                <a:rect l="l" t="t" r="r" b="b"/>
                <a:pathLst>
                  <a:path w="6370" h="3664" extrusionOk="0">
                    <a:moveTo>
                      <a:pt x="2596" y="0"/>
                    </a:moveTo>
                    <a:cubicBezTo>
                      <a:pt x="2554" y="0"/>
                      <a:pt x="2513" y="9"/>
                      <a:pt x="2481" y="27"/>
                    </a:cubicBezTo>
                    <a:lnTo>
                      <a:pt x="540" y="1156"/>
                    </a:lnTo>
                    <a:lnTo>
                      <a:pt x="318" y="1285"/>
                    </a:lnTo>
                    <a:cubicBezTo>
                      <a:pt x="302" y="1301"/>
                      <a:pt x="295" y="1307"/>
                      <a:pt x="281" y="1314"/>
                    </a:cubicBezTo>
                    <a:cubicBezTo>
                      <a:pt x="266" y="1321"/>
                      <a:pt x="259" y="1328"/>
                      <a:pt x="238" y="1328"/>
                    </a:cubicBezTo>
                    <a:lnTo>
                      <a:pt x="66" y="1430"/>
                    </a:lnTo>
                    <a:cubicBezTo>
                      <a:pt x="0" y="1466"/>
                      <a:pt x="0" y="1530"/>
                      <a:pt x="66" y="1566"/>
                    </a:cubicBezTo>
                    <a:lnTo>
                      <a:pt x="252" y="1673"/>
                    </a:lnTo>
                    <a:lnTo>
                      <a:pt x="331" y="1716"/>
                    </a:lnTo>
                    <a:lnTo>
                      <a:pt x="468" y="1639"/>
                    </a:lnTo>
                    <a:cubicBezTo>
                      <a:pt x="431" y="1596"/>
                      <a:pt x="447" y="1544"/>
                      <a:pt x="504" y="1509"/>
                    </a:cubicBezTo>
                    <a:cubicBezTo>
                      <a:pt x="539" y="1491"/>
                      <a:pt x="584" y="1478"/>
                      <a:pt x="627" y="1478"/>
                    </a:cubicBezTo>
                    <a:cubicBezTo>
                      <a:pt x="636" y="1478"/>
                      <a:pt x="645" y="1479"/>
                      <a:pt x="654" y="1480"/>
                    </a:cubicBezTo>
                    <a:cubicBezTo>
                      <a:pt x="697" y="1480"/>
                      <a:pt x="740" y="1494"/>
                      <a:pt x="770" y="1509"/>
                    </a:cubicBezTo>
                    <a:cubicBezTo>
                      <a:pt x="849" y="1552"/>
                      <a:pt x="849" y="1623"/>
                      <a:pt x="777" y="1666"/>
                    </a:cubicBezTo>
                    <a:cubicBezTo>
                      <a:pt x="756" y="1673"/>
                      <a:pt x="740" y="1682"/>
                      <a:pt x="720" y="1689"/>
                    </a:cubicBezTo>
                    <a:cubicBezTo>
                      <a:pt x="695" y="1696"/>
                      <a:pt x="667" y="1699"/>
                      <a:pt x="639" y="1699"/>
                    </a:cubicBezTo>
                    <a:cubicBezTo>
                      <a:pt x="611" y="1699"/>
                      <a:pt x="582" y="1696"/>
                      <a:pt x="554" y="1689"/>
                    </a:cubicBezTo>
                    <a:lnTo>
                      <a:pt x="418" y="1768"/>
                    </a:lnTo>
                    <a:lnTo>
                      <a:pt x="525" y="1832"/>
                    </a:lnTo>
                    <a:lnTo>
                      <a:pt x="806" y="1991"/>
                    </a:lnTo>
                    <a:lnTo>
                      <a:pt x="928" y="2061"/>
                    </a:lnTo>
                    <a:lnTo>
                      <a:pt x="1065" y="1984"/>
                    </a:lnTo>
                    <a:cubicBezTo>
                      <a:pt x="1028" y="1941"/>
                      <a:pt x="1042" y="1889"/>
                      <a:pt x="1101" y="1854"/>
                    </a:cubicBezTo>
                    <a:cubicBezTo>
                      <a:pt x="1131" y="1836"/>
                      <a:pt x="1175" y="1823"/>
                      <a:pt x="1221" y="1823"/>
                    </a:cubicBezTo>
                    <a:cubicBezTo>
                      <a:pt x="1231" y="1823"/>
                      <a:pt x="1241" y="1824"/>
                      <a:pt x="1251" y="1825"/>
                    </a:cubicBezTo>
                    <a:cubicBezTo>
                      <a:pt x="1294" y="1825"/>
                      <a:pt x="1337" y="1832"/>
                      <a:pt x="1366" y="1854"/>
                    </a:cubicBezTo>
                    <a:cubicBezTo>
                      <a:pt x="1446" y="1897"/>
                      <a:pt x="1446" y="1968"/>
                      <a:pt x="1366" y="2011"/>
                    </a:cubicBezTo>
                    <a:cubicBezTo>
                      <a:pt x="1353" y="2018"/>
                      <a:pt x="1337" y="2027"/>
                      <a:pt x="1316" y="2034"/>
                    </a:cubicBezTo>
                    <a:cubicBezTo>
                      <a:pt x="1291" y="2041"/>
                      <a:pt x="1263" y="2044"/>
                      <a:pt x="1234" y="2044"/>
                    </a:cubicBezTo>
                    <a:cubicBezTo>
                      <a:pt x="1205" y="2044"/>
                      <a:pt x="1176" y="2041"/>
                      <a:pt x="1151" y="2034"/>
                    </a:cubicBezTo>
                    <a:lnTo>
                      <a:pt x="1015" y="2113"/>
                    </a:lnTo>
                    <a:lnTo>
                      <a:pt x="1078" y="2148"/>
                    </a:lnTo>
                    <a:lnTo>
                      <a:pt x="1353" y="2306"/>
                    </a:lnTo>
                    <a:lnTo>
                      <a:pt x="1517" y="2406"/>
                    </a:lnTo>
                    <a:lnTo>
                      <a:pt x="1661" y="2320"/>
                    </a:lnTo>
                    <a:cubicBezTo>
                      <a:pt x="1625" y="2286"/>
                      <a:pt x="1632" y="2234"/>
                      <a:pt x="1698" y="2199"/>
                    </a:cubicBezTo>
                    <a:cubicBezTo>
                      <a:pt x="1732" y="2177"/>
                      <a:pt x="1791" y="2163"/>
                      <a:pt x="1841" y="2163"/>
                    </a:cubicBezTo>
                    <a:cubicBezTo>
                      <a:pt x="1884" y="2170"/>
                      <a:pt x="1927" y="2177"/>
                      <a:pt x="1963" y="2199"/>
                    </a:cubicBezTo>
                    <a:cubicBezTo>
                      <a:pt x="2043" y="2242"/>
                      <a:pt x="2043" y="2313"/>
                      <a:pt x="1963" y="2356"/>
                    </a:cubicBezTo>
                    <a:cubicBezTo>
                      <a:pt x="1948" y="2363"/>
                      <a:pt x="1927" y="2372"/>
                      <a:pt x="1913" y="2379"/>
                    </a:cubicBezTo>
                    <a:cubicBezTo>
                      <a:pt x="1884" y="2386"/>
                      <a:pt x="1855" y="2389"/>
                      <a:pt x="1827" y="2389"/>
                    </a:cubicBezTo>
                    <a:cubicBezTo>
                      <a:pt x="1799" y="2389"/>
                      <a:pt x="1773" y="2386"/>
                      <a:pt x="1748" y="2379"/>
                    </a:cubicBezTo>
                    <a:lnTo>
                      <a:pt x="1611" y="2458"/>
                    </a:lnTo>
                    <a:lnTo>
                      <a:pt x="1625" y="2465"/>
                    </a:lnTo>
                    <a:lnTo>
                      <a:pt x="2020" y="2694"/>
                    </a:lnTo>
                    <a:lnTo>
                      <a:pt x="2113" y="2744"/>
                    </a:lnTo>
                    <a:lnTo>
                      <a:pt x="2250" y="2665"/>
                    </a:lnTo>
                    <a:cubicBezTo>
                      <a:pt x="2222" y="2631"/>
                      <a:pt x="2229" y="2579"/>
                      <a:pt x="2286" y="2544"/>
                    </a:cubicBezTo>
                    <a:cubicBezTo>
                      <a:pt x="2326" y="2523"/>
                      <a:pt x="2376" y="2512"/>
                      <a:pt x="2426" y="2512"/>
                    </a:cubicBezTo>
                    <a:cubicBezTo>
                      <a:pt x="2475" y="2512"/>
                      <a:pt x="2524" y="2523"/>
                      <a:pt x="2560" y="2544"/>
                    </a:cubicBezTo>
                    <a:cubicBezTo>
                      <a:pt x="2631" y="2587"/>
                      <a:pt x="2631" y="2651"/>
                      <a:pt x="2560" y="2701"/>
                    </a:cubicBezTo>
                    <a:cubicBezTo>
                      <a:pt x="2524" y="2719"/>
                      <a:pt x="2478" y="2729"/>
                      <a:pt x="2432" y="2729"/>
                    </a:cubicBezTo>
                    <a:cubicBezTo>
                      <a:pt x="2402" y="2729"/>
                      <a:pt x="2372" y="2725"/>
                      <a:pt x="2345" y="2717"/>
                    </a:cubicBezTo>
                    <a:lnTo>
                      <a:pt x="2207" y="2803"/>
                    </a:lnTo>
                    <a:lnTo>
                      <a:pt x="2710" y="3089"/>
                    </a:lnTo>
                    <a:lnTo>
                      <a:pt x="2847" y="3010"/>
                    </a:lnTo>
                    <a:cubicBezTo>
                      <a:pt x="2810" y="2967"/>
                      <a:pt x="2826" y="2917"/>
                      <a:pt x="2883" y="2889"/>
                    </a:cubicBezTo>
                    <a:cubicBezTo>
                      <a:pt x="2923" y="2868"/>
                      <a:pt x="2971" y="2857"/>
                      <a:pt x="3020" y="2857"/>
                    </a:cubicBezTo>
                    <a:cubicBezTo>
                      <a:pt x="3068" y="2857"/>
                      <a:pt x="3117" y="2868"/>
                      <a:pt x="3155" y="2889"/>
                    </a:cubicBezTo>
                    <a:cubicBezTo>
                      <a:pt x="3228" y="2932"/>
                      <a:pt x="3228" y="2996"/>
                      <a:pt x="3155" y="3039"/>
                    </a:cubicBezTo>
                    <a:cubicBezTo>
                      <a:pt x="3120" y="3062"/>
                      <a:pt x="3072" y="3073"/>
                      <a:pt x="3024" y="3073"/>
                    </a:cubicBezTo>
                    <a:cubicBezTo>
                      <a:pt x="2995" y="3073"/>
                      <a:pt x="2967" y="3070"/>
                      <a:pt x="2940" y="3062"/>
                    </a:cubicBezTo>
                    <a:lnTo>
                      <a:pt x="2797" y="3140"/>
                    </a:lnTo>
                    <a:lnTo>
                      <a:pt x="3307" y="3434"/>
                    </a:lnTo>
                    <a:lnTo>
                      <a:pt x="3444" y="3355"/>
                    </a:lnTo>
                    <a:cubicBezTo>
                      <a:pt x="3407" y="3312"/>
                      <a:pt x="3423" y="3262"/>
                      <a:pt x="3480" y="3226"/>
                    </a:cubicBezTo>
                    <a:cubicBezTo>
                      <a:pt x="3516" y="3204"/>
                      <a:pt x="3564" y="3193"/>
                      <a:pt x="3613" y="3193"/>
                    </a:cubicBezTo>
                    <a:cubicBezTo>
                      <a:pt x="3663" y="3193"/>
                      <a:pt x="3713" y="3204"/>
                      <a:pt x="3752" y="3226"/>
                    </a:cubicBezTo>
                    <a:cubicBezTo>
                      <a:pt x="3825" y="3269"/>
                      <a:pt x="3825" y="3341"/>
                      <a:pt x="3752" y="3384"/>
                    </a:cubicBezTo>
                    <a:cubicBezTo>
                      <a:pt x="3717" y="3407"/>
                      <a:pt x="3666" y="3418"/>
                      <a:pt x="3616" y="3418"/>
                    </a:cubicBezTo>
                    <a:cubicBezTo>
                      <a:pt x="3586" y="3418"/>
                      <a:pt x="3557" y="3415"/>
                      <a:pt x="3530" y="3407"/>
                    </a:cubicBezTo>
                    <a:lnTo>
                      <a:pt x="3394" y="3485"/>
                    </a:lnTo>
                    <a:lnTo>
                      <a:pt x="3659" y="3636"/>
                    </a:lnTo>
                    <a:cubicBezTo>
                      <a:pt x="3692" y="3654"/>
                      <a:pt x="3733" y="3664"/>
                      <a:pt x="3775" y="3664"/>
                    </a:cubicBezTo>
                    <a:cubicBezTo>
                      <a:pt x="3816" y="3664"/>
                      <a:pt x="3857" y="3654"/>
                      <a:pt x="3889" y="3636"/>
                    </a:cubicBezTo>
                    <a:lnTo>
                      <a:pt x="6304" y="2234"/>
                    </a:lnTo>
                    <a:cubicBezTo>
                      <a:pt x="6369" y="2199"/>
                      <a:pt x="6369" y="2141"/>
                      <a:pt x="6304" y="2098"/>
                    </a:cubicBezTo>
                    <a:lnTo>
                      <a:pt x="2710" y="27"/>
                    </a:lnTo>
                    <a:cubicBezTo>
                      <a:pt x="2678" y="9"/>
                      <a:pt x="2637" y="0"/>
                      <a:pt x="2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1"/>
              <p:cNvSpPr/>
              <p:nvPr/>
            </p:nvSpPr>
            <p:spPr>
              <a:xfrm>
                <a:off x="2678324" y="3895806"/>
                <a:ext cx="851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80" h="44" extrusionOk="0">
                    <a:moveTo>
                      <a:pt x="80" y="0"/>
                    </a:moveTo>
                    <a:lnTo>
                      <a:pt x="0" y="43"/>
                    </a:lnTo>
                    <a:cubicBezTo>
                      <a:pt x="21" y="43"/>
                      <a:pt x="28" y="36"/>
                      <a:pt x="43" y="29"/>
                    </a:cubicBezTo>
                    <a:cubicBezTo>
                      <a:pt x="57" y="22"/>
                      <a:pt x="64" y="16"/>
                      <a:pt x="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1"/>
                    </a:moveTo>
                    <a:lnTo>
                      <a:pt x="176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1"/>
              <p:cNvSpPr/>
              <p:nvPr/>
            </p:nvSpPr>
            <p:spPr>
              <a:xfrm>
                <a:off x="2759297" y="3794829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1"/>
                    </a:moveTo>
                    <a:lnTo>
                      <a:pt x="1768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2788452" y="3811641"/>
                <a:ext cx="188226" cy="1088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3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extrusionOk="0">
                    <a:moveTo>
                      <a:pt x="1" y="1020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1"/>
              <p:cNvSpPr/>
              <p:nvPr/>
            </p:nvSpPr>
            <p:spPr>
              <a:xfrm>
                <a:off x="2817393" y="3828559"/>
                <a:ext cx="188332" cy="108637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1" fill="none" extrusionOk="0">
                    <a:moveTo>
                      <a:pt x="1" y="1020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0" y="1022"/>
                    </a:moveTo>
                    <a:lnTo>
                      <a:pt x="1769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1"/>
              <p:cNvSpPr/>
              <p:nvPr/>
            </p:nvSpPr>
            <p:spPr>
              <a:xfrm>
                <a:off x="2846441" y="384526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0" y="1022"/>
                    </a:moveTo>
                    <a:lnTo>
                      <a:pt x="1769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2875596" y="3862182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1"/>
              <p:cNvSpPr/>
              <p:nvPr/>
            </p:nvSpPr>
            <p:spPr>
              <a:xfrm>
                <a:off x="2904644" y="3879100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extrusionOk="0">
                    <a:moveTo>
                      <a:pt x="1" y="1028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1"/>
              <p:cNvSpPr/>
              <p:nvPr/>
            </p:nvSpPr>
            <p:spPr>
              <a:xfrm>
                <a:off x="2933586" y="3895806"/>
                <a:ext cx="188332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70" h="1029" fill="none" extrusionOk="0">
                    <a:moveTo>
                      <a:pt x="1" y="1028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extrusionOk="0">
                    <a:moveTo>
                      <a:pt x="0" y="1029"/>
                    </a:moveTo>
                    <a:lnTo>
                      <a:pt x="176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1"/>
              <p:cNvSpPr/>
              <p:nvPr/>
            </p:nvSpPr>
            <p:spPr>
              <a:xfrm>
                <a:off x="2962847" y="3912617"/>
                <a:ext cx="188226" cy="109488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9" fill="none" extrusionOk="0">
                    <a:moveTo>
                      <a:pt x="0" y="1029"/>
                    </a:moveTo>
                    <a:lnTo>
                      <a:pt x="1768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2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2991788" y="3930280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2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extrusionOk="0">
                    <a:moveTo>
                      <a:pt x="0" y="1020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3020836" y="3947199"/>
                <a:ext cx="188226" cy="108531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0" fill="none" extrusionOk="0">
                    <a:moveTo>
                      <a:pt x="0" y="1020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extrusionOk="0">
                    <a:moveTo>
                      <a:pt x="1" y="1021"/>
                    </a:moveTo>
                    <a:lnTo>
                      <a:pt x="17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3049991" y="3963904"/>
                <a:ext cx="188226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022" fill="none" extrusionOk="0">
                    <a:moveTo>
                      <a:pt x="1" y="1021"/>
                    </a:moveTo>
                    <a:lnTo>
                      <a:pt x="1769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extrusionOk="0">
                    <a:moveTo>
                      <a:pt x="0" y="1022"/>
                    </a:moveTo>
                    <a:lnTo>
                      <a:pt x="177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1"/>
              <p:cNvSpPr/>
              <p:nvPr/>
            </p:nvSpPr>
            <p:spPr>
              <a:xfrm>
                <a:off x="3078294" y="3980716"/>
                <a:ext cx="188971" cy="108743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1022" fill="none" extrusionOk="0">
                    <a:moveTo>
                      <a:pt x="0" y="1022"/>
                    </a:moveTo>
                    <a:lnTo>
                      <a:pt x="1775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2142903" y="2496177"/>
                <a:ext cx="3192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30" h="9" extrusionOk="0">
                    <a:moveTo>
                      <a:pt x="0" y="0"/>
                    </a:moveTo>
                    <a:cubicBezTo>
                      <a:pt x="7" y="0"/>
                      <a:pt x="23" y="0"/>
                      <a:pt x="29" y="9"/>
                    </a:cubicBezTo>
                    <a:lnTo>
                      <a:pt x="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1"/>
              <p:cNvSpPr/>
              <p:nvPr/>
            </p:nvSpPr>
            <p:spPr>
              <a:xfrm>
                <a:off x="1264863" y="2496177"/>
                <a:ext cx="1055619" cy="1184898"/>
              </a:xfrm>
              <a:custGeom>
                <a:avLst/>
                <a:gdLst/>
                <a:ahLst/>
                <a:cxnLst/>
                <a:rect l="l" t="t" r="r" b="b"/>
                <a:pathLst>
                  <a:path w="9921" h="11136" extrusionOk="0">
                    <a:moveTo>
                      <a:pt x="8230" y="366"/>
                    </a:moveTo>
                    <a:cubicBezTo>
                      <a:pt x="8252" y="366"/>
                      <a:pt x="8270" y="384"/>
                      <a:pt x="8281" y="411"/>
                    </a:cubicBezTo>
                    <a:lnTo>
                      <a:pt x="9611" y="5736"/>
                    </a:lnTo>
                    <a:cubicBezTo>
                      <a:pt x="9618" y="5772"/>
                      <a:pt x="9603" y="5822"/>
                      <a:pt x="9568" y="5845"/>
                    </a:cubicBezTo>
                    <a:lnTo>
                      <a:pt x="1647" y="10416"/>
                    </a:lnTo>
                    <a:cubicBezTo>
                      <a:pt x="1639" y="10422"/>
                      <a:pt x="1631" y="10424"/>
                      <a:pt x="1622" y="10424"/>
                    </a:cubicBezTo>
                    <a:cubicBezTo>
                      <a:pt x="1600" y="10424"/>
                      <a:pt x="1577" y="10405"/>
                      <a:pt x="1567" y="10373"/>
                    </a:cubicBezTo>
                    <a:lnTo>
                      <a:pt x="244" y="5055"/>
                    </a:lnTo>
                    <a:cubicBezTo>
                      <a:pt x="230" y="5012"/>
                      <a:pt x="253" y="4968"/>
                      <a:pt x="280" y="4946"/>
                    </a:cubicBezTo>
                    <a:lnTo>
                      <a:pt x="8202" y="374"/>
                    </a:lnTo>
                    <a:cubicBezTo>
                      <a:pt x="8212" y="369"/>
                      <a:pt x="8221" y="366"/>
                      <a:pt x="8230" y="366"/>
                    </a:cubicBezTo>
                    <a:close/>
                    <a:moveTo>
                      <a:pt x="8266" y="0"/>
                    </a:moveTo>
                    <a:cubicBezTo>
                      <a:pt x="8238" y="0"/>
                      <a:pt x="8209" y="9"/>
                      <a:pt x="8180" y="22"/>
                    </a:cubicBezTo>
                    <a:lnTo>
                      <a:pt x="144" y="4658"/>
                    </a:lnTo>
                    <a:cubicBezTo>
                      <a:pt x="51" y="4717"/>
                      <a:pt x="1" y="4860"/>
                      <a:pt x="28" y="4975"/>
                    </a:cubicBezTo>
                    <a:lnTo>
                      <a:pt x="1531" y="10998"/>
                    </a:lnTo>
                    <a:cubicBezTo>
                      <a:pt x="1531" y="11006"/>
                      <a:pt x="1538" y="11013"/>
                      <a:pt x="1538" y="11020"/>
                    </a:cubicBezTo>
                    <a:lnTo>
                      <a:pt x="1538" y="11027"/>
                    </a:lnTo>
                    <a:cubicBezTo>
                      <a:pt x="1547" y="11041"/>
                      <a:pt x="1553" y="11056"/>
                      <a:pt x="1560" y="11070"/>
                    </a:cubicBezTo>
                    <a:lnTo>
                      <a:pt x="1567" y="11070"/>
                    </a:lnTo>
                    <a:cubicBezTo>
                      <a:pt x="1567" y="11077"/>
                      <a:pt x="1574" y="11084"/>
                      <a:pt x="1581" y="11093"/>
                    </a:cubicBezTo>
                    <a:cubicBezTo>
                      <a:pt x="1581" y="11093"/>
                      <a:pt x="1590" y="11099"/>
                      <a:pt x="1597" y="11106"/>
                    </a:cubicBezTo>
                    <a:cubicBezTo>
                      <a:pt x="1604" y="11106"/>
                      <a:pt x="1604" y="11113"/>
                      <a:pt x="1610" y="11113"/>
                    </a:cubicBezTo>
                    <a:lnTo>
                      <a:pt x="1617" y="11120"/>
                    </a:lnTo>
                    <a:lnTo>
                      <a:pt x="1624" y="11120"/>
                    </a:lnTo>
                    <a:cubicBezTo>
                      <a:pt x="1633" y="11127"/>
                      <a:pt x="1633" y="11127"/>
                      <a:pt x="1640" y="11127"/>
                    </a:cubicBezTo>
                    <a:cubicBezTo>
                      <a:pt x="1647" y="11127"/>
                      <a:pt x="1654" y="11136"/>
                      <a:pt x="1654" y="11136"/>
                    </a:cubicBezTo>
                    <a:lnTo>
                      <a:pt x="1667" y="11136"/>
                    </a:lnTo>
                    <a:lnTo>
                      <a:pt x="1667" y="11093"/>
                    </a:lnTo>
                    <a:cubicBezTo>
                      <a:pt x="1667" y="11056"/>
                      <a:pt x="1690" y="11020"/>
                      <a:pt x="1740" y="10991"/>
                    </a:cubicBezTo>
                    <a:lnTo>
                      <a:pt x="9775" y="6355"/>
                    </a:lnTo>
                    <a:cubicBezTo>
                      <a:pt x="9812" y="6333"/>
                      <a:pt x="9855" y="6319"/>
                      <a:pt x="9905" y="6312"/>
                    </a:cubicBezTo>
                    <a:cubicBezTo>
                      <a:pt x="9920" y="6262"/>
                      <a:pt x="9920" y="6210"/>
                      <a:pt x="9905" y="6160"/>
                    </a:cubicBezTo>
                    <a:lnTo>
                      <a:pt x="8404" y="145"/>
                    </a:lnTo>
                    <a:cubicBezTo>
                      <a:pt x="8388" y="66"/>
                      <a:pt x="8338" y="16"/>
                      <a:pt x="8288" y="9"/>
                    </a:cubicBezTo>
                    <a:cubicBezTo>
                      <a:pt x="8281" y="9"/>
                      <a:pt x="8275" y="9"/>
                      <a:pt x="8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2145244" y="2496177"/>
                <a:ext cx="1596" cy="958"/>
              </a:xfrm>
              <a:custGeom>
                <a:avLst/>
                <a:gdLst/>
                <a:ahLst/>
                <a:cxnLst/>
                <a:rect l="l" t="t" r="r" b="b"/>
                <a:pathLst>
                  <a:path w="15" h="9" extrusionOk="0">
                    <a:moveTo>
                      <a:pt x="1" y="0"/>
                    </a:moveTo>
                    <a:cubicBezTo>
                      <a:pt x="1" y="6"/>
                      <a:pt x="3" y="8"/>
                      <a:pt x="7" y="8"/>
                    </a:cubicBezTo>
                    <a:lnTo>
                      <a:pt x="7" y="8"/>
                    </a:lnTo>
                    <a:lnTo>
                      <a:pt x="1" y="0"/>
                    </a:lnTo>
                    <a:close/>
                    <a:moveTo>
                      <a:pt x="7" y="8"/>
                    </a:moveTo>
                    <a:lnTo>
                      <a:pt x="7" y="9"/>
                    </a:lnTo>
                    <a:lnTo>
                      <a:pt x="14" y="9"/>
                    </a:lnTo>
                    <a:cubicBezTo>
                      <a:pt x="12" y="9"/>
                      <a:pt x="9" y="9"/>
                      <a:pt x="7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1"/>
              <p:cNvSpPr/>
              <p:nvPr/>
            </p:nvSpPr>
            <p:spPr>
              <a:xfrm>
                <a:off x="1250392" y="2493623"/>
                <a:ext cx="893994" cy="1187452"/>
              </a:xfrm>
              <a:custGeom>
                <a:avLst/>
                <a:gdLst/>
                <a:ahLst/>
                <a:cxnLst/>
                <a:rect l="l" t="t" r="r" b="b"/>
                <a:pathLst>
                  <a:path w="8402" h="11160" extrusionOk="0">
                    <a:moveTo>
                      <a:pt x="8258" y="1"/>
                    </a:moveTo>
                    <a:cubicBezTo>
                      <a:pt x="8234" y="1"/>
                      <a:pt x="8207" y="9"/>
                      <a:pt x="8179" y="24"/>
                    </a:cubicBezTo>
                    <a:lnTo>
                      <a:pt x="151" y="4661"/>
                    </a:lnTo>
                    <a:cubicBezTo>
                      <a:pt x="51" y="4711"/>
                      <a:pt x="1" y="4854"/>
                      <a:pt x="28" y="4977"/>
                    </a:cubicBezTo>
                    <a:lnTo>
                      <a:pt x="1531" y="10994"/>
                    </a:lnTo>
                    <a:cubicBezTo>
                      <a:pt x="1553" y="11073"/>
                      <a:pt x="1603" y="11123"/>
                      <a:pt x="1660" y="11130"/>
                    </a:cubicBezTo>
                    <a:cubicBezTo>
                      <a:pt x="1703" y="11137"/>
                      <a:pt x="1746" y="11151"/>
                      <a:pt x="1790" y="11160"/>
                    </a:cubicBezTo>
                    <a:cubicBezTo>
                      <a:pt x="1790" y="11160"/>
                      <a:pt x="1783" y="11151"/>
                      <a:pt x="1776" y="11151"/>
                    </a:cubicBezTo>
                    <a:cubicBezTo>
                      <a:pt x="1769" y="11151"/>
                      <a:pt x="1769" y="11151"/>
                      <a:pt x="1760" y="11144"/>
                    </a:cubicBezTo>
                    <a:lnTo>
                      <a:pt x="1753" y="11144"/>
                    </a:lnTo>
                    <a:lnTo>
                      <a:pt x="1746" y="11137"/>
                    </a:lnTo>
                    <a:cubicBezTo>
                      <a:pt x="1740" y="11137"/>
                      <a:pt x="1740" y="11130"/>
                      <a:pt x="1733" y="11130"/>
                    </a:cubicBezTo>
                    <a:cubicBezTo>
                      <a:pt x="1726" y="11123"/>
                      <a:pt x="1717" y="11117"/>
                      <a:pt x="1717" y="11117"/>
                    </a:cubicBezTo>
                    <a:cubicBezTo>
                      <a:pt x="1710" y="11108"/>
                      <a:pt x="1703" y="11101"/>
                      <a:pt x="1703" y="11094"/>
                    </a:cubicBezTo>
                    <a:lnTo>
                      <a:pt x="1696" y="11094"/>
                    </a:lnTo>
                    <a:cubicBezTo>
                      <a:pt x="1689" y="11080"/>
                      <a:pt x="1683" y="11065"/>
                      <a:pt x="1674" y="11051"/>
                    </a:cubicBezTo>
                    <a:lnTo>
                      <a:pt x="1674" y="11044"/>
                    </a:lnTo>
                    <a:cubicBezTo>
                      <a:pt x="1674" y="11037"/>
                      <a:pt x="1667" y="11030"/>
                      <a:pt x="1667" y="11022"/>
                    </a:cubicBezTo>
                    <a:lnTo>
                      <a:pt x="164" y="4999"/>
                    </a:lnTo>
                    <a:cubicBezTo>
                      <a:pt x="137" y="4884"/>
                      <a:pt x="187" y="4741"/>
                      <a:pt x="280" y="4682"/>
                    </a:cubicBezTo>
                    <a:lnTo>
                      <a:pt x="8316" y="46"/>
                    </a:lnTo>
                    <a:cubicBezTo>
                      <a:pt x="8345" y="33"/>
                      <a:pt x="8374" y="24"/>
                      <a:pt x="8402" y="24"/>
                    </a:cubicBezTo>
                    <a:lnTo>
                      <a:pt x="8381" y="24"/>
                    </a:lnTo>
                    <a:cubicBezTo>
                      <a:pt x="8374" y="17"/>
                      <a:pt x="8359" y="17"/>
                      <a:pt x="8352" y="17"/>
                    </a:cubicBezTo>
                    <a:cubicBezTo>
                      <a:pt x="8324" y="10"/>
                      <a:pt x="8302" y="3"/>
                      <a:pt x="8281" y="3"/>
                    </a:cubicBezTo>
                    <a:cubicBezTo>
                      <a:pt x="8274" y="2"/>
                      <a:pt x="8266" y="1"/>
                      <a:pt x="8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1"/>
              <p:cNvSpPr/>
              <p:nvPr/>
            </p:nvSpPr>
            <p:spPr>
              <a:xfrm>
                <a:off x="1289336" y="2535120"/>
                <a:ext cx="999013" cy="1070303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0059" extrusionOk="0">
                    <a:moveTo>
                      <a:pt x="8000" y="0"/>
                    </a:moveTo>
                    <a:cubicBezTo>
                      <a:pt x="7991" y="0"/>
                      <a:pt x="7982" y="3"/>
                      <a:pt x="7972" y="8"/>
                    </a:cubicBezTo>
                    <a:lnTo>
                      <a:pt x="50" y="4580"/>
                    </a:lnTo>
                    <a:cubicBezTo>
                      <a:pt x="23" y="4602"/>
                      <a:pt x="0" y="4646"/>
                      <a:pt x="14" y="4689"/>
                    </a:cubicBezTo>
                    <a:lnTo>
                      <a:pt x="1337" y="10007"/>
                    </a:lnTo>
                    <a:cubicBezTo>
                      <a:pt x="1347" y="10039"/>
                      <a:pt x="1370" y="10058"/>
                      <a:pt x="1392" y="10058"/>
                    </a:cubicBezTo>
                    <a:cubicBezTo>
                      <a:pt x="1401" y="10058"/>
                      <a:pt x="1409" y="10056"/>
                      <a:pt x="1417" y="10050"/>
                    </a:cubicBezTo>
                    <a:lnTo>
                      <a:pt x="9338" y="5479"/>
                    </a:lnTo>
                    <a:cubicBezTo>
                      <a:pt x="9373" y="5456"/>
                      <a:pt x="9388" y="5406"/>
                      <a:pt x="9381" y="5370"/>
                    </a:cubicBezTo>
                    <a:lnTo>
                      <a:pt x="8051" y="45"/>
                    </a:lnTo>
                    <a:cubicBezTo>
                      <a:pt x="8040" y="18"/>
                      <a:pt x="8022" y="0"/>
                      <a:pt x="80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1442237" y="3676402"/>
                <a:ext cx="1702" cy="46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44" extrusionOk="0">
                    <a:moveTo>
                      <a:pt x="0" y="1"/>
                    </a:moveTo>
                    <a:lnTo>
                      <a:pt x="0" y="44"/>
                    </a:lnTo>
                    <a:lnTo>
                      <a:pt x="16" y="44"/>
                    </a:lnTo>
                    <a:cubicBezTo>
                      <a:pt x="16" y="44"/>
                      <a:pt x="9" y="44"/>
                      <a:pt x="9" y="35"/>
                    </a:cubicBezTo>
                    <a:cubicBezTo>
                      <a:pt x="0" y="28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1442237" y="3488281"/>
                <a:ext cx="1405896" cy="527969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4962" extrusionOk="0">
                    <a:moveTo>
                      <a:pt x="13213" y="0"/>
                    </a:moveTo>
                    <a:cubicBezTo>
                      <a:pt x="13213" y="28"/>
                      <a:pt x="13206" y="50"/>
                      <a:pt x="13184" y="71"/>
                    </a:cubicBezTo>
                    <a:cubicBezTo>
                      <a:pt x="13177" y="78"/>
                      <a:pt x="13170" y="87"/>
                      <a:pt x="13154" y="93"/>
                    </a:cubicBezTo>
                    <a:cubicBezTo>
                      <a:pt x="13154" y="93"/>
                      <a:pt x="13147" y="100"/>
                      <a:pt x="13141" y="100"/>
                    </a:cubicBezTo>
                    <a:lnTo>
                      <a:pt x="5105" y="4736"/>
                    </a:lnTo>
                    <a:cubicBezTo>
                      <a:pt x="5057" y="4766"/>
                      <a:pt x="4992" y="4781"/>
                      <a:pt x="4929" y="4781"/>
                    </a:cubicBezTo>
                    <a:cubicBezTo>
                      <a:pt x="4870" y="4781"/>
                      <a:pt x="4812" y="4768"/>
                      <a:pt x="4767" y="4744"/>
                    </a:cubicBezTo>
                    <a:lnTo>
                      <a:pt x="73" y="1869"/>
                    </a:lnTo>
                    <a:cubicBezTo>
                      <a:pt x="43" y="1846"/>
                      <a:pt x="23" y="1832"/>
                      <a:pt x="16" y="1812"/>
                    </a:cubicBezTo>
                    <a:lnTo>
                      <a:pt x="0" y="1812"/>
                    </a:lnTo>
                    <a:lnTo>
                      <a:pt x="0" y="2091"/>
                    </a:lnTo>
                    <a:cubicBezTo>
                      <a:pt x="0" y="2127"/>
                      <a:pt x="23" y="2164"/>
                      <a:pt x="73" y="2191"/>
                    </a:cubicBezTo>
                    <a:lnTo>
                      <a:pt x="4767" y="4924"/>
                    </a:lnTo>
                    <a:cubicBezTo>
                      <a:pt x="4813" y="4949"/>
                      <a:pt x="4876" y="4961"/>
                      <a:pt x="4939" y="4961"/>
                    </a:cubicBezTo>
                    <a:cubicBezTo>
                      <a:pt x="5002" y="4961"/>
                      <a:pt x="5065" y="4949"/>
                      <a:pt x="5112" y="4924"/>
                    </a:cubicBezTo>
                    <a:lnTo>
                      <a:pt x="13141" y="280"/>
                    </a:lnTo>
                    <a:cubicBezTo>
                      <a:pt x="13191" y="259"/>
                      <a:pt x="13213" y="223"/>
                      <a:pt x="13213" y="187"/>
                    </a:cubicBezTo>
                    <a:lnTo>
                      <a:pt x="132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1442237" y="3167582"/>
                <a:ext cx="1405896" cy="829407"/>
              </a:xfrm>
              <a:custGeom>
                <a:avLst/>
                <a:gdLst/>
                <a:ahLst/>
                <a:cxnLst/>
                <a:rect l="l" t="t" r="r" b="b"/>
                <a:pathLst>
                  <a:path w="13213" h="7795" extrusionOk="0">
                    <a:moveTo>
                      <a:pt x="8426" y="368"/>
                    </a:moveTo>
                    <a:cubicBezTo>
                      <a:pt x="8460" y="368"/>
                      <a:pt x="8494" y="376"/>
                      <a:pt x="8519" y="390"/>
                    </a:cubicBezTo>
                    <a:lnTo>
                      <a:pt x="8555" y="411"/>
                    </a:lnTo>
                    <a:cubicBezTo>
                      <a:pt x="8605" y="440"/>
                      <a:pt x="8605" y="490"/>
                      <a:pt x="8555" y="520"/>
                    </a:cubicBezTo>
                    <a:lnTo>
                      <a:pt x="8296" y="670"/>
                    </a:lnTo>
                    <a:cubicBezTo>
                      <a:pt x="8271" y="685"/>
                      <a:pt x="8237" y="692"/>
                      <a:pt x="8203" y="692"/>
                    </a:cubicBezTo>
                    <a:cubicBezTo>
                      <a:pt x="8169" y="692"/>
                      <a:pt x="8134" y="685"/>
                      <a:pt x="8108" y="670"/>
                    </a:cubicBezTo>
                    <a:lnTo>
                      <a:pt x="8074" y="649"/>
                    </a:lnTo>
                    <a:cubicBezTo>
                      <a:pt x="8022" y="620"/>
                      <a:pt x="8022" y="570"/>
                      <a:pt x="8074" y="540"/>
                    </a:cubicBezTo>
                    <a:lnTo>
                      <a:pt x="8333" y="390"/>
                    </a:lnTo>
                    <a:cubicBezTo>
                      <a:pt x="8358" y="376"/>
                      <a:pt x="8392" y="368"/>
                      <a:pt x="8426" y="368"/>
                    </a:cubicBezTo>
                    <a:close/>
                    <a:moveTo>
                      <a:pt x="8735" y="548"/>
                    </a:moveTo>
                    <a:cubicBezTo>
                      <a:pt x="8769" y="548"/>
                      <a:pt x="8803" y="555"/>
                      <a:pt x="8828" y="570"/>
                    </a:cubicBezTo>
                    <a:lnTo>
                      <a:pt x="9043" y="692"/>
                    </a:lnTo>
                    <a:cubicBezTo>
                      <a:pt x="9093" y="729"/>
                      <a:pt x="9093" y="772"/>
                      <a:pt x="9036" y="799"/>
                    </a:cubicBezTo>
                    <a:lnTo>
                      <a:pt x="8778" y="951"/>
                    </a:lnTo>
                    <a:cubicBezTo>
                      <a:pt x="8753" y="965"/>
                      <a:pt x="8719" y="972"/>
                      <a:pt x="8685" y="972"/>
                    </a:cubicBezTo>
                    <a:cubicBezTo>
                      <a:pt x="8650" y="972"/>
                      <a:pt x="8616" y="965"/>
                      <a:pt x="8591" y="951"/>
                    </a:cubicBezTo>
                    <a:lnTo>
                      <a:pt x="8383" y="829"/>
                    </a:lnTo>
                    <a:cubicBezTo>
                      <a:pt x="8333" y="799"/>
                      <a:pt x="8333" y="749"/>
                      <a:pt x="8383" y="720"/>
                    </a:cubicBezTo>
                    <a:lnTo>
                      <a:pt x="8641" y="570"/>
                    </a:lnTo>
                    <a:cubicBezTo>
                      <a:pt x="8666" y="555"/>
                      <a:pt x="8701" y="548"/>
                      <a:pt x="8735" y="548"/>
                    </a:cubicBezTo>
                    <a:close/>
                    <a:moveTo>
                      <a:pt x="7896" y="677"/>
                    </a:moveTo>
                    <a:cubicBezTo>
                      <a:pt x="7929" y="677"/>
                      <a:pt x="7962" y="685"/>
                      <a:pt x="7988" y="699"/>
                    </a:cubicBezTo>
                    <a:lnTo>
                      <a:pt x="8022" y="720"/>
                    </a:lnTo>
                    <a:cubicBezTo>
                      <a:pt x="8074" y="749"/>
                      <a:pt x="8074" y="799"/>
                      <a:pt x="8022" y="829"/>
                    </a:cubicBezTo>
                    <a:lnTo>
                      <a:pt x="7786" y="965"/>
                    </a:lnTo>
                    <a:cubicBezTo>
                      <a:pt x="7761" y="980"/>
                      <a:pt x="7727" y="987"/>
                      <a:pt x="7693" y="987"/>
                    </a:cubicBezTo>
                    <a:cubicBezTo>
                      <a:pt x="7659" y="987"/>
                      <a:pt x="7624" y="980"/>
                      <a:pt x="7599" y="965"/>
                    </a:cubicBezTo>
                    <a:lnTo>
                      <a:pt x="7563" y="944"/>
                    </a:lnTo>
                    <a:cubicBezTo>
                      <a:pt x="7513" y="915"/>
                      <a:pt x="7513" y="865"/>
                      <a:pt x="7563" y="835"/>
                    </a:cubicBezTo>
                    <a:lnTo>
                      <a:pt x="7800" y="699"/>
                    </a:lnTo>
                    <a:cubicBezTo>
                      <a:pt x="7829" y="685"/>
                      <a:pt x="7863" y="677"/>
                      <a:pt x="7896" y="677"/>
                    </a:cubicBezTo>
                    <a:close/>
                    <a:moveTo>
                      <a:pt x="7386" y="972"/>
                    </a:moveTo>
                    <a:cubicBezTo>
                      <a:pt x="7420" y="972"/>
                      <a:pt x="7452" y="980"/>
                      <a:pt x="7477" y="994"/>
                    </a:cubicBezTo>
                    <a:lnTo>
                      <a:pt x="7513" y="1015"/>
                    </a:lnTo>
                    <a:cubicBezTo>
                      <a:pt x="7570" y="1044"/>
                      <a:pt x="7563" y="1094"/>
                      <a:pt x="7513" y="1124"/>
                    </a:cubicBezTo>
                    <a:lnTo>
                      <a:pt x="7304" y="1246"/>
                    </a:lnTo>
                    <a:cubicBezTo>
                      <a:pt x="7279" y="1260"/>
                      <a:pt x="7245" y="1267"/>
                      <a:pt x="7211" y="1267"/>
                    </a:cubicBezTo>
                    <a:cubicBezTo>
                      <a:pt x="7177" y="1267"/>
                      <a:pt x="7142" y="1260"/>
                      <a:pt x="7116" y="1246"/>
                    </a:cubicBezTo>
                    <a:lnTo>
                      <a:pt x="7082" y="1224"/>
                    </a:lnTo>
                    <a:cubicBezTo>
                      <a:pt x="7030" y="1194"/>
                      <a:pt x="7030" y="1144"/>
                      <a:pt x="7082" y="1117"/>
                    </a:cubicBezTo>
                    <a:lnTo>
                      <a:pt x="7289" y="994"/>
                    </a:lnTo>
                    <a:cubicBezTo>
                      <a:pt x="7318" y="980"/>
                      <a:pt x="7353" y="972"/>
                      <a:pt x="7386" y="972"/>
                    </a:cubicBezTo>
                    <a:close/>
                    <a:moveTo>
                      <a:pt x="8203" y="857"/>
                    </a:moveTo>
                    <a:cubicBezTo>
                      <a:pt x="8237" y="857"/>
                      <a:pt x="8271" y="864"/>
                      <a:pt x="8296" y="879"/>
                    </a:cubicBezTo>
                    <a:lnTo>
                      <a:pt x="8512" y="1001"/>
                    </a:lnTo>
                    <a:cubicBezTo>
                      <a:pt x="8562" y="1030"/>
                      <a:pt x="8562" y="1080"/>
                      <a:pt x="8512" y="1108"/>
                    </a:cubicBezTo>
                    <a:lnTo>
                      <a:pt x="8267" y="1246"/>
                    </a:lnTo>
                    <a:cubicBezTo>
                      <a:pt x="8242" y="1260"/>
                      <a:pt x="8208" y="1267"/>
                      <a:pt x="8174" y="1267"/>
                    </a:cubicBezTo>
                    <a:cubicBezTo>
                      <a:pt x="8140" y="1267"/>
                      <a:pt x="8106" y="1260"/>
                      <a:pt x="8081" y="1246"/>
                    </a:cubicBezTo>
                    <a:lnTo>
                      <a:pt x="7872" y="1124"/>
                    </a:lnTo>
                    <a:cubicBezTo>
                      <a:pt x="7822" y="1094"/>
                      <a:pt x="7822" y="1044"/>
                      <a:pt x="7872" y="1015"/>
                    </a:cubicBezTo>
                    <a:lnTo>
                      <a:pt x="8108" y="879"/>
                    </a:lnTo>
                    <a:cubicBezTo>
                      <a:pt x="8134" y="864"/>
                      <a:pt x="8169" y="857"/>
                      <a:pt x="8203" y="857"/>
                    </a:cubicBezTo>
                    <a:close/>
                    <a:moveTo>
                      <a:pt x="9216" y="829"/>
                    </a:moveTo>
                    <a:cubicBezTo>
                      <a:pt x="9250" y="829"/>
                      <a:pt x="9284" y="835"/>
                      <a:pt x="9309" y="849"/>
                    </a:cubicBezTo>
                    <a:lnTo>
                      <a:pt x="9547" y="987"/>
                    </a:lnTo>
                    <a:cubicBezTo>
                      <a:pt x="9597" y="1015"/>
                      <a:pt x="9597" y="1065"/>
                      <a:pt x="9547" y="1094"/>
                    </a:cubicBezTo>
                    <a:lnTo>
                      <a:pt x="9159" y="1324"/>
                    </a:lnTo>
                    <a:cubicBezTo>
                      <a:pt x="9134" y="1338"/>
                      <a:pt x="9100" y="1346"/>
                      <a:pt x="9066" y="1346"/>
                    </a:cubicBezTo>
                    <a:cubicBezTo>
                      <a:pt x="9031" y="1346"/>
                      <a:pt x="8997" y="1338"/>
                      <a:pt x="8971" y="1324"/>
                    </a:cubicBezTo>
                    <a:lnTo>
                      <a:pt x="8735" y="1180"/>
                    </a:lnTo>
                    <a:cubicBezTo>
                      <a:pt x="8685" y="1151"/>
                      <a:pt x="8685" y="1101"/>
                      <a:pt x="8735" y="1074"/>
                    </a:cubicBezTo>
                    <a:lnTo>
                      <a:pt x="9123" y="849"/>
                    </a:lnTo>
                    <a:cubicBezTo>
                      <a:pt x="9148" y="835"/>
                      <a:pt x="9182" y="829"/>
                      <a:pt x="9216" y="829"/>
                    </a:cubicBezTo>
                    <a:close/>
                    <a:moveTo>
                      <a:pt x="6901" y="1246"/>
                    </a:moveTo>
                    <a:cubicBezTo>
                      <a:pt x="6935" y="1246"/>
                      <a:pt x="6970" y="1256"/>
                      <a:pt x="6996" y="1274"/>
                    </a:cubicBezTo>
                    <a:lnTo>
                      <a:pt x="7030" y="1289"/>
                    </a:lnTo>
                    <a:cubicBezTo>
                      <a:pt x="7082" y="1317"/>
                      <a:pt x="7082" y="1367"/>
                      <a:pt x="7030" y="1396"/>
                    </a:cubicBezTo>
                    <a:lnTo>
                      <a:pt x="6808" y="1526"/>
                    </a:lnTo>
                    <a:cubicBezTo>
                      <a:pt x="6783" y="1540"/>
                      <a:pt x="6749" y="1547"/>
                      <a:pt x="6714" y="1547"/>
                    </a:cubicBezTo>
                    <a:cubicBezTo>
                      <a:pt x="6680" y="1547"/>
                      <a:pt x="6646" y="1540"/>
                      <a:pt x="6621" y="1526"/>
                    </a:cubicBezTo>
                    <a:lnTo>
                      <a:pt x="6592" y="1505"/>
                    </a:lnTo>
                    <a:cubicBezTo>
                      <a:pt x="6535" y="1475"/>
                      <a:pt x="6535" y="1425"/>
                      <a:pt x="6592" y="1396"/>
                    </a:cubicBezTo>
                    <a:lnTo>
                      <a:pt x="6808" y="1274"/>
                    </a:lnTo>
                    <a:cubicBezTo>
                      <a:pt x="6833" y="1256"/>
                      <a:pt x="6867" y="1246"/>
                      <a:pt x="6901" y="1246"/>
                    </a:cubicBezTo>
                    <a:close/>
                    <a:moveTo>
                      <a:pt x="7693" y="1152"/>
                    </a:moveTo>
                    <a:cubicBezTo>
                      <a:pt x="7727" y="1152"/>
                      <a:pt x="7761" y="1159"/>
                      <a:pt x="7786" y="1174"/>
                    </a:cubicBezTo>
                    <a:lnTo>
                      <a:pt x="8001" y="1296"/>
                    </a:lnTo>
                    <a:cubicBezTo>
                      <a:pt x="8051" y="1324"/>
                      <a:pt x="8051" y="1375"/>
                      <a:pt x="8001" y="1403"/>
                    </a:cubicBezTo>
                    <a:lnTo>
                      <a:pt x="7786" y="1526"/>
                    </a:lnTo>
                    <a:cubicBezTo>
                      <a:pt x="7761" y="1540"/>
                      <a:pt x="7727" y="1547"/>
                      <a:pt x="7693" y="1547"/>
                    </a:cubicBezTo>
                    <a:cubicBezTo>
                      <a:pt x="7659" y="1547"/>
                      <a:pt x="7624" y="1540"/>
                      <a:pt x="7599" y="1526"/>
                    </a:cubicBezTo>
                    <a:lnTo>
                      <a:pt x="7391" y="1403"/>
                    </a:lnTo>
                    <a:cubicBezTo>
                      <a:pt x="7341" y="1375"/>
                      <a:pt x="7341" y="1324"/>
                      <a:pt x="7391" y="1296"/>
                    </a:cubicBezTo>
                    <a:lnTo>
                      <a:pt x="7599" y="1174"/>
                    </a:lnTo>
                    <a:cubicBezTo>
                      <a:pt x="7624" y="1159"/>
                      <a:pt x="7659" y="1152"/>
                      <a:pt x="7693" y="1152"/>
                    </a:cubicBezTo>
                    <a:close/>
                    <a:moveTo>
                      <a:pt x="8555" y="1210"/>
                    </a:moveTo>
                    <a:cubicBezTo>
                      <a:pt x="8589" y="1210"/>
                      <a:pt x="8623" y="1217"/>
                      <a:pt x="8648" y="1231"/>
                    </a:cubicBezTo>
                    <a:lnTo>
                      <a:pt x="8885" y="1367"/>
                    </a:lnTo>
                    <a:cubicBezTo>
                      <a:pt x="8943" y="1396"/>
                      <a:pt x="8936" y="1446"/>
                      <a:pt x="8885" y="1475"/>
                    </a:cubicBezTo>
                    <a:lnTo>
                      <a:pt x="8648" y="1619"/>
                    </a:lnTo>
                    <a:cubicBezTo>
                      <a:pt x="8623" y="1633"/>
                      <a:pt x="8589" y="1641"/>
                      <a:pt x="8555" y="1641"/>
                    </a:cubicBezTo>
                    <a:cubicBezTo>
                      <a:pt x="8521" y="1641"/>
                      <a:pt x="8487" y="1633"/>
                      <a:pt x="8462" y="1619"/>
                    </a:cubicBezTo>
                    <a:lnTo>
                      <a:pt x="8224" y="1475"/>
                    </a:lnTo>
                    <a:cubicBezTo>
                      <a:pt x="8174" y="1446"/>
                      <a:pt x="8174" y="1396"/>
                      <a:pt x="8224" y="1367"/>
                    </a:cubicBezTo>
                    <a:lnTo>
                      <a:pt x="8462" y="1231"/>
                    </a:lnTo>
                    <a:cubicBezTo>
                      <a:pt x="8487" y="1217"/>
                      <a:pt x="8521" y="1210"/>
                      <a:pt x="8555" y="1210"/>
                    </a:cubicBezTo>
                    <a:close/>
                    <a:moveTo>
                      <a:pt x="9722" y="1124"/>
                    </a:moveTo>
                    <a:cubicBezTo>
                      <a:pt x="9755" y="1124"/>
                      <a:pt x="9788" y="1130"/>
                      <a:pt x="9813" y="1144"/>
                    </a:cubicBezTo>
                    <a:lnTo>
                      <a:pt x="10028" y="1267"/>
                    </a:lnTo>
                    <a:cubicBezTo>
                      <a:pt x="10078" y="1296"/>
                      <a:pt x="10078" y="1346"/>
                      <a:pt x="10028" y="1375"/>
                    </a:cubicBezTo>
                    <a:lnTo>
                      <a:pt x="9468" y="1698"/>
                    </a:lnTo>
                    <a:cubicBezTo>
                      <a:pt x="9443" y="1713"/>
                      <a:pt x="9409" y="1720"/>
                      <a:pt x="9375" y="1720"/>
                    </a:cubicBezTo>
                    <a:cubicBezTo>
                      <a:pt x="9341" y="1720"/>
                      <a:pt x="9306" y="1713"/>
                      <a:pt x="9281" y="1698"/>
                    </a:cubicBezTo>
                    <a:lnTo>
                      <a:pt x="9066" y="1576"/>
                    </a:lnTo>
                    <a:cubicBezTo>
                      <a:pt x="9014" y="1548"/>
                      <a:pt x="9014" y="1496"/>
                      <a:pt x="9073" y="1469"/>
                    </a:cubicBezTo>
                    <a:lnTo>
                      <a:pt x="9626" y="1144"/>
                    </a:lnTo>
                    <a:cubicBezTo>
                      <a:pt x="9655" y="1130"/>
                      <a:pt x="9689" y="1124"/>
                      <a:pt x="9722" y="1124"/>
                    </a:cubicBezTo>
                    <a:close/>
                    <a:moveTo>
                      <a:pt x="6413" y="1533"/>
                    </a:moveTo>
                    <a:cubicBezTo>
                      <a:pt x="6447" y="1533"/>
                      <a:pt x="6481" y="1540"/>
                      <a:pt x="6506" y="1555"/>
                    </a:cubicBezTo>
                    <a:lnTo>
                      <a:pt x="6542" y="1576"/>
                    </a:lnTo>
                    <a:cubicBezTo>
                      <a:pt x="6592" y="1605"/>
                      <a:pt x="6592" y="1655"/>
                      <a:pt x="6542" y="1684"/>
                    </a:cubicBezTo>
                    <a:lnTo>
                      <a:pt x="6319" y="1807"/>
                    </a:lnTo>
                    <a:cubicBezTo>
                      <a:pt x="6294" y="1824"/>
                      <a:pt x="6262" y="1833"/>
                      <a:pt x="6229" y="1833"/>
                    </a:cubicBezTo>
                    <a:cubicBezTo>
                      <a:pt x="6196" y="1833"/>
                      <a:pt x="6162" y="1824"/>
                      <a:pt x="6133" y="1807"/>
                    </a:cubicBezTo>
                    <a:lnTo>
                      <a:pt x="6104" y="1791"/>
                    </a:lnTo>
                    <a:cubicBezTo>
                      <a:pt x="6047" y="1755"/>
                      <a:pt x="6047" y="1712"/>
                      <a:pt x="6104" y="1684"/>
                    </a:cubicBezTo>
                    <a:lnTo>
                      <a:pt x="6319" y="1555"/>
                    </a:lnTo>
                    <a:cubicBezTo>
                      <a:pt x="6344" y="1540"/>
                      <a:pt x="6379" y="1533"/>
                      <a:pt x="6413" y="1533"/>
                    </a:cubicBezTo>
                    <a:close/>
                    <a:moveTo>
                      <a:pt x="7211" y="1425"/>
                    </a:moveTo>
                    <a:cubicBezTo>
                      <a:pt x="7245" y="1425"/>
                      <a:pt x="7279" y="1432"/>
                      <a:pt x="7304" y="1446"/>
                    </a:cubicBezTo>
                    <a:lnTo>
                      <a:pt x="7520" y="1576"/>
                    </a:lnTo>
                    <a:cubicBezTo>
                      <a:pt x="7570" y="1605"/>
                      <a:pt x="7570" y="1655"/>
                      <a:pt x="7520" y="1684"/>
                    </a:cubicBezTo>
                    <a:lnTo>
                      <a:pt x="7298" y="1807"/>
                    </a:lnTo>
                    <a:cubicBezTo>
                      <a:pt x="7272" y="1824"/>
                      <a:pt x="7237" y="1833"/>
                      <a:pt x="7203" y="1833"/>
                    </a:cubicBezTo>
                    <a:cubicBezTo>
                      <a:pt x="7169" y="1833"/>
                      <a:pt x="7135" y="1824"/>
                      <a:pt x="7110" y="1807"/>
                    </a:cubicBezTo>
                    <a:lnTo>
                      <a:pt x="6894" y="1684"/>
                    </a:lnTo>
                    <a:cubicBezTo>
                      <a:pt x="6844" y="1655"/>
                      <a:pt x="6844" y="1605"/>
                      <a:pt x="6894" y="1576"/>
                    </a:cubicBezTo>
                    <a:lnTo>
                      <a:pt x="7116" y="1446"/>
                    </a:lnTo>
                    <a:cubicBezTo>
                      <a:pt x="7142" y="1432"/>
                      <a:pt x="7177" y="1425"/>
                      <a:pt x="7211" y="1425"/>
                    </a:cubicBezTo>
                    <a:close/>
                    <a:moveTo>
                      <a:pt x="8045" y="1504"/>
                    </a:moveTo>
                    <a:cubicBezTo>
                      <a:pt x="8079" y="1504"/>
                      <a:pt x="8113" y="1511"/>
                      <a:pt x="8138" y="1526"/>
                    </a:cubicBezTo>
                    <a:lnTo>
                      <a:pt x="8376" y="1662"/>
                    </a:lnTo>
                    <a:cubicBezTo>
                      <a:pt x="8433" y="1691"/>
                      <a:pt x="8433" y="1741"/>
                      <a:pt x="8376" y="1770"/>
                    </a:cubicBezTo>
                    <a:lnTo>
                      <a:pt x="8167" y="1893"/>
                    </a:lnTo>
                    <a:cubicBezTo>
                      <a:pt x="8142" y="1907"/>
                      <a:pt x="8108" y="1914"/>
                      <a:pt x="8074" y="1914"/>
                    </a:cubicBezTo>
                    <a:cubicBezTo>
                      <a:pt x="8039" y="1914"/>
                      <a:pt x="8005" y="1907"/>
                      <a:pt x="7979" y="1893"/>
                    </a:cubicBezTo>
                    <a:lnTo>
                      <a:pt x="7743" y="1755"/>
                    </a:lnTo>
                    <a:cubicBezTo>
                      <a:pt x="7693" y="1727"/>
                      <a:pt x="7693" y="1677"/>
                      <a:pt x="7743" y="1648"/>
                    </a:cubicBezTo>
                    <a:lnTo>
                      <a:pt x="7951" y="1526"/>
                    </a:lnTo>
                    <a:cubicBezTo>
                      <a:pt x="7976" y="1511"/>
                      <a:pt x="8010" y="1504"/>
                      <a:pt x="8045" y="1504"/>
                    </a:cubicBezTo>
                    <a:close/>
                    <a:moveTo>
                      <a:pt x="8893" y="1600"/>
                    </a:moveTo>
                    <a:cubicBezTo>
                      <a:pt x="8927" y="1600"/>
                      <a:pt x="8961" y="1608"/>
                      <a:pt x="8986" y="1626"/>
                    </a:cubicBezTo>
                    <a:lnTo>
                      <a:pt x="9195" y="1748"/>
                    </a:lnTo>
                    <a:cubicBezTo>
                      <a:pt x="9245" y="1777"/>
                      <a:pt x="9245" y="1827"/>
                      <a:pt x="9195" y="1857"/>
                    </a:cubicBezTo>
                    <a:lnTo>
                      <a:pt x="8957" y="1993"/>
                    </a:lnTo>
                    <a:cubicBezTo>
                      <a:pt x="8932" y="2008"/>
                      <a:pt x="8898" y="2015"/>
                      <a:pt x="8864" y="2015"/>
                    </a:cubicBezTo>
                    <a:cubicBezTo>
                      <a:pt x="8830" y="2015"/>
                      <a:pt x="8796" y="2008"/>
                      <a:pt x="8771" y="1993"/>
                    </a:cubicBezTo>
                    <a:lnTo>
                      <a:pt x="8562" y="1871"/>
                    </a:lnTo>
                    <a:cubicBezTo>
                      <a:pt x="8505" y="1841"/>
                      <a:pt x="8505" y="1791"/>
                      <a:pt x="8562" y="1764"/>
                    </a:cubicBezTo>
                    <a:lnTo>
                      <a:pt x="8798" y="1626"/>
                    </a:lnTo>
                    <a:cubicBezTo>
                      <a:pt x="8824" y="1608"/>
                      <a:pt x="8859" y="1600"/>
                      <a:pt x="8893" y="1600"/>
                    </a:cubicBezTo>
                    <a:close/>
                    <a:moveTo>
                      <a:pt x="6721" y="1712"/>
                    </a:moveTo>
                    <a:cubicBezTo>
                      <a:pt x="6755" y="1712"/>
                      <a:pt x="6790" y="1720"/>
                      <a:pt x="6815" y="1734"/>
                    </a:cubicBezTo>
                    <a:lnTo>
                      <a:pt x="7023" y="1857"/>
                    </a:lnTo>
                    <a:cubicBezTo>
                      <a:pt x="7082" y="1884"/>
                      <a:pt x="7073" y="1936"/>
                      <a:pt x="7023" y="1964"/>
                    </a:cubicBezTo>
                    <a:lnTo>
                      <a:pt x="6808" y="2093"/>
                    </a:lnTo>
                    <a:cubicBezTo>
                      <a:pt x="6783" y="2108"/>
                      <a:pt x="6749" y="2115"/>
                      <a:pt x="6714" y="2115"/>
                    </a:cubicBezTo>
                    <a:cubicBezTo>
                      <a:pt x="6680" y="2115"/>
                      <a:pt x="6646" y="2108"/>
                      <a:pt x="6621" y="2093"/>
                    </a:cubicBezTo>
                    <a:lnTo>
                      <a:pt x="6406" y="1971"/>
                    </a:lnTo>
                    <a:cubicBezTo>
                      <a:pt x="6356" y="1936"/>
                      <a:pt x="6356" y="1893"/>
                      <a:pt x="6413" y="1857"/>
                    </a:cubicBezTo>
                    <a:lnTo>
                      <a:pt x="6628" y="1734"/>
                    </a:lnTo>
                    <a:cubicBezTo>
                      <a:pt x="6653" y="1720"/>
                      <a:pt x="6687" y="1712"/>
                      <a:pt x="6721" y="1712"/>
                    </a:cubicBezTo>
                    <a:close/>
                    <a:moveTo>
                      <a:pt x="10201" y="1403"/>
                    </a:moveTo>
                    <a:cubicBezTo>
                      <a:pt x="10235" y="1403"/>
                      <a:pt x="10269" y="1411"/>
                      <a:pt x="10294" y="1425"/>
                    </a:cubicBezTo>
                    <a:lnTo>
                      <a:pt x="10517" y="1555"/>
                    </a:lnTo>
                    <a:cubicBezTo>
                      <a:pt x="10567" y="1582"/>
                      <a:pt x="10567" y="1626"/>
                      <a:pt x="10517" y="1662"/>
                    </a:cubicBezTo>
                    <a:lnTo>
                      <a:pt x="9747" y="2100"/>
                    </a:lnTo>
                    <a:cubicBezTo>
                      <a:pt x="9722" y="2115"/>
                      <a:pt x="9688" y="2122"/>
                      <a:pt x="9654" y="2122"/>
                    </a:cubicBezTo>
                    <a:cubicBezTo>
                      <a:pt x="9620" y="2122"/>
                      <a:pt x="9586" y="2115"/>
                      <a:pt x="9561" y="2100"/>
                    </a:cubicBezTo>
                    <a:lnTo>
                      <a:pt x="9338" y="1971"/>
                    </a:lnTo>
                    <a:cubicBezTo>
                      <a:pt x="9288" y="1943"/>
                      <a:pt x="9288" y="1893"/>
                      <a:pt x="9338" y="1864"/>
                    </a:cubicBezTo>
                    <a:lnTo>
                      <a:pt x="10108" y="1425"/>
                    </a:lnTo>
                    <a:cubicBezTo>
                      <a:pt x="10133" y="1411"/>
                      <a:pt x="10167" y="1403"/>
                      <a:pt x="10201" y="1403"/>
                    </a:cubicBezTo>
                    <a:close/>
                    <a:moveTo>
                      <a:pt x="5924" y="1814"/>
                    </a:moveTo>
                    <a:cubicBezTo>
                      <a:pt x="5958" y="1814"/>
                      <a:pt x="5993" y="1820"/>
                      <a:pt x="6018" y="1834"/>
                    </a:cubicBezTo>
                    <a:lnTo>
                      <a:pt x="6054" y="1857"/>
                    </a:lnTo>
                    <a:cubicBezTo>
                      <a:pt x="6104" y="1884"/>
                      <a:pt x="6104" y="1936"/>
                      <a:pt x="6054" y="1964"/>
                    </a:cubicBezTo>
                    <a:lnTo>
                      <a:pt x="5809" y="2100"/>
                    </a:lnTo>
                    <a:cubicBezTo>
                      <a:pt x="5784" y="2118"/>
                      <a:pt x="5751" y="2127"/>
                      <a:pt x="5718" y="2127"/>
                    </a:cubicBezTo>
                    <a:cubicBezTo>
                      <a:pt x="5685" y="2127"/>
                      <a:pt x="5651" y="2118"/>
                      <a:pt x="5622" y="2100"/>
                    </a:cubicBezTo>
                    <a:lnTo>
                      <a:pt x="5593" y="2086"/>
                    </a:lnTo>
                    <a:cubicBezTo>
                      <a:pt x="5536" y="2050"/>
                      <a:pt x="5543" y="2007"/>
                      <a:pt x="5593" y="1979"/>
                    </a:cubicBezTo>
                    <a:lnTo>
                      <a:pt x="5831" y="1834"/>
                    </a:lnTo>
                    <a:cubicBezTo>
                      <a:pt x="5856" y="1820"/>
                      <a:pt x="5890" y="1814"/>
                      <a:pt x="5924" y="1814"/>
                    </a:cubicBezTo>
                    <a:close/>
                    <a:moveTo>
                      <a:pt x="10689" y="1684"/>
                    </a:moveTo>
                    <a:cubicBezTo>
                      <a:pt x="10723" y="1684"/>
                      <a:pt x="10757" y="1691"/>
                      <a:pt x="10782" y="1705"/>
                    </a:cubicBezTo>
                    <a:lnTo>
                      <a:pt x="10998" y="1834"/>
                    </a:lnTo>
                    <a:cubicBezTo>
                      <a:pt x="11057" y="1864"/>
                      <a:pt x="11057" y="1914"/>
                      <a:pt x="10998" y="1943"/>
                    </a:cubicBezTo>
                    <a:lnTo>
                      <a:pt x="10653" y="2143"/>
                    </a:lnTo>
                    <a:cubicBezTo>
                      <a:pt x="10628" y="2158"/>
                      <a:pt x="10594" y="2165"/>
                      <a:pt x="10560" y="2165"/>
                    </a:cubicBezTo>
                    <a:cubicBezTo>
                      <a:pt x="10526" y="2165"/>
                      <a:pt x="10492" y="2158"/>
                      <a:pt x="10467" y="2143"/>
                    </a:cubicBezTo>
                    <a:lnTo>
                      <a:pt x="10251" y="2014"/>
                    </a:lnTo>
                    <a:cubicBezTo>
                      <a:pt x="10194" y="1986"/>
                      <a:pt x="10194" y="1936"/>
                      <a:pt x="10251" y="1907"/>
                    </a:cubicBezTo>
                    <a:lnTo>
                      <a:pt x="10596" y="1705"/>
                    </a:lnTo>
                    <a:cubicBezTo>
                      <a:pt x="10621" y="1691"/>
                      <a:pt x="10655" y="1684"/>
                      <a:pt x="10689" y="1684"/>
                    </a:cubicBezTo>
                    <a:close/>
                    <a:moveTo>
                      <a:pt x="7563" y="1785"/>
                    </a:moveTo>
                    <a:cubicBezTo>
                      <a:pt x="7597" y="1785"/>
                      <a:pt x="7631" y="1792"/>
                      <a:pt x="7656" y="1807"/>
                    </a:cubicBezTo>
                    <a:lnTo>
                      <a:pt x="7893" y="1943"/>
                    </a:lnTo>
                    <a:cubicBezTo>
                      <a:pt x="7944" y="1971"/>
                      <a:pt x="7944" y="2022"/>
                      <a:pt x="7893" y="2050"/>
                    </a:cubicBezTo>
                    <a:lnTo>
                      <a:pt x="7670" y="2179"/>
                    </a:lnTo>
                    <a:cubicBezTo>
                      <a:pt x="7645" y="2194"/>
                      <a:pt x="7613" y="2201"/>
                      <a:pt x="7580" y="2201"/>
                    </a:cubicBezTo>
                    <a:cubicBezTo>
                      <a:pt x="7546" y="2201"/>
                      <a:pt x="7512" y="2194"/>
                      <a:pt x="7484" y="2179"/>
                    </a:cubicBezTo>
                    <a:lnTo>
                      <a:pt x="7246" y="2043"/>
                    </a:lnTo>
                    <a:cubicBezTo>
                      <a:pt x="7196" y="2007"/>
                      <a:pt x="7196" y="1964"/>
                      <a:pt x="7246" y="1927"/>
                    </a:cubicBezTo>
                    <a:lnTo>
                      <a:pt x="7470" y="1807"/>
                    </a:lnTo>
                    <a:cubicBezTo>
                      <a:pt x="7495" y="1792"/>
                      <a:pt x="7529" y="1785"/>
                      <a:pt x="7563" y="1785"/>
                    </a:cubicBezTo>
                    <a:close/>
                    <a:moveTo>
                      <a:pt x="8383" y="1893"/>
                    </a:moveTo>
                    <a:cubicBezTo>
                      <a:pt x="8417" y="1893"/>
                      <a:pt x="8451" y="1902"/>
                      <a:pt x="8476" y="1921"/>
                    </a:cubicBezTo>
                    <a:lnTo>
                      <a:pt x="8685" y="2043"/>
                    </a:lnTo>
                    <a:cubicBezTo>
                      <a:pt x="8735" y="2072"/>
                      <a:pt x="8735" y="2122"/>
                      <a:pt x="8685" y="2152"/>
                    </a:cubicBezTo>
                    <a:lnTo>
                      <a:pt x="8476" y="2272"/>
                    </a:lnTo>
                    <a:cubicBezTo>
                      <a:pt x="8451" y="2287"/>
                      <a:pt x="8417" y="2294"/>
                      <a:pt x="8383" y="2294"/>
                    </a:cubicBezTo>
                    <a:cubicBezTo>
                      <a:pt x="8349" y="2294"/>
                      <a:pt x="8315" y="2287"/>
                      <a:pt x="8290" y="2272"/>
                    </a:cubicBezTo>
                    <a:lnTo>
                      <a:pt x="8074" y="2152"/>
                    </a:lnTo>
                    <a:cubicBezTo>
                      <a:pt x="8022" y="2122"/>
                      <a:pt x="8022" y="2072"/>
                      <a:pt x="8081" y="2043"/>
                    </a:cubicBezTo>
                    <a:lnTo>
                      <a:pt x="8290" y="1921"/>
                    </a:lnTo>
                    <a:cubicBezTo>
                      <a:pt x="8315" y="1902"/>
                      <a:pt x="8349" y="1893"/>
                      <a:pt x="8383" y="1893"/>
                    </a:cubicBezTo>
                    <a:close/>
                    <a:moveTo>
                      <a:pt x="5414" y="2107"/>
                    </a:moveTo>
                    <a:cubicBezTo>
                      <a:pt x="5448" y="2107"/>
                      <a:pt x="5482" y="2115"/>
                      <a:pt x="5507" y="2129"/>
                    </a:cubicBezTo>
                    <a:lnTo>
                      <a:pt x="5543" y="2152"/>
                    </a:lnTo>
                    <a:cubicBezTo>
                      <a:pt x="5593" y="2179"/>
                      <a:pt x="5593" y="2229"/>
                      <a:pt x="5543" y="2259"/>
                    </a:cubicBezTo>
                    <a:lnTo>
                      <a:pt x="5327" y="2381"/>
                    </a:lnTo>
                    <a:cubicBezTo>
                      <a:pt x="5302" y="2396"/>
                      <a:pt x="5268" y="2403"/>
                      <a:pt x="5234" y="2403"/>
                    </a:cubicBezTo>
                    <a:cubicBezTo>
                      <a:pt x="5200" y="2403"/>
                      <a:pt x="5166" y="2396"/>
                      <a:pt x="5141" y="2381"/>
                    </a:cubicBezTo>
                    <a:lnTo>
                      <a:pt x="5112" y="2359"/>
                    </a:lnTo>
                    <a:cubicBezTo>
                      <a:pt x="5055" y="2331"/>
                      <a:pt x="5055" y="2281"/>
                      <a:pt x="5112" y="2252"/>
                    </a:cubicBezTo>
                    <a:lnTo>
                      <a:pt x="5321" y="2129"/>
                    </a:lnTo>
                    <a:cubicBezTo>
                      <a:pt x="5346" y="2115"/>
                      <a:pt x="5380" y="2107"/>
                      <a:pt x="5414" y="2107"/>
                    </a:cubicBezTo>
                    <a:close/>
                    <a:moveTo>
                      <a:pt x="6233" y="1993"/>
                    </a:moveTo>
                    <a:cubicBezTo>
                      <a:pt x="6267" y="1993"/>
                      <a:pt x="6301" y="2000"/>
                      <a:pt x="6326" y="2014"/>
                    </a:cubicBezTo>
                    <a:lnTo>
                      <a:pt x="6535" y="2136"/>
                    </a:lnTo>
                    <a:cubicBezTo>
                      <a:pt x="6592" y="2166"/>
                      <a:pt x="6592" y="2216"/>
                      <a:pt x="6535" y="2245"/>
                    </a:cubicBezTo>
                    <a:lnTo>
                      <a:pt x="6297" y="2388"/>
                    </a:lnTo>
                    <a:cubicBezTo>
                      <a:pt x="6272" y="2403"/>
                      <a:pt x="6238" y="2410"/>
                      <a:pt x="6204" y="2410"/>
                    </a:cubicBezTo>
                    <a:cubicBezTo>
                      <a:pt x="6170" y="2410"/>
                      <a:pt x="6136" y="2403"/>
                      <a:pt x="6111" y="2388"/>
                    </a:cubicBezTo>
                    <a:lnTo>
                      <a:pt x="5895" y="2259"/>
                    </a:lnTo>
                    <a:cubicBezTo>
                      <a:pt x="5845" y="2229"/>
                      <a:pt x="5845" y="2186"/>
                      <a:pt x="5895" y="2152"/>
                    </a:cubicBezTo>
                    <a:lnTo>
                      <a:pt x="6140" y="2014"/>
                    </a:lnTo>
                    <a:cubicBezTo>
                      <a:pt x="6165" y="2000"/>
                      <a:pt x="6199" y="1993"/>
                      <a:pt x="6233" y="1993"/>
                    </a:cubicBezTo>
                    <a:close/>
                    <a:moveTo>
                      <a:pt x="9166" y="2000"/>
                    </a:moveTo>
                    <a:cubicBezTo>
                      <a:pt x="9200" y="2000"/>
                      <a:pt x="9234" y="2008"/>
                      <a:pt x="9259" y="2022"/>
                    </a:cubicBezTo>
                    <a:lnTo>
                      <a:pt x="9475" y="2152"/>
                    </a:lnTo>
                    <a:cubicBezTo>
                      <a:pt x="9532" y="2179"/>
                      <a:pt x="9532" y="2229"/>
                      <a:pt x="9475" y="2259"/>
                    </a:cubicBezTo>
                    <a:lnTo>
                      <a:pt x="9238" y="2395"/>
                    </a:lnTo>
                    <a:cubicBezTo>
                      <a:pt x="9212" y="2410"/>
                      <a:pt x="9178" y="2417"/>
                      <a:pt x="9144" y="2417"/>
                    </a:cubicBezTo>
                    <a:cubicBezTo>
                      <a:pt x="9109" y="2417"/>
                      <a:pt x="9075" y="2410"/>
                      <a:pt x="9050" y="2395"/>
                    </a:cubicBezTo>
                    <a:lnTo>
                      <a:pt x="8828" y="2266"/>
                    </a:lnTo>
                    <a:cubicBezTo>
                      <a:pt x="8778" y="2238"/>
                      <a:pt x="8778" y="2186"/>
                      <a:pt x="8835" y="2159"/>
                    </a:cubicBezTo>
                    <a:lnTo>
                      <a:pt x="9073" y="2022"/>
                    </a:lnTo>
                    <a:cubicBezTo>
                      <a:pt x="9098" y="2008"/>
                      <a:pt x="9132" y="2000"/>
                      <a:pt x="9166" y="2000"/>
                    </a:cubicBezTo>
                    <a:close/>
                    <a:moveTo>
                      <a:pt x="10072" y="2043"/>
                    </a:moveTo>
                    <a:cubicBezTo>
                      <a:pt x="10106" y="2043"/>
                      <a:pt x="10140" y="2051"/>
                      <a:pt x="10165" y="2065"/>
                    </a:cubicBezTo>
                    <a:lnTo>
                      <a:pt x="10380" y="2195"/>
                    </a:lnTo>
                    <a:cubicBezTo>
                      <a:pt x="10437" y="2222"/>
                      <a:pt x="10437" y="2266"/>
                      <a:pt x="10380" y="2302"/>
                    </a:cubicBezTo>
                    <a:lnTo>
                      <a:pt x="10144" y="2438"/>
                    </a:lnTo>
                    <a:cubicBezTo>
                      <a:pt x="10118" y="2453"/>
                      <a:pt x="10084" y="2460"/>
                      <a:pt x="10049" y="2460"/>
                    </a:cubicBezTo>
                    <a:cubicBezTo>
                      <a:pt x="10015" y="2460"/>
                      <a:pt x="9981" y="2453"/>
                      <a:pt x="9956" y="2438"/>
                    </a:cubicBezTo>
                    <a:lnTo>
                      <a:pt x="9740" y="2309"/>
                    </a:lnTo>
                    <a:cubicBezTo>
                      <a:pt x="9683" y="2281"/>
                      <a:pt x="9683" y="2229"/>
                      <a:pt x="9740" y="2202"/>
                    </a:cubicBezTo>
                    <a:lnTo>
                      <a:pt x="9978" y="2065"/>
                    </a:lnTo>
                    <a:cubicBezTo>
                      <a:pt x="10003" y="2051"/>
                      <a:pt x="10037" y="2043"/>
                      <a:pt x="10072" y="2043"/>
                    </a:cubicBezTo>
                    <a:close/>
                    <a:moveTo>
                      <a:pt x="7074" y="2064"/>
                    </a:moveTo>
                    <a:cubicBezTo>
                      <a:pt x="7108" y="2064"/>
                      <a:pt x="7142" y="2071"/>
                      <a:pt x="7168" y="2086"/>
                    </a:cubicBezTo>
                    <a:lnTo>
                      <a:pt x="7405" y="2222"/>
                    </a:lnTo>
                    <a:cubicBezTo>
                      <a:pt x="7455" y="2259"/>
                      <a:pt x="7455" y="2302"/>
                      <a:pt x="7405" y="2331"/>
                    </a:cubicBezTo>
                    <a:lnTo>
                      <a:pt x="7189" y="2461"/>
                    </a:lnTo>
                    <a:cubicBezTo>
                      <a:pt x="7160" y="2474"/>
                      <a:pt x="7126" y="2481"/>
                      <a:pt x="7092" y="2481"/>
                    </a:cubicBezTo>
                    <a:cubicBezTo>
                      <a:pt x="7058" y="2481"/>
                      <a:pt x="7024" y="2474"/>
                      <a:pt x="6996" y="2461"/>
                    </a:cubicBezTo>
                    <a:lnTo>
                      <a:pt x="6758" y="2324"/>
                    </a:lnTo>
                    <a:cubicBezTo>
                      <a:pt x="6708" y="2295"/>
                      <a:pt x="6708" y="2245"/>
                      <a:pt x="6758" y="2216"/>
                    </a:cubicBezTo>
                    <a:lnTo>
                      <a:pt x="6980" y="2086"/>
                    </a:lnTo>
                    <a:cubicBezTo>
                      <a:pt x="7005" y="2071"/>
                      <a:pt x="7039" y="2064"/>
                      <a:pt x="7074" y="2064"/>
                    </a:cubicBezTo>
                    <a:close/>
                    <a:moveTo>
                      <a:pt x="7901" y="2173"/>
                    </a:moveTo>
                    <a:cubicBezTo>
                      <a:pt x="7935" y="2173"/>
                      <a:pt x="7970" y="2180"/>
                      <a:pt x="7995" y="2195"/>
                    </a:cubicBezTo>
                    <a:lnTo>
                      <a:pt x="8203" y="2316"/>
                    </a:lnTo>
                    <a:cubicBezTo>
                      <a:pt x="8253" y="2352"/>
                      <a:pt x="8253" y="2395"/>
                      <a:pt x="8203" y="2424"/>
                    </a:cubicBezTo>
                    <a:lnTo>
                      <a:pt x="7979" y="2554"/>
                    </a:lnTo>
                    <a:cubicBezTo>
                      <a:pt x="7954" y="2568"/>
                      <a:pt x="7920" y="2576"/>
                      <a:pt x="7886" y="2576"/>
                    </a:cubicBezTo>
                    <a:cubicBezTo>
                      <a:pt x="7852" y="2576"/>
                      <a:pt x="7818" y="2568"/>
                      <a:pt x="7793" y="2554"/>
                    </a:cubicBezTo>
                    <a:lnTo>
                      <a:pt x="7584" y="2431"/>
                    </a:lnTo>
                    <a:cubicBezTo>
                      <a:pt x="7534" y="2402"/>
                      <a:pt x="7534" y="2352"/>
                      <a:pt x="7584" y="2324"/>
                    </a:cubicBezTo>
                    <a:lnTo>
                      <a:pt x="7806" y="2195"/>
                    </a:lnTo>
                    <a:cubicBezTo>
                      <a:pt x="7832" y="2180"/>
                      <a:pt x="7867" y="2173"/>
                      <a:pt x="7901" y="2173"/>
                    </a:cubicBezTo>
                    <a:close/>
                    <a:moveTo>
                      <a:pt x="5723" y="2288"/>
                    </a:moveTo>
                    <a:cubicBezTo>
                      <a:pt x="5757" y="2288"/>
                      <a:pt x="5791" y="2295"/>
                      <a:pt x="5816" y="2309"/>
                    </a:cubicBezTo>
                    <a:lnTo>
                      <a:pt x="6024" y="2431"/>
                    </a:lnTo>
                    <a:cubicBezTo>
                      <a:pt x="6081" y="2461"/>
                      <a:pt x="6081" y="2511"/>
                      <a:pt x="6024" y="2540"/>
                    </a:cubicBezTo>
                    <a:lnTo>
                      <a:pt x="5816" y="2661"/>
                    </a:lnTo>
                    <a:cubicBezTo>
                      <a:pt x="5791" y="2675"/>
                      <a:pt x="5757" y="2683"/>
                      <a:pt x="5723" y="2683"/>
                    </a:cubicBezTo>
                    <a:cubicBezTo>
                      <a:pt x="5688" y="2683"/>
                      <a:pt x="5654" y="2675"/>
                      <a:pt x="5629" y="2661"/>
                    </a:cubicBezTo>
                    <a:lnTo>
                      <a:pt x="5414" y="2540"/>
                    </a:lnTo>
                    <a:cubicBezTo>
                      <a:pt x="5364" y="2511"/>
                      <a:pt x="5364" y="2461"/>
                      <a:pt x="5414" y="2431"/>
                    </a:cubicBezTo>
                    <a:lnTo>
                      <a:pt x="5629" y="2309"/>
                    </a:lnTo>
                    <a:cubicBezTo>
                      <a:pt x="5654" y="2295"/>
                      <a:pt x="5688" y="2288"/>
                      <a:pt x="5723" y="2288"/>
                    </a:cubicBezTo>
                    <a:close/>
                    <a:moveTo>
                      <a:pt x="4932" y="2388"/>
                    </a:moveTo>
                    <a:cubicBezTo>
                      <a:pt x="4967" y="2388"/>
                      <a:pt x="5001" y="2396"/>
                      <a:pt x="5026" y="2410"/>
                    </a:cubicBezTo>
                    <a:lnTo>
                      <a:pt x="5062" y="2431"/>
                    </a:lnTo>
                    <a:cubicBezTo>
                      <a:pt x="5112" y="2461"/>
                      <a:pt x="5112" y="2511"/>
                      <a:pt x="5062" y="2540"/>
                    </a:cubicBezTo>
                    <a:lnTo>
                      <a:pt x="4839" y="2669"/>
                    </a:lnTo>
                    <a:cubicBezTo>
                      <a:pt x="4813" y="2683"/>
                      <a:pt x="4779" y="2690"/>
                      <a:pt x="4745" y="2690"/>
                    </a:cubicBezTo>
                    <a:cubicBezTo>
                      <a:pt x="4710" y="2690"/>
                      <a:pt x="4676" y="2683"/>
                      <a:pt x="4651" y="2669"/>
                    </a:cubicBezTo>
                    <a:lnTo>
                      <a:pt x="4615" y="2647"/>
                    </a:lnTo>
                    <a:cubicBezTo>
                      <a:pt x="4565" y="2617"/>
                      <a:pt x="4565" y="2567"/>
                      <a:pt x="4615" y="2540"/>
                    </a:cubicBezTo>
                    <a:lnTo>
                      <a:pt x="4839" y="2410"/>
                    </a:lnTo>
                    <a:cubicBezTo>
                      <a:pt x="4864" y="2396"/>
                      <a:pt x="4898" y="2388"/>
                      <a:pt x="4932" y="2388"/>
                    </a:cubicBezTo>
                    <a:close/>
                    <a:moveTo>
                      <a:pt x="8655" y="2295"/>
                    </a:moveTo>
                    <a:cubicBezTo>
                      <a:pt x="8689" y="2295"/>
                      <a:pt x="8723" y="2302"/>
                      <a:pt x="8748" y="2316"/>
                    </a:cubicBezTo>
                    <a:lnTo>
                      <a:pt x="8971" y="2445"/>
                    </a:lnTo>
                    <a:cubicBezTo>
                      <a:pt x="9023" y="2474"/>
                      <a:pt x="9023" y="2524"/>
                      <a:pt x="8964" y="2554"/>
                    </a:cubicBezTo>
                    <a:lnTo>
                      <a:pt x="8755" y="2676"/>
                    </a:lnTo>
                    <a:cubicBezTo>
                      <a:pt x="8730" y="2690"/>
                      <a:pt x="8696" y="2697"/>
                      <a:pt x="8662" y="2697"/>
                    </a:cubicBezTo>
                    <a:cubicBezTo>
                      <a:pt x="8628" y="2697"/>
                      <a:pt x="8594" y="2690"/>
                      <a:pt x="8569" y="2676"/>
                    </a:cubicBezTo>
                    <a:lnTo>
                      <a:pt x="8346" y="2547"/>
                    </a:lnTo>
                    <a:cubicBezTo>
                      <a:pt x="8296" y="2517"/>
                      <a:pt x="8296" y="2467"/>
                      <a:pt x="8346" y="2438"/>
                    </a:cubicBezTo>
                    <a:lnTo>
                      <a:pt x="8562" y="2316"/>
                    </a:lnTo>
                    <a:cubicBezTo>
                      <a:pt x="8587" y="2302"/>
                      <a:pt x="8621" y="2295"/>
                      <a:pt x="8655" y="2295"/>
                    </a:cubicBezTo>
                    <a:close/>
                    <a:moveTo>
                      <a:pt x="9561" y="2338"/>
                    </a:moveTo>
                    <a:cubicBezTo>
                      <a:pt x="9595" y="2338"/>
                      <a:pt x="9629" y="2345"/>
                      <a:pt x="9654" y="2359"/>
                    </a:cubicBezTo>
                    <a:lnTo>
                      <a:pt x="9877" y="2488"/>
                    </a:lnTo>
                    <a:cubicBezTo>
                      <a:pt x="9928" y="2517"/>
                      <a:pt x="9928" y="2561"/>
                      <a:pt x="9870" y="2597"/>
                    </a:cubicBezTo>
                    <a:lnTo>
                      <a:pt x="9661" y="2719"/>
                    </a:lnTo>
                    <a:cubicBezTo>
                      <a:pt x="9636" y="2733"/>
                      <a:pt x="9602" y="2740"/>
                      <a:pt x="9568" y="2740"/>
                    </a:cubicBezTo>
                    <a:cubicBezTo>
                      <a:pt x="9534" y="2740"/>
                      <a:pt x="9500" y="2733"/>
                      <a:pt x="9475" y="2719"/>
                    </a:cubicBezTo>
                    <a:lnTo>
                      <a:pt x="9252" y="2590"/>
                    </a:lnTo>
                    <a:cubicBezTo>
                      <a:pt x="9202" y="2561"/>
                      <a:pt x="9202" y="2511"/>
                      <a:pt x="9259" y="2481"/>
                    </a:cubicBezTo>
                    <a:lnTo>
                      <a:pt x="9468" y="2359"/>
                    </a:lnTo>
                    <a:cubicBezTo>
                      <a:pt x="9493" y="2345"/>
                      <a:pt x="9527" y="2338"/>
                      <a:pt x="9561" y="2338"/>
                    </a:cubicBezTo>
                    <a:close/>
                    <a:moveTo>
                      <a:pt x="6585" y="2345"/>
                    </a:moveTo>
                    <a:cubicBezTo>
                      <a:pt x="6619" y="2345"/>
                      <a:pt x="6653" y="2353"/>
                      <a:pt x="6678" y="2367"/>
                    </a:cubicBezTo>
                    <a:lnTo>
                      <a:pt x="6916" y="2511"/>
                    </a:lnTo>
                    <a:cubicBezTo>
                      <a:pt x="6966" y="2540"/>
                      <a:pt x="6966" y="2590"/>
                      <a:pt x="6916" y="2617"/>
                    </a:cubicBezTo>
                    <a:lnTo>
                      <a:pt x="6678" y="2756"/>
                    </a:lnTo>
                    <a:cubicBezTo>
                      <a:pt x="6650" y="2769"/>
                      <a:pt x="6616" y="2776"/>
                      <a:pt x="6582" y="2776"/>
                    </a:cubicBezTo>
                    <a:cubicBezTo>
                      <a:pt x="6548" y="2776"/>
                      <a:pt x="6514" y="2769"/>
                      <a:pt x="6485" y="2756"/>
                    </a:cubicBezTo>
                    <a:lnTo>
                      <a:pt x="6247" y="2617"/>
                    </a:lnTo>
                    <a:cubicBezTo>
                      <a:pt x="6197" y="2590"/>
                      <a:pt x="6197" y="2540"/>
                      <a:pt x="6254" y="2511"/>
                    </a:cubicBezTo>
                    <a:lnTo>
                      <a:pt x="6492" y="2367"/>
                    </a:lnTo>
                    <a:cubicBezTo>
                      <a:pt x="6517" y="2353"/>
                      <a:pt x="6551" y="2345"/>
                      <a:pt x="6585" y="2345"/>
                    </a:cubicBezTo>
                    <a:close/>
                    <a:moveTo>
                      <a:pt x="7408" y="2461"/>
                    </a:moveTo>
                    <a:cubicBezTo>
                      <a:pt x="7442" y="2461"/>
                      <a:pt x="7476" y="2467"/>
                      <a:pt x="7505" y="2481"/>
                    </a:cubicBezTo>
                    <a:lnTo>
                      <a:pt x="7713" y="2604"/>
                    </a:lnTo>
                    <a:cubicBezTo>
                      <a:pt x="7763" y="2633"/>
                      <a:pt x="7763" y="2683"/>
                      <a:pt x="7713" y="2712"/>
                    </a:cubicBezTo>
                    <a:lnTo>
                      <a:pt x="7491" y="2833"/>
                    </a:lnTo>
                    <a:cubicBezTo>
                      <a:pt x="7466" y="2851"/>
                      <a:pt x="7432" y="2860"/>
                      <a:pt x="7398" y="2860"/>
                    </a:cubicBezTo>
                    <a:cubicBezTo>
                      <a:pt x="7364" y="2860"/>
                      <a:pt x="7329" y="2851"/>
                      <a:pt x="7304" y="2833"/>
                    </a:cubicBezTo>
                    <a:lnTo>
                      <a:pt x="7096" y="2712"/>
                    </a:lnTo>
                    <a:cubicBezTo>
                      <a:pt x="7046" y="2683"/>
                      <a:pt x="7046" y="2633"/>
                      <a:pt x="7096" y="2604"/>
                    </a:cubicBezTo>
                    <a:lnTo>
                      <a:pt x="7311" y="2481"/>
                    </a:lnTo>
                    <a:cubicBezTo>
                      <a:pt x="7340" y="2467"/>
                      <a:pt x="7374" y="2461"/>
                      <a:pt x="7408" y="2461"/>
                    </a:cubicBezTo>
                    <a:close/>
                    <a:moveTo>
                      <a:pt x="4440" y="2668"/>
                    </a:moveTo>
                    <a:cubicBezTo>
                      <a:pt x="4474" y="2668"/>
                      <a:pt x="4508" y="2675"/>
                      <a:pt x="4537" y="2690"/>
                    </a:cubicBezTo>
                    <a:lnTo>
                      <a:pt x="4565" y="2712"/>
                    </a:lnTo>
                    <a:cubicBezTo>
                      <a:pt x="4624" y="2740"/>
                      <a:pt x="4624" y="2790"/>
                      <a:pt x="4565" y="2819"/>
                    </a:cubicBezTo>
                    <a:lnTo>
                      <a:pt x="4386" y="2928"/>
                    </a:lnTo>
                    <a:cubicBezTo>
                      <a:pt x="4357" y="2942"/>
                      <a:pt x="4323" y="2949"/>
                      <a:pt x="4290" y="2949"/>
                    </a:cubicBezTo>
                    <a:cubicBezTo>
                      <a:pt x="4257" y="2949"/>
                      <a:pt x="4224" y="2942"/>
                      <a:pt x="4199" y="2928"/>
                    </a:cubicBezTo>
                    <a:lnTo>
                      <a:pt x="4163" y="2906"/>
                    </a:lnTo>
                    <a:cubicBezTo>
                      <a:pt x="4113" y="2876"/>
                      <a:pt x="4113" y="2826"/>
                      <a:pt x="4163" y="2799"/>
                    </a:cubicBezTo>
                    <a:lnTo>
                      <a:pt x="4349" y="2690"/>
                    </a:lnTo>
                    <a:cubicBezTo>
                      <a:pt x="4374" y="2675"/>
                      <a:pt x="4407" y="2668"/>
                      <a:pt x="4440" y="2668"/>
                    </a:cubicBezTo>
                    <a:close/>
                    <a:moveTo>
                      <a:pt x="5241" y="2568"/>
                    </a:moveTo>
                    <a:cubicBezTo>
                      <a:pt x="5275" y="2568"/>
                      <a:pt x="5309" y="2575"/>
                      <a:pt x="5334" y="2590"/>
                    </a:cubicBezTo>
                    <a:lnTo>
                      <a:pt x="5543" y="2712"/>
                    </a:lnTo>
                    <a:cubicBezTo>
                      <a:pt x="5600" y="2740"/>
                      <a:pt x="5593" y="2790"/>
                      <a:pt x="5543" y="2819"/>
                    </a:cubicBezTo>
                    <a:lnTo>
                      <a:pt x="5321" y="2949"/>
                    </a:lnTo>
                    <a:cubicBezTo>
                      <a:pt x="5296" y="2963"/>
                      <a:pt x="5263" y="2971"/>
                      <a:pt x="5230" y="2971"/>
                    </a:cubicBezTo>
                    <a:cubicBezTo>
                      <a:pt x="5196" y="2971"/>
                      <a:pt x="5162" y="2963"/>
                      <a:pt x="5133" y="2949"/>
                    </a:cubicBezTo>
                    <a:lnTo>
                      <a:pt x="4926" y="2826"/>
                    </a:lnTo>
                    <a:cubicBezTo>
                      <a:pt x="4874" y="2799"/>
                      <a:pt x="4874" y="2747"/>
                      <a:pt x="4926" y="2719"/>
                    </a:cubicBezTo>
                    <a:lnTo>
                      <a:pt x="5148" y="2590"/>
                    </a:lnTo>
                    <a:cubicBezTo>
                      <a:pt x="5173" y="2575"/>
                      <a:pt x="5207" y="2568"/>
                      <a:pt x="5241" y="2568"/>
                    </a:cubicBezTo>
                    <a:close/>
                    <a:moveTo>
                      <a:pt x="8179" y="2572"/>
                    </a:moveTo>
                    <a:cubicBezTo>
                      <a:pt x="8212" y="2572"/>
                      <a:pt x="8243" y="2580"/>
                      <a:pt x="8267" y="2597"/>
                    </a:cubicBezTo>
                    <a:lnTo>
                      <a:pt x="8483" y="2719"/>
                    </a:lnTo>
                    <a:cubicBezTo>
                      <a:pt x="8540" y="2756"/>
                      <a:pt x="8533" y="2799"/>
                      <a:pt x="8483" y="2833"/>
                    </a:cubicBezTo>
                    <a:lnTo>
                      <a:pt x="8267" y="2956"/>
                    </a:lnTo>
                    <a:cubicBezTo>
                      <a:pt x="8239" y="2970"/>
                      <a:pt x="8205" y="2978"/>
                      <a:pt x="8171" y="2978"/>
                    </a:cubicBezTo>
                    <a:cubicBezTo>
                      <a:pt x="8138" y="2978"/>
                      <a:pt x="8106" y="2970"/>
                      <a:pt x="8081" y="2956"/>
                    </a:cubicBezTo>
                    <a:lnTo>
                      <a:pt x="7858" y="2833"/>
                    </a:lnTo>
                    <a:cubicBezTo>
                      <a:pt x="7806" y="2799"/>
                      <a:pt x="7806" y="2756"/>
                      <a:pt x="7858" y="2719"/>
                    </a:cubicBezTo>
                    <a:lnTo>
                      <a:pt x="8081" y="2597"/>
                    </a:lnTo>
                    <a:cubicBezTo>
                      <a:pt x="8107" y="2581"/>
                      <a:pt x="8143" y="2572"/>
                      <a:pt x="8179" y="2572"/>
                    </a:cubicBezTo>
                    <a:close/>
                    <a:moveTo>
                      <a:pt x="9080" y="2613"/>
                    </a:moveTo>
                    <a:cubicBezTo>
                      <a:pt x="9114" y="2613"/>
                      <a:pt x="9148" y="2622"/>
                      <a:pt x="9173" y="2640"/>
                    </a:cubicBezTo>
                    <a:lnTo>
                      <a:pt x="9388" y="2762"/>
                    </a:lnTo>
                    <a:cubicBezTo>
                      <a:pt x="9438" y="2790"/>
                      <a:pt x="9438" y="2842"/>
                      <a:pt x="9388" y="2869"/>
                    </a:cubicBezTo>
                    <a:lnTo>
                      <a:pt x="9173" y="2999"/>
                    </a:lnTo>
                    <a:cubicBezTo>
                      <a:pt x="9144" y="3013"/>
                      <a:pt x="9110" y="3021"/>
                      <a:pt x="9076" y="3021"/>
                    </a:cubicBezTo>
                    <a:cubicBezTo>
                      <a:pt x="9042" y="3021"/>
                      <a:pt x="9008" y="3013"/>
                      <a:pt x="8980" y="2999"/>
                    </a:cubicBezTo>
                    <a:lnTo>
                      <a:pt x="8764" y="2869"/>
                    </a:lnTo>
                    <a:cubicBezTo>
                      <a:pt x="8712" y="2842"/>
                      <a:pt x="8712" y="2790"/>
                      <a:pt x="8764" y="2762"/>
                    </a:cubicBezTo>
                    <a:lnTo>
                      <a:pt x="8986" y="2640"/>
                    </a:lnTo>
                    <a:cubicBezTo>
                      <a:pt x="9011" y="2622"/>
                      <a:pt x="9046" y="2613"/>
                      <a:pt x="9080" y="2613"/>
                    </a:cubicBezTo>
                    <a:close/>
                    <a:moveTo>
                      <a:pt x="6074" y="2640"/>
                    </a:moveTo>
                    <a:cubicBezTo>
                      <a:pt x="6109" y="2640"/>
                      <a:pt x="6143" y="2647"/>
                      <a:pt x="6168" y="2661"/>
                    </a:cubicBezTo>
                    <a:lnTo>
                      <a:pt x="6406" y="2806"/>
                    </a:lnTo>
                    <a:cubicBezTo>
                      <a:pt x="6456" y="2833"/>
                      <a:pt x="6456" y="2876"/>
                      <a:pt x="6406" y="2912"/>
                    </a:cubicBezTo>
                    <a:lnTo>
                      <a:pt x="6190" y="3035"/>
                    </a:lnTo>
                    <a:cubicBezTo>
                      <a:pt x="6165" y="3050"/>
                      <a:pt x="6133" y="3057"/>
                      <a:pt x="6099" y="3057"/>
                    </a:cubicBezTo>
                    <a:cubicBezTo>
                      <a:pt x="6066" y="3057"/>
                      <a:pt x="6032" y="3050"/>
                      <a:pt x="6004" y="3035"/>
                    </a:cubicBezTo>
                    <a:lnTo>
                      <a:pt x="5766" y="2892"/>
                    </a:lnTo>
                    <a:cubicBezTo>
                      <a:pt x="5716" y="2862"/>
                      <a:pt x="5716" y="2812"/>
                      <a:pt x="5766" y="2783"/>
                    </a:cubicBezTo>
                    <a:lnTo>
                      <a:pt x="5981" y="2661"/>
                    </a:lnTo>
                    <a:cubicBezTo>
                      <a:pt x="6006" y="2647"/>
                      <a:pt x="6040" y="2640"/>
                      <a:pt x="6074" y="2640"/>
                    </a:cubicBezTo>
                    <a:close/>
                    <a:moveTo>
                      <a:pt x="6921" y="2740"/>
                    </a:moveTo>
                    <a:cubicBezTo>
                      <a:pt x="6954" y="2740"/>
                      <a:pt x="6988" y="2748"/>
                      <a:pt x="7016" y="2762"/>
                    </a:cubicBezTo>
                    <a:lnTo>
                      <a:pt x="7225" y="2885"/>
                    </a:lnTo>
                    <a:cubicBezTo>
                      <a:pt x="7275" y="2912"/>
                      <a:pt x="7275" y="2963"/>
                      <a:pt x="7225" y="2992"/>
                    </a:cubicBezTo>
                    <a:lnTo>
                      <a:pt x="6980" y="3128"/>
                    </a:lnTo>
                    <a:cubicBezTo>
                      <a:pt x="6955" y="3146"/>
                      <a:pt x="6923" y="3155"/>
                      <a:pt x="6890" y="3155"/>
                    </a:cubicBezTo>
                    <a:cubicBezTo>
                      <a:pt x="6856" y="3155"/>
                      <a:pt x="6822" y="3146"/>
                      <a:pt x="6794" y="3128"/>
                    </a:cubicBezTo>
                    <a:lnTo>
                      <a:pt x="6585" y="3006"/>
                    </a:lnTo>
                    <a:cubicBezTo>
                      <a:pt x="6535" y="2978"/>
                      <a:pt x="6535" y="2928"/>
                      <a:pt x="6585" y="2899"/>
                    </a:cubicBezTo>
                    <a:lnTo>
                      <a:pt x="6830" y="2762"/>
                    </a:lnTo>
                    <a:cubicBezTo>
                      <a:pt x="6855" y="2748"/>
                      <a:pt x="6887" y="2740"/>
                      <a:pt x="6921" y="2740"/>
                    </a:cubicBezTo>
                    <a:close/>
                    <a:moveTo>
                      <a:pt x="4748" y="2849"/>
                    </a:moveTo>
                    <a:cubicBezTo>
                      <a:pt x="4781" y="2849"/>
                      <a:pt x="4813" y="2856"/>
                      <a:pt x="4839" y="2869"/>
                    </a:cubicBezTo>
                    <a:lnTo>
                      <a:pt x="5055" y="2999"/>
                    </a:lnTo>
                    <a:cubicBezTo>
                      <a:pt x="5105" y="3028"/>
                      <a:pt x="5105" y="3071"/>
                      <a:pt x="5055" y="3107"/>
                    </a:cubicBezTo>
                    <a:lnTo>
                      <a:pt x="4867" y="3207"/>
                    </a:lnTo>
                    <a:cubicBezTo>
                      <a:pt x="4842" y="3226"/>
                      <a:pt x="4808" y="3235"/>
                      <a:pt x="4774" y="3235"/>
                    </a:cubicBezTo>
                    <a:cubicBezTo>
                      <a:pt x="4740" y="3235"/>
                      <a:pt x="4706" y="3226"/>
                      <a:pt x="4681" y="3207"/>
                    </a:cubicBezTo>
                    <a:lnTo>
                      <a:pt x="4465" y="3085"/>
                    </a:lnTo>
                    <a:cubicBezTo>
                      <a:pt x="4415" y="3057"/>
                      <a:pt x="4415" y="3006"/>
                      <a:pt x="4472" y="2978"/>
                    </a:cubicBezTo>
                    <a:lnTo>
                      <a:pt x="4651" y="2869"/>
                    </a:lnTo>
                    <a:cubicBezTo>
                      <a:pt x="4681" y="2856"/>
                      <a:pt x="4715" y="2849"/>
                      <a:pt x="4748" y="2849"/>
                    </a:cubicBezTo>
                    <a:close/>
                    <a:moveTo>
                      <a:pt x="3984" y="2935"/>
                    </a:moveTo>
                    <a:cubicBezTo>
                      <a:pt x="4018" y="2935"/>
                      <a:pt x="4052" y="2942"/>
                      <a:pt x="4077" y="2956"/>
                    </a:cubicBezTo>
                    <a:lnTo>
                      <a:pt x="4113" y="2978"/>
                    </a:lnTo>
                    <a:cubicBezTo>
                      <a:pt x="4163" y="3006"/>
                      <a:pt x="4163" y="3057"/>
                      <a:pt x="4113" y="3085"/>
                    </a:cubicBezTo>
                    <a:lnTo>
                      <a:pt x="3875" y="3221"/>
                    </a:lnTo>
                    <a:cubicBezTo>
                      <a:pt x="3846" y="3236"/>
                      <a:pt x="3812" y="3243"/>
                      <a:pt x="3779" y="3243"/>
                    </a:cubicBezTo>
                    <a:cubicBezTo>
                      <a:pt x="3746" y="3243"/>
                      <a:pt x="3714" y="3236"/>
                      <a:pt x="3689" y="3221"/>
                    </a:cubicBezTo>
                    <a:lnTo>
                      <a:pt x="3652" y="3201"/>
                    </a:lnTo>
                    <a:cubicBezTo>
                      <a:pt x="3602" y="3171"/>
                      <a:pt x="3602" y="3121"/>
                      <a:pt x="3652" y="3092"/>
                    </a:cubicBezTo>
                    <a:lnTo>
                      <a:pt x="3890" y="2956"/>
                    </a:lnTo>
                    <a:cubicBezTo>
                      <a:pt x="3915" y="2942"/>
                      <a:pt x="3950" y="2935"/>
                      <a:pt x="3984" y="2935"/>
                    </a:cubicBezTo>
                    <a:close/>
                    <a:moveTo>
                      <a:pt x="7681" y="2856"/>
                    </a:moveTo>
                    <a:cubicBezTo>
                      <a:pt x="7714" y="2856"/>
                      <a:pt x="7746" y="2862"/>
                      <a:pt x="7772" y="2876"/>
                    </a:cubicBezTo>
                    <a:lnTo>
                      <a:pt x="7995" y="3006"/>
                    </a:lnTo>
                    <a:cubicBezTo>
                      <a:pt x="8045" y="3035"/>
                      <a:pt x="8045" y="3085"/>
                      <a:pt x="7995" y="3114"/>
                    </a:cubicBezTo>
                    <a:lnTo>
                      <a:pt x="7779" y="3237"/>
                    </a:lnTo>
                    <a:cubicBezTo>
                      <a:pt x="7748" y="3256"/>
                      <a:pt x="7712" y="3265"/>
                      <a:pt x="7677" y="3265"/>
                    </a:cubicBezTo>
                    <a:cubicBezTo>
                      <a:pt x="7646" y="3265"/>
                      <a:pt x="7615" y="3258"/>
                      <a:pt x="7591" y="3244"/>
                    </a:cubicBezTo>
                    <a:lnTo>
                      <a:pt x="7368" y="3114"/>
                    </a:lnTo>
                    <a:cubicBezTo>
                      <a:pt x="7318" y="3085"/>
                      <a:pt x="7318" y="3035"/>
                      <a:pt x="7368" y="3006"/>
                    </a:cubicBezTo>
                    <a:lnTo>
                      <a:pt x="7584" y="2876"/>
                    </a:lnTo>
                    <a:cubicBezTo>
                      <a:pt x="7613" y="2862"/>
                      <a:pt x="7647" y="2856"/>
                      <a:pt x="7681" y="2856"/>
                    </a:cubicBezTo>
                    <a:close/>
                    <a:moveTo>
                      <a:pt x="8588" y="2899"/>
                    </a:moveTo>
                    <a:cubicBezTo>
                      <a:pt x="8621" y="2899"/>
                      <a:pt x="8655" y="2906"/>
                      <a:pt x="8685" y="2919"/>
                    </a:cubicBezTo>
                    <a:lnTo>
                      <a:pt x="8900" y="3049"/>
                    </a:lnTo>
                    <a:cubicBezTo>
                      <a:pt x="8950" y="3078"/>
                      <a:pt x="8950" y="3128"/>
                      <a:pt x="8900" y="3157"/>
                    </a:cubicBezTo>
                    <a:lnTo>
                      <a:pt x="8685" y="3280"/>
                    </a:lnTo>
                    <a:cubicBezTo>
                      <a:pt x="8655" y="3294"/>
                      <a:pt x="8621" y="3301"/>
                      <a:pt x="8588" y="3301"/>
                    </a:cubicBezTo>
                    <a:cubicBezTo>
                      <a:pt x="8555" y="3301"/>
                      <a:pt x="8522" y="3294"/>
                      <a:pt x="8497" y="3280"/>
                    </a:cubicBezTo>
                    <a:lnTo>
                      <a:pt x="8274" y="3157"/>
                    </a:lnTo>
                    <a:cubicBezTo>
                      <a:pt x="8224" y="3128"/>
                      <a:pt x="8224" y="3078"/>
                      <a:pt x="8274" y="3049"/>
                    </a:cubicBezTo>
                    <a:lnTo>
                      <a:pt x="8497" y="2919"/>
                    </a:lnTo>
                    <a:cubicBezTo>
                      <a:pt x="8522" y="2906"/>
                      <a:pt x="8555" y="2899"/>
                      <a:pt x="8588" y="2899"/>
                    </a:cubicBezTo>
                    <a:close/>
                    <a:moveTo>
                      <a:pt x="5593" y="2920"/>
                    </a:moveTo>
                    <a:cubicBezTo>
                      <a:pt x="5627" y="2920"/>
                      <a:pt x="5661" y="2927"/>
                      <a:pt x="5686" y="2942"/>
                    </a:cubicBezTo>
                    <a:lnTo>
                      <a:pt x="5924" y="3078"/>
                    </a:lnTo>
                    <a:cubicBezTo>
                      <a:pt x="5974" y="3107"/>
                      <a:pt x="5974" y="3157"/>
                      <a:pt x="5924" y="3187"/>
                    </a:cubicBezTo>
                    <a:lnTo>
                      <a:pt x="5702" y="3316"/>
                    </a:lnTo>
                    <a:cubicBezTo>
                      <a:pt x="5676" y="3330"/>
                      <a:pt x="5641" y="3337"/>
                      <a:pt x="5607" y="3337"/>
                    </a:cubicBezTo>
                    <a:cubicBezTo>
                      <a:pt x="5573" y="3337"/>
                      <a:pt x="5539" y="3330"/>
                      <a:pt x="5514" y="3316"/>
                    </a:cubicBezTo>
                    <a:lnTo>
                      <a:pt x="5277" y="3178"/>
                    </a:lnTo>
                    <a:cubicBezTo>
                      <a:pt x="5227" y="3151"/>
                      <a:pt x="5227" y="3101"/>
                      <a:pt x="5277" y="3071"/>
                    </a:cubicBezTo>
                    <a:lnTo>
                      <a:pt x="5500" y="2942"/>
                    </a:lnTo>
                    <a:cubicBezTo>
                      <a:pt x="5525" y="2927"/>
                      <a:pt x="5559" y="2920"/>
                      <a:pt x="5593" y="2920"/>
                    </a:cubicBezTo>
                    <a:close/>
                    <a:moveTo>
                      <a:pt x="6410" y="3035"/>
                    </a:moveTo>
                    <a:cubicBezTo>
                      <a:pt x="6443" y="3035"/>
                      <a:pt x="6477" y="3043"/>
                      <a:pt x="6506" y="3057"/>
                    </a:cubicBezTo>
                    <a:lnTo>
                      <a:pt x="6714" y="3178"/>
                    </a:lnTo>
                    <a:cubicBezTo>
                      <a:pt x="6765" y="3207"/>
                      <a:pt x="6765" y="3258"/>
                      <a:pt x="6714" y="3287"/>
                    </a:cubicBezTo>
                    <a:lnTo>
                      <a:pt x="6499" y="3409"/>
                    </a:lnTo>
                    <a:cubicBezTo>
                      <a:pt x="6474" y="3423"/>
                      <a:pt x="6440" y="3430"/>
                      <a:pt x="6406" y="3430"/>
                    </a:cubicBezTo>
                    <a:cubicBezTo>
                      <a:pt x="6372" y="3430"/>
                      <a:pt x="6338" y="3423"/>
                      <a:pt x="6313" y="3409"/>
                    </a:cubicBezTo>
                    <a:lnTo>
                      <a:pt x="6104" y="3287"/>
                    </a:lnTo>
                    <a:cubicBezTo>
                      <a:pt x="6054" y="3258"/>
                      <a:pt x="6054" y="3207"/>
                      <a:pt x="6104" y="3178"/>
                    </a:cubicBezTo>
                    <a:lnTo>
                      <a:pt x="6319" y="3057"/>
                    </a:lnTo>
                    <a:cubicBezTo>
                      <a:pt x="6344" y="3043"/>
                      <a:pt x="6377" y="3035"/>
                      <a:pt x="6410" y="3035"/>
                    </a:cubicBezTo>
                    <a:close/>
                    <a:moveTo>
                      <a:pt x="3473" y="3229"/>
                    </a:moveTo>
                    <a:cubicBezTo>
                      <a:pt x="3507" y="3229"/>
                      <a:pt x="3541" y="3236"/>
                      <a:pt x="3566" y="3251"/>
                    </a:cubicBezTo>
                    <a:lnTo>
                      <a:pt x="3602" y="3273"/>
                    </a:lnTo>
                    <a:cubicBezTo>
                      <a:pt x="3652" y="3301"/>
                      <a:pt x="3652" y="3351"/>
                      <a:pt x="3602" y="3380"/>
                    </a:cubicBezTo>
                    <a:lnTo>
                      <a:pt x="3394" y="3502"/>
                    </a:lnTo>
                    <a:cubicBezTo>
                      <a:pt x="3365" y="3517"/>
                      <a:pt x="3331" y="3524"/>
                      <a:pt x="3297" y="3524"/>
                    </a:cubicBezTo>
                    <a:cubicBezTo>
                      <a:pt x="3263" y="3524"/>
                      <a:pt x="3229" y="3517"/>
                      <a:pt x="3200" y="3502"/>
                    </a:cubicBezTo>
                    <a:lnTo>
                      <a:pt x="3171" y="3480"/>
                    </a:lnTo>
                    <a:cubicBezTo>
                      <a:pt x="3114" y="3452"/>
                      <a:pt x="3114" y="3402"/>
                      <a:pt x="3171" y="3373"/>
                    </a:cubicBezTo>
                    <a:lnTo>
                      <a:pt x="3380" y="3251"/>
                    </a:lnTo>
                    <a:cubicBezTo>
                      <a:pt x="3405" y="3236"/>
                      <a:pt x="3439" y="3229"/>
                      <a:pt x="3473" y="3229"/>
                    </a:cubicBezTo>
                    <a:close/>
                    <a:moveTo>
                      <a:pt x="4292" y="3114"/>
                    </a:moveTo>
                    <a:cubicBezTo>
                      <a:pt x="4326" y="3114"/>
                      <a:pt x="4361" y="3121"/>
                      <a:pt x="4386" y="3135"/>
                    </a:cubicBezTo>
                    <a:lnTo>
                      <a:pt x="4601" y="3258"/>
                    </a:lnTo>
                    <a:cubicBezTo>
                      <a:pt x="4651" y="3287"/>
                      <a:pt x="4651" y="3337"/>
                      <a:pt x="4594" y="3366"/>
                    </a:cubicBezTo>
                    <a:lnTo>
                      <a:pt x="4356" y="3502"/>
                    </a:lnTo>
                    <a:cubicBezTo>
                      <a:pt x="4331" y="3521"/>
                      <a:pt x="4297" y="3530"/>
                      <a:pt x="4263" y="3530"/>
                    </a:cubicBezTo>
                    <a:cubicBezTo>
                      <a:pt x="4229" y="3530"/>
                      <a:pt x="4195" y="3521"/>
                      <a:pt x="4170" y="3502"/>
                    </a:cubicBezTo>
                    <a:lnTo>
                      <a:pt x="3961" y="3380"/>
                    </a:lnTo>
                    <a:cubicBezTo>
                      <a:pt x="3904" y="3351"/>
                      <a:pt x="3911" y="3301"/>
                      <a:pt x="3961" y="3273"/>
                    </a:cubicBezTo>
                    <a:lnTo>
                      <a:pt x="4199" y="3135"/>
                    </a:lnTo>
                    <a:cubicBezTo>
                      <a:pt x="4224" y="3121"/>
                      <a:pt x="4258" y="3114"/>
                      <a:pt x="4292" y="3114"/>
                    </a:cubicBezTo>
                    <a:close/>
                    <a:moveTo>
                      <a:pt x="7192" y="3135"/>
                    </a:moveTo>
                    <a:cubicBezTo>
                      <a:pt x="7225" y="3135"/>
                      <a:pt x="7257" y="3143"/>
                      <a:pt x="7282" y="3157"/>
                    </a:cubicBezTo>
                    <a:lnTo>
                      <a:pt x="7505" y="3287"/>
                    </a:lnTo>
                    <a:cubicBezTo>
                      <a:pt x="7556" y="3316"/>
                      <a:pt x="7556" y="3366"/>
                      <a:pt x="7505" y="3394"/>
                    </a:cubicBezTo>
                    <a:lnTo>
                      <a:pt x="7268" y="3532"/>
                    </a:lnTo>
                    <a:cubicBezTo>
                      <a:pt x="7243" y="3549"/>
                      <a:pt x="7209" y="3558"/>
                      <a:pt x="7175" y="3558"/>
                    </a:cubicBezTo>
                    <a:cubicBezTo>
                      <a:pt x="7141" y="3558"/>
                      <a:pt x="7107" y="3549"/>
                      <a:pt x="7082" y="3532"/>
                    </a:cubicBezTo>
                    <a:lnTo>
                      <a:pt x="6858" y="3409"/>
                    </a:lnTo>
                    <a:cubicBezTo>
                      <a:pt x="6808" y="3380"/>
                      <a:pt x="6808" y="3330"/>
                      <a:pt x="6858" y="3301"/>
                    </a:cubicBezTo>
                    <a:lnTo>
                      <a:pt x="7103" y="3157"/>
                    </a:lnTo>
                    <a:cubicBezTo>
                      <a:pt x="7128" y="3143"/>
                      <a:pt x="7160" y="3135"/>
                      <a:pt x="7192" y="3135"/>
                    </a:cubicBezTo>
                    <a:close/>
                    <a:moveTo>
                      <a:pt x="5100" y="3203"/>
                    </a:moveTo>
                    <a:cubicBezTo>
                      <a:pt x="5134" y="3203"/>
                      <a:pt x="5166" y="3212"/>
                      <a:pt x="5191" y="3230"/>
                    </a:cubicBezTo>
                    <a:lnTo>
                      <a:pt x="5434" y="3366"/>
                    </a:lnTo>
                    <a:cubicBezTo>
                      <a:pt x="5486" y="3394"/>
                      <a:pt x="5486" y="3446"/>
                      <a:pt x="5428" y="3473"/>
                    </a:cubicBezTo>
                    <a:lnTo>
                      <a:pt x="5248" y="3582"/>
                    </a:lnTo>
                    <a:cubicBezTo>
                      <a:pt x="5220" y="3596"/>
                      <a:pt x="5186" y="3603"/>
                      <a:pt x="5152" y="3603"/>
                    </a:cubicBezTo>
                    <a:cubicBezTo>
                      <a:pt x="5119" y="3603"/>
                      <a:pt x="5087" y="3596"/>
                      <a:pt x="5062" y="3582"/>
                    </a:cubicBezTo>
                    <a:lnTo>
                      <a:pt x="4824" y="3446"/>
                    </a:lnTo>
                    <a:cubicBezTo>
                      <a:pt x="4767" y="3409"/>
                      <a:pt x="4767" y="3366"/>
                      <a:pt x="4824" y="3330"/>
                    </a:cubicBezTo>
                    <a:lnTo>
                      <a:pt x="5003" y="3230"/>
                    </a:lnTo>
                    <a:cubicBezTo>
                      <a:pt x="5032" y="3212"/>
                      <a:pt x="5067" y="3203"/>
                      <a:pt x="5100" y="3203"/>
                    </a:cubicBezTo>
                    <a:close/>
                    <a:moveTo>
                      <a:pt x="5928" y="3315"/>
                    </a:moveTo>
                    <a:cubicBezTo>
                      <a:pt x="5962" y="3315"/>
                      <a:pt x="5996" y="3322"/>
                      <a:pt x="6024" y="3337"/>
                    </a:cubicBezTo>
                    <a:lnTo>
                      <a:pt x="6233" y="3459"/>
                    </a:lnTo>
                    <a:cubicBezTo>
                      <a:pt x="6283" y="3489"/>
                      <a:pt x="6283" y="3539"/>
                      <a:pt x="6233" y="3566"/>
                    </a:cubicBezTo>
                    <a:lnTo>
                      <a:pt x="6011" y="3696"/>
                    </a:lnTo>
                    <a:cubicBezTo>
                      <a:pt x="5986" y="3710"/>
                      <a:pt x="5952" y="3718"/>
                      <a:pt x="5917" y="3718"/>
                    </a:cubicBezTo>
                    <a:cubicBezTo>
                      <a:pt x="5883" y="3718"/>
                      <a:pt x="5848" y="3710"/>
                      <a:pt x="5823" y="3696"/>
                    </a:cubicBezTo>
                    <a:lnTo>
                      <a:pt x="5616" y="3575"/>
                    </a:lnTo>
                    <a:cubicBezTo>
                      <a:pt x="5557" y="3546"/>
                      <a:pt x="5564" y="3496"/>
                      <a:pt x="5616" y="3466"/>
                    </a:cubicBezTo>
                    <a:lnTo>
                      <a:pt x="5831" y="3337"/>
                    </a:lnTo>
                    <a:cubicBezTo>
                      <a:pt x="5860" y="3322"/>
                      <a:pt x="5894" y="3315"/>
                      <a:pt x="5928" y="3315"/>
                    </a:cubicBezTo>
                    <a:close/>
                    <a:moveTo>
                      <a:pt x="3782" y="3409"/>
                    </a:moveTo>
                    <a:cubicBezTo>
                      <a:pt x="3816" y="3409"/>
                      <a:pt x="3850" y="3416"/>
                      <a:pt x="3875" y="3430"/>
                    </a:cubicBezTo>
                    <a:lnTo>
                      <a:pt x="4091" y="3553"/>
                    </a:lnTo>
                    <a:cubicBezTo>
                      <a:pt x="4141" y="3582"/>
                      <a:pt x="4141" y="3632"/>
                      <a:pt x="4091" y="3661"/>
                    </a:cubicBezTo>
                    <a:lnTo>
                      <a:pt x="3875" y="3782"/>
                    </a:lnTo>
                    <a:cubicBezTo>
                      <a:pt x="3850" y="3797"/>
                      <a:pt x="3816" y="3804"/>
                      <a:pt x="3782" y="3804"/>
                    </a:cubicBezTo>
                    <a:cubicBezTo>
                      <a:pt x="3748" y="3804"/>
                      <a:pt x="3714" y="3797"/>
                      <a:pt x="3689" y="3782"/>
                    </a:cubicBezTo>
                    <a:lnTo>
                      <a:pt x="3473" y="3661"/>
                    </a:lnTo>
                    <a:cubicBezTo>
                      <a:pt x="3423" y="3632"/>
                      <a:pt x="3423" y="3582"/>
                      <a:pt x="3480" y="3553"/>
                    </a:cubicBezTo>
                    <a:lnTo>
                      <a:pt x="3689" y="3430"/>
                    </a:lnTo>
                    <a:cubicBezTo>
                      <a:pt x="3714" y="3416"/>
                      <a:pt x="3748" y="3409"/>
                      <a:pt x="3782" y="3409"/>
                    </a:cubicBezTo>
                    <a:close/>
                    <a:moveTo>
                      <a:pt x="2992" y="3510"/>
                    </a:moveTo>
                    <a:cubicBezTo>
                      <a:pt x="3026" y="3510"/>
                      <a:pt x="3060" y="3517"/>
                      <a:pt x="3085" y="3532"/>
                    </a:cubicBezTo>
                    <a:lnTo>
                      <a:pt x="3121" y="3553"/>
                    </a:lnTo>
                    <a:cubicBezTo>
                      <a:pt x="3171" y="3582"/>
                      <a:pt x="3171" y="3632"/>
                      <a:pt x="3121" y="3661"/>
                    </a:cubicBezTo>
                    <a:lnTo>
                      <a:pt x="2899" y="3782"/>
                    </a:lnTo>
                    <a:cubicBezTo>
                      <a:pt x="2873" y="3800"/>
                      <a:pt x="2838" y="3809"/>
                      <a:pt x="2804" y="3809"/>
                    </a:cubicBezTo>
                    <a:cubicBezTo>
                      <a:pt x="2770" y="3809"/>
                      <a:pt x="2736" y="3800"/>
                      <a:pt x="2710" y="3782"/>
                    </a:cubicBezTo>
                    <a:lnTo>
                      <a:pt x="2674" y="3768"/>
                    </a:lnTo>
                    <a:cubicBezTo>
                      <a:pt x="2624" y="3732"/>
                      <a:pt x="2624" y="3689"/>
                      <a:pt x="2674" y="3653"/>
                    </a:cubicBezTo>
                    <a:lnTo>
                      <a:pt x="2899" y="3532"/>
                    </a:lnTo>
                    <a:cubicBezTo>
                      <a:pt x="2924" y="3517"/>
                      <a:pt x="2958" y="3510"/>
                      <a:pt x="2992" y="3510"/>
                    </a:cubicBezTo>
                    <a:close/>
                    <a:moveTo>
                      <a:pt x="6683" y="3430"/>
                    </a:moveTo>
                    <a:cubicBezTo>
                      <a:pt x="6716" y="3430"/>
                      <a:pt x="6751" y="3438"/>
                      <a:pt x="6780" y="3452"/>
                    </a:cubicBezTo>
                    <a:lnTo>
                      <a:pt x="6996" y="3582"/>
                    </a:lnTo>
                    <a:cubicBezTo>
                      <a:pt x="7046" y="3609"/>
                      <a:pt x="7046" y="3661"/>
                      <a:pt x="6996" y="3689"/>
                    </a:cubicBezTo>
                    <a:lnTo>
                      <a:pt x="6787" y="3811"/>
                    </a:lnTo>
                    <a:cubicBezTo>
                      <a:pt x="6758" y="3826"/>
                      <a:pt x="6724" y="3833"/>
                      <a:pt x="6690" y="3833"/>
                    </a:cubicBezTo>
                    <a:cubicBezTo>
                      <a:pt x="6657" y="3833"/>
                      <a:pt x="6625" y="3826"/>
                      <a:pt x="6599" y="3811"/>
                    </a:cubicBezTo>
                    <a:lnTo>
                      <a:pt x="6376" y="3682"/>
                    </a:lnTo>
                    <a:cubicBezTo>
                      <a:pt x="6326" y="3653"/>
                      <a:pt x="6326" y="3609"/>
                      <a:pt x="6376" y="3575"/>
                    </a:cubicBezTo>
                    <a:lnTo>
                      <a:pt x="6592" y="3452"/>
                    </a:lnTo>
                    <a:cubicBezTo>
                      <a:pt x="6617" y="3438"/>
                      <a:pt x="6649" y="3430"/>
                      <a:pt x="6683" y="3430"/>
                    </a:cubicBezTo>
                    <a:close/>
                    <a:moveTo>
                      <a:pt x="4644" y="3467"/>
                    </a:moveTo>
                    <a:cubicBezTo>
                      <a:pt x="4678" y="3467"/>
                      <a:pt x="4712" y="3474"/>
                      <a:pt x="4738" y="3489"/>
                    </a:cubicBezTo>
                    <a:lnTo>
                      <a:pt x="4976" y="3625"/>
                    </a:lnTo>
                    <a:cubicBezTo>
                      <a:pt x="5026" y="3661"/>
                      <a:pt x="5026" y="3704"/>
                      <a:pt x="4976" y="3739"/>
                    </a:cubicBezTo>
                    <a:lnTo>
                      <a:pt x="4738" y="3877"/>
                    </a:lnTo>
                    <a:cubicBezTo>
                      <a:pt x="4712" y="3891"/>
                      <a:pt x="4678" y="3898"/>
                      <a:pt x="4644" y="3898"/>
                    </a:cubicBezTo>
                    <a:cubicBezTo>
                      <a:pt x="4610" y="3898"/>
                      <a:pt x="4576" y="3891"/>
                      <a:pt x="4551" y="3877"/>
                    </a:cubicBezTo>
                    <a:lnTo>
                      <a:pt x="4313" y="3739"/>
                    </a:lnTo>
                    <a:cubicBezTo>
                      <a:pt x="4256" y="3704"/>
                      <a:pt x="4256" y="3661"/>
                      <a:pt x="4313" y="3625"/>
                    </a:cubicBezTo>
                    <a:lnTo>
                      <a:pt x="4551" y="3489"/>
                    </a:lnTo>
                    <a:cubicBezTo>
                      <a:pt x="4576" y="3474"/>
                      <a:pt x="4610" y="3467"/>
                      <a:pt x="4644" y="3467"/>
                    </a:cubicBezTo>
                    <a:close/>
                    <a:moveTo>
                      <a:pt x="5435" y="3596"/>
                    </a:moveTo>
                    <a:cubicBezTo>
                      <a:pt x="5469" y="3596"/>
                      <a:pt x="5503" y="3603"/>
                      <a:pt x="5529" y="3618"/>
                    </a:cubicBezTo>
                    <a:lnTo>
                      <a:pt x="5736" y="3739"/>
                    </a:lnTo>
                    <a:cubicBezTo>
                      <a:pt x="5795" y="3768"/>
                      <a:pt x="5795" y="3818"/>
                      <a:pt x="5736" y="3847"/>
                    </a:cubicBezTo>
                    <a:lnTo>
                      <a:pt x="5557" y="3954"/>
                    </a:lnTo>
                    <a:cubicBezTo>
                      <a:pt x="5528" y="3969"/>
                      <a:pt x="5494" y="3976"/>
                      <a:pt x="5460" y="3976"/>
                    </a:cubicBezTo>
                    <a:cubicBezTo>
                      <a:pt x="5426" y="3976"/>
                      <a:pt x="5392" y="3969"/>
                      <a:pt x="5364" y="3954"/>
                    </a:cubicBezTo>
                    <a:lnTo>
                      <a:pt x="5155" y="3834"/>
                    </a:lnTo>
                    <a:cubicBezTo>
                      <a:pt x="5105" y="3804"/>
                      <a:pt x="5105" y="3754"/>
                      <a:pt x="5155" y="3725"/>
                    </a:cubicBezTo>
                    <a:lnTo>
                      <a:pt x="5341" y="3618"/>
                    </a:lnTo>
                    <a:cubicBezTo>
                      <a:pt x="5366" y="3603"/>
                      <a:pt x="5400" y="3596"/>
                      <a:pt x="5435" y="3596"/>
                    </a:cubicBezTo>
                    <a:close/>
                    <a:moveTo>
                      <a:pt x="3300" y="3689"/>
                    </a:moveTo>
                    <a:cubicBezTo>
                      <a:pt x="3335" y="3689"/>
                      <a:pt x="3369" y="3697"/>
                      <a:pt x="3394" y="3711"/>
                    </a:cubicBezTo>
                    <a:lnTo>
                      <a:pt x="3602" y="3834"/>
                    </a:lnTo>
                    <a:cubicBezTo>
                      <a:pt x="3659" y="3861"/>
                      <a:pt x="3659" y="3911"/>
                      <a:pt x="3602" y="3941"/>
                    </a:cubicBezTo>
                    <a:lnTo>
                      <a:pt x="3387" y="4070"/>
                    </a:lnTo>
                    <a:cubicBezTo>
                      <a:pt x="3358" y="4085"/>
                      <a:pt x="3324" y="4092"/>
                      <a:pt x="3291" y="4092"/>
                    </a:cubicBezTo>
                    <a:cubicBezTo>
                      <a:pt x="3258" y="4092"/>
                      <a:pt x="3225" y="4085"/>
                      <a:pt x="3200" y="4070"/>
                    </a:cubicBezTo>
                    <a:lnTo>
                      <a:pt x="2985" y="3941"/>
                    </a:lnTo>
                    <a:cubicBezTo>
                      <a:pt x="2933" y="3911"/>
                      <a:pt x="2933" y="3868"/>
                      <a:pt x="2985" y="3834"/>
                    </a:cubicBezTo>
                    <a:lnTo>
                      <a:pt x="3207" y="3711"/>
                    </a:lnTo>
                    <a:cubicBezTo>
                      <a:pt x="3232" y="3697"/>
                      <a:pt x="3266" y="3689"/>
                      <a:pt x="3300" y="3689"/>
                    </a:cubicBezTo>
                    <a:close/>
                    <a:moveTo>
                      <a:pt x="2502" y="3789"/>
                    </a:moveTo>
                    <a:cubicBezTo>
                      <a:pt x="2536" y="3789"/>
                      <a:pt x="2571" y="3797"/>
                      <a:pt x="2597" y="3811"/>
                    </a:cubicBezTo>
                    <a:lnTo>
                      <a:pt x="2631" y="3834"/>
                    </a:lnTo>
                    <a:cubicBezTo>
                      <a:pt x="2683" y="3861"/>
                      <a:pt x="2683" y="3911"/>
                      <a:pt x="2624" y="3941"/>
                    </a:cubicBezTo>
                    <a:lnTo>
                      <a:pt x="2402" y="4077"/>
                    </a:lnTo>
                    <a:cubicBezTo>
                      <a:pt x="2373" y="4092"/>
                      <a:pt x="2339" y="4099"/>
                      <a:pt x="2305" y="4099"/>
                    </a:cubicBezTo>
                    <a:cubicBezTo>
                      <a:pt x="2271" y="4099"/>
                      <a:pt x="2237" y="4092"/>
                      <a:pt x="2208" y="4077"/>
                    </a:cubicBezTo>
                    <a:lnTo>
                      <a:pt x="2179" y="4056"/>
                    </a:lnTo>
                    <a:cubicBezTo>
                      <a:pt x="2122" y="4027"/>
                      <a:pt x="2129" y="3977"/>
                      <a:pt x="2179" y="3948"/>
                    </a:cubicBezTo>
                    <a:lnTo>
                      <a:pt x="2409" y="3811"/>
                    </a:lnTo>
                    <a:cubicBezTo>
                      <a:pt x="2434" y="3797"/>
                      <a:pt x="2468" y="3789"/>
                      <a:pt x="2502" y="3789"/>
                    </a:cubicBezTo>
                    <a:close/>
                    <a:moveTo>
                      <a:pt x="6200" y="3711"/>
                    </a:moveTo>
                    <a:cubicBezTo>
                      <a:pt x="6233" y="3711"/>
                      <a:pt x="6265" y="3718"/>
                      <a:pt x="6290" y="3732"/>
                    </a:cubicBezTo>
                    <a:lnTo>
                      <a:pt x="6513" y="3861"/>
                    </a:lnTo>
                    <a:cubicBezTo>
                      <a:pt x="6564" y="3891"/>
                      <a:pt x="6564" y="3941"/>
                      <a:pt x="6513" y="3970"/>
                    </a:cubicBezTo>
                    <a:lnTo>
                      <a:pt x="6290" y="4099"/>
                    </a:lnTo>
                    <a:cubicBezTo>
                      <a:pt x="6265" y="4113"/>
                      <a:pt x="6231" y="4120"/>
                      <a:pt x="6197" y="4120"/>
                    </a:cubicBezTo>
                    <a:cubicBezTo>
                      <a:pt x="6163" y="4120"/>
                      <a:pt x="6129" y="4113"/>
                      <a:pt x="6104" y="4099"/>
                    </a:cubicBezTo>
                    <a:lnTo>
                      <a:pt x="5888" y="3970"/>
                    </a:lnTo>
                    <a:cubicBezTo>
                      <a:pt x="5831" y="3941"/>
                      <a:pt x="5831" y="3891"/>
                      <a:pt x="5888" y="3861"/>
                    </a:cubicBezTo>
                    <a:lnTo>
                      <a:pt x="6104" y="3732"/>
                    </a:lnTo>
                    <a:cubicBezTo>
                      <a:pt x="6132" y="3718"/>
                      <a:pt x="6166" y="3711"/>
                      <a:pt x="6200" y="3711"/>
                    </a:cubicBezTo>
                    <a:close/>
                    <a:moveTo>
                      <a:pt x="4134" y="3761"/>
                    </a:moveTo>
                    <a:cubicBezTo>
                      <a:pt x="4168" y="3761"/>
                      <a:pt x="4202" y="3768"/>
                      <a:pt x="4227" y="3782"/>
                    </a:cubicBezTo>
                    <a:lnTo>
                      <a:pt x="4465" y="3920"/>
                    </a:lnTo>
                    <a:cubicBezTo>
                      <a:pt x="4515" y="3954"/>
                      <a:pt x="4515" y="3998"/>
                      <a:pt x="4465" y="4034"/>
                    </a:cubicBezTo>
                    <a:lnTo>
                      <a:pt x="4256" y="4156"/>
                    </a:lnTo>
                    <a:cubicBezTo>
                      <a:pt x="4228" y="4171"/>
                      <a:pt x="4194" y="4178"/>
                      <a:pt x="4160" y="4178"/>
                    </a:cubicBezTo>
                    <a:cubicBezTo>
                      <a:pt x="4127" y="4178"/>
                      <a:pt x="4095" y="4171"/>
                      <a:pt x="4070" y="4156"/>
                    </a:cubicBezTo>
                    <a:lnTo>
                      <a:pt x="3825" y="4013"/>
                    </a:lnTo>
                    <a:cubicBezTo>
                      <a:pt x="3775" y="3984"/>
                      <a:pt x="3775" y="3934"/>
                      <a:pt x="3832" y="3904"/>
                    </a:cubicBezTo>
                    <a:lnTo>
                      <a:pt x="4041" y="3782"/>
                    </a:lnTo>
                    <a:cubicBezTo>
                      <a:pt x="4066" y="3768"/>
                      <a:pt x="4100" y="3761"/>
                      <a:pt x="4134" y="3761"/>
                    </a:cubicBezTo>
                    <a:close/>
                    <a:moveTo>
                      <a:pt x="4982" y="3862"/>
                    </a:moveTo>
                    <a:cubicBezTo>
                      <a:pt x="5017" y="3862"/>
                      <a:pt x="5051" y="3869"/>
                      <a:pt x="5076" y="3884"/>
                    </a:cubicBezTo>
                    <a:lnTo>
                      <a:pt x="5284" y="4006"/>
                    </a:lnTo>
                    <a:cubicBezTo>
                      <a:pt x="5334" y="4034"/>
                      <a:pt x="5334" y="4084"/>
                      <a:pt x="5284" y="4113"/>
                    </a:cubicBezTo>
                    <a:lnTo>
                      <a:pt x="5046" y="4249"/>
                    </a:lnTo>
                    <a:cubicBezTo>
                      <a:pt x="5018" y="4264"/>
                      <a:pt x="4984" y="4271"/>
                      <a:pt x="4951" y="4271"/>
                    </a:cubicBezTo>
                    <a:cubicBezTo>
                      <a:pt x="4917" y="4271"/>
                      <a:pt x="4885" y="4264"/>
                      <a:pt x="4860" y="4249"/>
                    </a:cubicBezTo>
                    <a:lnTo>
                      <a:pt x="4644" y="4127"/>
                    </a:lnTo>
                    <a:cubicBezTo>
                      <a:pt x="4594" y="4099"/>
                      <a:pt x="4594" y="4049"/>
                      <a:pt x="4644" y="4020"/>
                    </a:cubicBezTo>
                    <a:lnTo>
                      <a:pt x="4889" y="3884"/>
                    </a:lnTo>
                    <a:cubicBezTo>
                      <a:pt x="4914" y="3869"/>
                      <a:pt x="4948" y="3862"/>
                      <a:pt x="4982" y="3862"/>
                    </a:cubicBezTo>
                    <a:close/>
                    <a:moveTo>
                      <a:pt x="2809" y="3970"/>
                    </a:moveTo>
                    <a:cubicBezTo>
                      <a:pt x="2842" y="3970"/>
                      <a:pt x="2876" y="3977"/>
                      <a:pt x="2905" y="3991"/>
                    </a:cubicBezTo>
                    <a:lnTo>
                      <a:pt x="3114" y="4113"/>
                    </a:lnTo>
                    <a:cubicBezTo>
                      <a:pt x="3164" y="4142"/>
                      <a:pt x="3164" y="4193"/>
                      <a:pt x="3114" y="4222"/>
                    </a:cubicBezTo>
                    <a:lnTo>
                      <a:pt x="2883" y="4358"/>
                    </a:lnTo>
                    <a:cubicBezTo>
                      <a:pt x="2858" y="4372"/>
                      <a:pt x="2824" y="4379"/>
                      <a:pt x="2790" y="4379"/>
                    </a:cubicBezTo>
                    <a:cubicBezTo>
                      <a:pt x="2756" y="4379"/>
                      <a:pt x="2722" y="4372"/>
                      <a:pt x="2697" y="4358"/>
                    </a:cubicBezTo>
                    <a:lnTo>
                      <a:pt x="2481" y="4236"/>
                    </a:lnTo>
                    <a:cubicBezTo>
                      <a:pt x="2431" y="4206"/>
                      <a:pt x="2431" y="4156"/>
                      <a:pt x="2488" y="4127"/>
                    </a:cubicBezTo>
                    <a:lnTo>
                      <a:pt x="2717" y="3991"/>
                    </a:lnTo>
                    <a:cubicBezTo>
                      <a:pt x="2743" y="3977"/>
                      <a:pt x="2776" y="3970"/>
                      <a:pt x="2809" y="3970"/>
                    </a:cubicBezTo>
                    <a:close/>
                    <a:moveTo>
                      <a:pt x="5709" y="3993"/>
                    </a:moveTo>
                    <a:cubicBezTo>
                      <a:pt x="5743" y="3993"/>
                      <a:pt x="5777" y="4002"/>
                      <a:pt x="5802" y="4020"/>
                    </a:cubicBezTo>
                    <a:lnTo>
                      <a:pt x="6024" y="4142"/>
                    </a:lnTo>
                    <a:cubicBezTo>
                      <a:pt x="6074" y="4170"/>
                      <a:pt x="6074" y="4222"/>
                      <a:pt x="6024" y="4249"/>
                    </a:cubicBezTo>
                    <a:lnTo>
                      <a:pt x="5838" y="4358"/>
                    </a:lnTo>
                    <a:cubicBezTo>
                      <a:pt x="5813" y="4372"/>
                      <a:pt x="5779" y="4379"/>
                      <a:pt x="5745" y="4379"/>
                    </a:cubicBezTo>
                    <a:cubicBezTo>
                      <a:pt x="5710" y="4379"/>
                      <a:pt x="5676" y="4372"/>
                      <a:pt x="5650" y="4358"/>
                    </a:cubicBezTo>
                    <a:lnTo>
                      <a:pt x="5428" y="4236"/>
                    </a:lnTo>
                    <a:cubicBezTo>
                      <a:pt x="5378" y="4199"/>
                      <a:pt x="5378" y="4156"/>
                      <a:pt x="5428" y="4127"/>
                    </a:cubicBezTo>
                    <a:lnTo>
                      <a:pt x="5616" y="4020"/>
                    </a:lnTo>
                    <a:cubicBezTo>
                      <a:pt x="5641" y="4002"/>
                      <a:pt x="5675" y="3993"/>
                      <a:pt x="5709" y="3993"/>
                    </a:cubicBezTo>
                    <a:close/>
                    <a:moveTo>
                      <a:pt x="2000" y="4077"/>
                    </a:moveTo>
                    <a:cubicBezTo>
                      <a:pt x="2034" y="4077"/>
                      <a:pt x="2068" y="4085"/>
                      <a:pt x="2093" y="4099"/>
                    </a:cubicBezTo>
                    <a:lnTo>
                      <a:pt x="2129" y="4120"/>
                    </a:lnTo>
                    <a:cubicBezTo>
                      <a:pt x="2179" y="4149"/>
                      <a:pt x="2179" y="4199"/>
                      <a:pt x="2129" y="4229"/>
                    </a:cubicBezTo>
                    <a:lnTo>
                      <a:pt x="1891" y="4372"/>
                    </a:lnTo>
                    <a:cubicBezTo>
                      <a:pt x="1863" y="4387"/>
                      <a:pt x="1829" y="4394"/>
                      <a:pt x="1795" y="4394"/>
                    </a:cubicBezTo>
                    <a:cubicBezTo>
                      <a:pt x="1762" y="4394"/>
                      <a:pt x="1730" y="4387"/>
                      <a:pt x="1705" y="4372"/>
                    </a:cubicBezTo>
                    <a:lnTo>
                      <a:pt x="1669" y="4351"/>
                    </a:lnTo>
                    <a:cubicBezTo>
                      <a:pt x="1618" y="4322"/>
                      <a:pt x="1618" y="4272"/>
                      <a:pt x="1669" y="4243"/>
                    </a:cubicBezTo>
                    <a:lnTo>
                      <a:pt x="1907" y="4099"/>
                    </a:lnTo>
                    <a:cubicBezTo>
                      <a:pt x="1932" y="4085"/>
                      <a:pt x="1966" y="4077"/>
                      <a:pt x="2000" y="4077"/>
                    </a:cubicBezTo>
                    <a:close/>
                    <a:moveTo>
                      <a:pt x="3652" y="4041"/>
                    </a:moveTo>
                    <a:cubicBezTo>
                      <a:pt x="3686" y="4041"/>
                      <a:pt x="3721" y="4048"/>
                      <a:pt x="3746" y="4063"/>
                    </a:cubicBezTo>
                    <a:lnTo>
                      <a:pt x="3984" y="4199"/>
                    </a:lnTo>
                    <a:cubicBezTo>
                      <a:pt x="4034" y="4229"/>
                      <a:pt x="4034" y="4279"/>
                      <a:pt x="3984" y="4308"/>
                    </a:cubicBezTo>
                    <a:lnTo>
                      <a:pt x="3761" y="4437"/>
                    </a:lnTo>
                    <a:cubicBezTo>
                      <a:pt x="3735" y="4451"/>
                      <a:pt x="3701" y="4458"/>
                      <a:pt x="3666" y="4458"/>
                    </a:cubicBezTo>
                    <a:cubicBezTo>
                      <a:pt x="3632" y="4458"/>
                      <a:pt x="3598" y="4451"/>
                      <a:pt x="3573" y="4437"/>
                    </a:cubicBezTo>
                    <a:lnTo>
                      <a:pt x="3337" y="4299"/>
                    </a:lnTo>
                    <a:cubicBezTo>
                      <a:pt x="3287" y="4272"/>
                      <a:pt x="3287" y="4222"/>
                      <a:pt x="3337" y="4193"/>
                    </a:cubicBezTo>
                    <a:lnTo>
                      <a:pt x="3559" y="4063"/>
                    </a:lnTo>
                    <a:cubicBezTo>
                      <a:pt x="3584" y="4048"/>
                      <a:pt x="3618" y="4041"/>
                      <a:pt x="3652" y="4041"/>
                    </a:cubicBezTo>
                    <a:close/>
                    <a:moveTo>
                      <a:pt x="4472" y="4157"/>
                    </a:moveTo>
                    <a:cubicBezTo>
                      <a:pt x="4506" y="4157"/>
                      <a:pt x="4540" y="4164"/>
                      <a:pt x="4565" y="4179"/>
                    </a:cubicBezTo>
                    <a:lnTo>
                      <a:pt x="4774" y="4299"/>
                    </a:lnTo>
                    <a:cubicBezTo>
                      <a:pt x="4824" y="4329"/>
                      <a:pt x="4824" y="4379"/>
                      <a:pt x="4774" y="4408"/>
                    </a:cubicBezTo>
                    <a:lnTo>
                      <a:pt x="4558" y="4531"/>
                    </a:lnTo>
                    <a:cubicBezTo>
                      <a:pt x="4533" y="4544"/>
                      <a:pt x="4501" y="4551"/>
                      <a:pt x="4468" y="4551"/>
                    </a:cubicBezTo>
                    <a:cubicBezTo>
                      <a:pt x="4434" y="4551"/>
                      <a:pt x="4400" y="4544"/>
                      <a:pt x="4372" y="4531"/>
                    </a:cubicBezTo>
                    <a:lnTo>
                      <a:pt x="4163" y="4408"/>
                    </a:lnTo>
                    <a:cubicBezTo>
                      <a:pt x="4113" y="4379"/>
                      <a:pt x="4113" y="4329"/>
                      <a:pt x="4163" y="4299"/>
                    </a:cubicBezTo>
                    <a:lnTo>
                      <a:pt x="4379" y="4179"/>
                    </a:lnTo>
                    <a:cubicBezTo>
                      <a:pt x="4404" y="4164"/>
                      <a:pt x="4438" y="4157"/>
                      <a:pt x="4472" y="4157"/>
                    </a:cubicBezTo>
                    <a:close/>
                    <a:moveTo>
                      <a:pt x="1489" y="4372"/>
                    </a:moveTo>
                    <a:cubicBezTo>
                      <a:pt x="1523" y="4372"/>
                      <a:pt x="1557" y="4380"/>
                      <a:pt x="1582" y="4394"/>
                    </a:cubicBezTo>
                    <a:lnTo>
                      <a:pt x="1618" y="4415"/>
                    </a:lnTo>
                    <a:cubicBezTo>
                      <a:pt x="1669" y="4444"/>
                      <a:pt x="1669" y="4494"/>
                      <a:pt x="1618" y="4524"/>
                    </a:cubicBezTo>
                    <a:lnTo>
                      <a:pt x="1410" y="4644"/>
                    </a:lnTo>
                    <a:cubicBezTo>
                      <a:pt x="1381" y="4659"/>
                      <a:pt x="1347" y="4666"/>
                      <a:pt x="1313" y="4666"/>
                    </a:cubicBezTo>
                    <a:cubicBezTo>
                      <a:pt x="1279" y="4666"/>
                      <a:pt x="1245" y="4659"/>
                      <a:pt x="1217" y="4644"/>
                    </a:cubicBezTo>
                    <a:lnTo>
                      <a:pt x="1187" y="4624"/>
                    </a:lnTo>
                    <a:cubicBezTo>
                      <a:pt x="1130" y="4594"/>
                      <a:pt x="1130" y="4551"/>
                      <a:pt x="1187" y="4515"/>
                    </a:cubicBezTo>
                    <a:lnTo>
                      <a:pt x="1396" y="4394"/>
                    </a:lnTo>
                    <a:cubicBezTo>
                      <a:pt x="1421" y="4380"/>
                      <a:pt x="1455" y="4372"/>
                      <a:pt x="1489" y="4372"/>
                    </a:cubicBezTo>
                    <a:close/>
                    <a:moveTo>
                      <a:pt x="5252" y="4257"/>
                    </a:moveTo>
                    <a:cubicBezTo>
                      <a:pt x="5286" y="4257"/>
                      <a:pt x="5320" y="4264"/>
                      <a:pt x="5348" y="4279"/>
                    </a:cubicBezTo>
                    <a:lnTo>
                      <a:pt x="5564" y="4408"/>
                    </a:lnTo>
                    <a:cubicBezTo>
                      <a:pt x="5616" y="4437"/>
                      <a:pt x="5616" y="4488"/>
                      <a:pt x="5564" y="4515"/>
                    </a:cubicBezTo>
                    <a:lnTo>
                      <a:pt x="5327" y="4653"/>
                    </a:lnTo>
                    <a:cubicBezTo>
                      <a:pt x="5302" y="4667"/>
                      <a:pt x="5268" y="4674"/>
                      <a:pt x="5234" y="4674"/>
                    </a:cubicBezTo>
                    <a:cubicBezTo>
                      <a:pt x="5200" y="4674"/>
                      <a:pt x="5166" y="4667"/>
                      <a:pt x="5141" y="4653"/>
                    </a:cubicBezTo>
                    <a:lnTo>
                      <a:pt x="4917" y="4531"/>
                    </a:lnTo>
                    <a:cubicBezTo>
                      <a:pt x="4867" y="4494"/>
                      <a:pt x="4867" y="4451"/>
                      <a:pt x="4917" y="4415"/>
                    </a:cubicBezTo>
                    <a:lnTo>
                      <a:pt x="5162" y="4279"/>
                    </a:lnTo>
                    <a:cubicBezTo>
                      <a:pt x="5187" y="4264"/>
                      <a:pt x="5219" y="4257"/>
                      <a:pt x="5252" y="4257"/>
                    </a:cubicBezTo>
                    <a:close/>
                    <a:moveTo>
                      <a:pt x="3162" y="4322"/>
                    </a:moveTo>
                    <a:cubicBezTo>
                      <a:pt x="3195" y="4322"/>
                      <a:pt x="3229" y="4329"/>
                      <a:pt x="3257" y="4343"/>
                    </a:cubicBezTo>
                    <a:lnTo>
                      <a:pt x="3494" y="4488"/>
                    </a:lnTo>
                    <a:cubicBezTo>
                      <a:pt x="3545" y="4515"/>
                      <a:pt x="3545" y="4567"/>
                      <a:pt x="3494" y="4594"/>
                    </a:cubicBezTo>
                    <a:lnTo>
                      <a:pt x="3264" y="4724"/>
                    </a:lnTo>
                    <a:cubicBezTo>
                      <a:pt x="3236" y="4739"/>
                      <a:pt x="3202" y="4746"/>
                      <a:pt x="3169" y="4746"/>
                    </a:cubicBezTo>
                    <a:cubicBezTo>
                      <a:pt x="3135" y="4746"/>
                      <a:pt x="3103" y="4739"/>
                      <a:pt x="3078" y="4724"/>
                    </a:cubicBezTo>
                    <a:lnTo>
                      <a:pt x="2833" y="4588"/>
                    </a:lnTo>
                    <a:cubicBezTo>
                      <a:pt x="2783" y="4558"/>
                      <a:pt x="2783" y="4508"/>
                      <a:pt x="2840" y="4481"/>
                    </a:cubicBezTo>
                    <a:lnTo>
                      <a:pt x="3071" y="4343"/>
                    </a:lnTo>
                    <a:cubicBezTo>
                      <a:pt x="3096" y="4329"/>
                      <a:pt x="3128" y="4322"/>
                      <a:pt x="3162" y="4322"/>
                    </a:cubicBezTo>
                    <a:close/>
                    <a:moveTo>
                      <a:pt x="3991" y="4431"/>
                    </a:moveTo>
                    <a:cubicBezTo>
                      <a:pt x="4025" y="4431"/>
                      <a:pt x="4059" y="4440"/>
                      <a:pt x="4084" y="4458"/>
                    </a:cubicBezTo>
                    <a:lnTo>
                      <a:pt x="4292" y="4581"/>
                    </a:lnTo>
                    <a:cubicBezTo>
                      <a:pt x="4342" y="4610"/>
                      <a:pt x="4342" y="4660"/>
                      <a:pt x="4292" y="4688"/>
                    </a:cubicBezTo>
                    <a:lnTo>
                      <a:pt x="4070" y="4810"/>
                    </a:lnTo>
                    <a:cubicBezTo>
                      <a:pt x="4045" y="4828"/>
                      <a:pt x="4011" y="4837"/>
                      <a:pt x="3977" y="4837"/>
                    </a:cubicBezTo>
                    <a:cubicBezTo>
                      <a:pt x="3942" y="4837"/>
                      <a:pt x="3908" y="4828"/>
                      <a:pt x="3882" y="4810"/>
                    </a:cubicBezTo>
                    <a:lnTo>
                      <a:pt x="3675" y="4688"/>
                    </a:lnTo>
                    <a:cubicBezTo>
                      <a:pt x="3623" y="4660"/>
                      <a:pt x="3623" y="4610"/>
                      <a:pt x="3675" y="4581"/>
                    </a:cubicBezTo>
                    <a:lnTo>
                      <a:pt x="3897" y="4458"/>
                    </a:lnTo>
                    <a:cubicBezTo>
                      <a:pt x="3922" y="4440"/>
                      <a:pt x="3956" y="4431"/>
                      <a:pt x="3991" y="4431"/>
                    </a:cubicBezTo>
                    <a:close/>
                    <a:moveTo>
                      <a:pt x="2309" y="4257"/>
                    </a:moveTo>
                    <a:cubicBezTo>
                      <a:pt x="2343" y="4257"/>
                      <a:pt x="2377" y="4264"/>
                      <a:pt x="2402" y="4279"/>
                    </a:cubicBezTo>
                    <a:lnTo>
                      <a:pt x="2617" y="4401"/>
                    </a:lnTo>
                    <a:cubicBezTo>
                      <a:pt x="2667" y="4437"/>
                      <a:pt x="2667" y="4481"/>
                      <a:pt x="2610" y="4515"/>
                    </a:cubicBezTo>
                    <a:lnTo>
                      <a:pt x="1891" y="4933"/>
                    </a:lnTo>
                    <a:cubicBezTo>
                      <a:pt x="1866" y="4947"/>
                      <a:pt x="1832" y="4955"/>
                      <a:pt x="1798" y="4955"/>
                    </a:cubicBezTo>
                    <a:cubicBezTo>
                      <a:pt x="1764" y="4955"/>
                      <a:pt x="1730" y="4947"/>
                      <a:pt x="1705" y="4933"/>
                    </a:cubicBezTo>
                    <a:lnTo>
                      <a:pt x="1489" y="4803"/>
                    </a:lnTo>
                    <a:cubicBezTo>
                      <a:pt x="1439" y="4774"/>
                      <a:pt x="1439" y="4724"/>
                      <a:pt x="1496" y="4696"/>
                    </a:cubicBezTo>
                    <a:lnTo>
                      <a:pt x="2215" y="4279"/>
                    </a:lnTo>
                    <a:cubicBezTo>
                      <a:pt x="2240" y="4264"/>
                      <a:pt x="2274" y="4257"/>
                      <a:pt x="2309" y="4257"/>
                    </a:cubicBezTo>
                    <a:close/>
                    <a:moveTo>
                      <a:pt x="4745" y="4552"/>
                    </a:moveTo>
                    <a:cubicBezTo>
                      <a:pt x="4779" y="4552"/>
                      <a:pt x="4813" y="4559"/>
                      <a:pt x="4839" y="4574"/>
                    </a:cubicBezTo>
                    <a:lnTo>
                      <a:pt x="5055" y="4703"/>
                    </a:lnTo>
                    <a:cubicBezTo>
                      <a:pt x="5105" y="4731"/>
                      <a:pt x="5105" y="4783"/>
                      <a:pt x="5055" y="4810"/>
                    </a:cubicBezTo>
                    <a:lnTo>
                      <a:pt x="4846" y="4933"/>
                    </a:lnTo>
                    <a:cubicBezTo>
                      <a:pt x="4821" y="4947"/>
                      <a:pt x="4787" y="4955"/>
                      <a:pt x="4753" y="4955"/>
                    </a:cubicBezTo>
                    <a:cubicBezTo>
                      <a:pt x="4719" y="4955"/>
                      <a:pt x="4684" y="4947"/>
                      <a:pt x="4658" y="4933"/>
                    </a:cubicBezTo>
                    <a:lnTo>
                      <a:pt x="4436" y="4803"/>
                    </a:lnTo>
                    <a:cubicBezTo>
                      <a:pt x="4386" y="4774"/>
                      <a:pt x="4386" y="4724"/>
                      <a:pt x="4436" y="4696"/>
                    </a:cubicBezTo>
                    <a:lnTo>
                      <a:pt x="4651" y="4574"/>
                    </a:lnTo>
                    <a:cubicBezTo>
                      <a:pt x="4676" y="4559"/>
                      <a:pt x="4710" y="4552"/>
                      <a:pt x="4745" y="4552"/>
                    </a:cubicBezTo>
                    <a:close/>
                    <a:moveTo>
                      <a:pt x="8101" y="3179"/>
                    </a:moveTo>
                    <a:cubicBezTo>
                      <a:pt x="8136" y="3179"/>
                      <a:pt x="8170" y="3186"/>
                      <a:pt x="8195" y="3201"/>
                    </a:cubicBezTo>
                    <a:lnTo>
                      <a:pt x="8410" y="3330"/>
                    </a:lnTo>
                    <a:cubicBezTo>
                      <a:pt x="8462" y="3359"/>
                      <a:pt x="8462" y="3409"/>
                      <a:pt x="8410" y="3437"/>
                    </a:cubicBezTo>
                    <a:lnTo>
                      <a:pt x="5816" y="4939"/>
                    </a:lnTo>
                    <a:cubicBezTo>
                      <a:pt x="5787" y="4954"/>
                      <a:pt x="5753" y="4961"/>
                      <a:pt x="5720" y="4961"/>
                    </a:cubicBezTo>
                    <a:cubicBezTo>
                      <a:pt x="5687" y="4961"/>
                      <a:pt x="5654" y="4954"/>
                      <a:pt x="5629" y="4939"/>
                    </a:cubicBezTo>
                    <a:lnTo>
                      <a:pt x="5407" y="4810"/>
                    </a:lnTo>
                    <a:cubicBezTo>
                      <a:pt x="5357" y="4783"/>
                      <a:pt x="5357" y="4731"/>
                      <a:pt x="5407" y="4703"/>
                    </a:cubicBezTo>
                    <a:lnTo>
                      <a:pt x="8008" y="3201"/>
                    </a:lnTo>
                    <a:cubicBezTo>
                      <a:pt x="8033" y="3186"/>
                      <a:pt x="8067" y="3179"/>
                      <a:pt x="8101" y="3179"/>
                    </a:cubicBezTo>
                    <a:close/>
                    <a:moveTo>
                      <a:pt x="1008" y="4652"/>
                    </a:moveTo>
                    <a:cubicBezTo>
                      <a:pt x="1042" y="4652"/>
                      <a:pt x="1076" y="4659"/>
                      <a:pt x="1101" y="4674"/>
                    </a:cubicBezTo>
                    <a:lnTo>
                      <a:pt x="1137" y="4696"/>
                    </a:lnTo>
                    <a:cubicBezTo>
                      <a:pt x="1187" y="4724"/>
                      <a:pt x="1187" y="4774"/>
                      <a:pt x="1137" y="4803"/>
                    </a:cubicBezTo>
                    <a:lnTo>
                      <a:pt x="872" y="4955"/>
                    </a:lnTo>
                    <a:cubicBezTo>
                      <a:pt x="846" y="4969"/>
                      <a:pt x="811" y="4976"/>
                      <a:pt x="777" y="4976"/>
                    </a:cubicBezTo>
                    <a:cubicBezTo>
                      <a:pt x="743" y="4976"/>
                      <a:pt x="708" y="4969"/>
                      <a:pt x="683" y="4955"/>
                    </a:cubicBezTo>
                    <a:lnTo>
                      <a:pt x="647" y="4933"/>
                    </a:lnTo>
                    <a:cubicBezTo>
                      <a:pt x="597" y="4903"/>
                      <a:pt x="597" y="4853"/>
                      <a:pt x="647" y="4826"/>
                    </a:cubicBezTo>
                    <a:lnTo>
                      <a:pt x="915" y="4674"/>
                    </a:lnTo>
                    <a:cubicBezTo>
                      <a:pt x="940" y="4659"/>
                      <a:pt x="974" y="4652"/>
                      <a:pt x="1008" y="4652"/>
                    </a:cubicBezTo>
                    <a:close/>
                    <a:moveTo>
                      <a:pt x="5234" y="4839"/>
                    </a:moveTo>
                    <a:cubicBezTo>
                      <a:pt x="5268" y="4839"/>
                      <a:pt x="5302" y="4846"/>
                      <a:pt x="5327" y="4860"/>
                    </a:cubicBezTo>
                    <a:lnTo>
                      <a:pt x="5543" y="4983"/>
                    </a:lnTo>
                    <a:cubicBezTo>
                      <a:pt x="5593" y="5012"/>
                      <a:pt x="5593" y="5062"/>
                      <a:pt x="5543" y="5091"/>
                    </a:cubicBezTo>
                    <a:lnTo>
                      <a:pt x="5327" y="5214"/>
                    </a:lnTo>
                    <a:cubicBezTo>
                      <a:pt x="5302" y="5231"/>
                      <a:pt x="5270" y="5240"/>
                      <a:pt x="5237" y="5240"/>
                    </a:cubicBezTo>
                    <a:cubicBezTo>
                      <a:pt x="5204" y="5240"/>
                      <a:pt x="5170" y="5231"/>
                      <a:pt x="5141" y="5214"/>
                    </a:cubicBezTo>
                    <a:lnTo>
                      <a:pt x="4926" y="5091"/>
                    </a:lnTo>
                    <a:cubicBezTo>
                      <a:pt x="4874" y="5062"/>
                      <a:pt x="4874" y="5012"/>
                      <a:pt x="4926" y="4983"/>
                    </a:cubicBezTo>
                    <a:lnTo>
                      <a:pt x="5141" y="4860"/>
                    </a:lnTo>
                    <a:cubicBezTo>
                      <a:pt x="5166" y="4846"/>
                      <a:pt x="5200" y="4839"/>
                      <a:pt x="5234" y="4839"/>
                    </a:cubicBezTo>
                    <a:close/>
                    <a:moveTo>
                      <a:pt x="2660" y="4610"/>
                    </a:moveTo>
                    <a:cubicBezTo>
                      <a:pt x="2695" y="4610"/>
                      <a:pt x="2729" y="4619"/>
                      <a:pt x="2754" y="4638"/>
                    </a:cubicBezTo>
                    <a:lnTo>
                      <a:pt x="2992" y="4774"/>
                    </a:lnTo>
                    <a:cubicBezTo>
                      <a:pt x="3042" y="4803"/>
                      <a:pt x="3042" y="4853"/>
                      <a:pt x="2992" y="4883"/>
                    </a:cubicBezTo>
                    <a:lnTo>
                      <a:pt x="2402" y="5221"/>
                    </a:lnTo>
                    <a:cubicBezTo>
                      <a:pt x="2373" y="5239"/>
                      <a:pt x="2339" y="5248"/>
                      <a:pt x="2305" y="5248"/>
                    </a:cubicBezTo>
                    <a:cubicBezTo>
                      <a:pt x="2271" y="5248"/>
                      <a:pt x="2237" y="5239"/>
                      <a:pt x="2208" y="5221"/>
                    </a:cubicBezTo>
                    <a:lnTo>
                      <a:pt x="1970" y="5084"/>
                    </a:lnTo>
                    <a:cubicBezTo>
                      <a:pt x="1920" y="5055"/>
                      <a:pt x="1920" y="5005"/>
                      <a:pt x="1970" y="4976"/>
                    </a:cubicBezTo>
                    <a:lnTo>
                      <a:pt x="2567" y="4638"/>
                    </a:lnTo>
                    <a:cubicBezTo>
                      <a:pt x="2592" y="4619"/>
                      <a:pt x="2626" y="4610"/>
                      <a:pt x="2660" y="4610"/>
                    </a:cubicBezTo>
                    <a:close/>
                    <a:moveTo>
                      <a:pt x="1317" y="4833"/>
                    </a:moveTo>
                    <a:cubicBezTo>
                      <a:pt x="1351" y="4833"/>
                      <a:pt x="1385" y="4839"/>
                      <a:pt x="1410" y="4853"/>
                    </a:cubicBezTo>
                    <a:lnTo>
                      <a:pt x="1618" y="4976"/>
                    </a:lnTo>
                    <a:cubicBezTo>
                      <a:pt x="1675" y="5005"/>
                      <a:pt x="1675" y="5055"/>
                      <a:pt x="1618" y="5084"/>
                    </a:cubicBezTo>
                    <a:lnTo>
                      <a:pt x="1360" y="5234"/>
                    </a:lnTo>
                    <a:cubicBezTo>
                      <a:pt x="1335" y="5253"/>
                      <a:pt x="1301" y="5262"/>
                      <a:pt x="1267" y="5262"/>
                    </a:cubicBezTo>
                    <a:cubicBezTo>
                      <a:pt x="1232" y="5262"/>
                      <a:pt x="1198" y="5253"/>
                      <a:pt x="1173" y="5234"/>
                    </a:cubicBezTo>
                    <a:lnTo>
                      <a:pt x="958" y="5112"/>
                    </a:lnTo>
                    <a:cubicBezTo>
                      <a:pt x="906" y="5084"/>
                      <a:pt x="906" y="5033"/>
                      <a:pt x="958" y="5005"/>
                    </a:cubicBezTo>
                    <a:lnTo>
                      <a:pt x="1223" y="4853"/>
                    </a:lnTo>
                    <a:cubicBezTo>
                      <a:pt x="1248" y="4839"/>
                      <a:pt x="1283" y="4833"/>
                      <a:pt x="1317" y="4833"/>
                    </a:cubicBezTo>
                    <a:close/>
                    <a:moveTo>
                      <a:pt x="4749" y="5112"/>
                    </a:moveTo>
                    <a:cubicBezTo>
                      <a:pt x="4783" y="5112"/>
                      <a:pt x="4817" y="5120"/>
                      <a:pt x="4846" y="5134"/>
                    </a:cubicBezTo>
                    <a:lnTo>
                      <a:pt x="5062" y="5264"/>
                    </a:lnTo>
                    <a:cubicBezTo>
                      <a:pt x="5112" y="5291"/>
                      <a:pt x="5112" y="5343"/>
                      <a:pt x="5062" y="5371"/>
                    </a:cubicBezTo>
                    <a:lnTo>
                      <a:pt x="4867" y="5479"/>
                    </a:lnTo>
                    <a:cubicBezTo>
                      <a:pt x="4842" y="5498"/>
                      <a:pt x="4810" y="5507"/>
                      <a:pt x="4776" y="5507"/>
                    </a:cubicBezTo>
                    <a:cubicBezTo>
                      <a:pt x="4743" y="5507"/>
                      <a:pt x="4709" y="5498"/>
                      <a:pt x="4681" y="5479"/>
                    </a:cubicBezTo>
                    <a:lnTo>
                      <a:pt x="4465" y="5357"/>
                    </a:lnTo>
                    <a:cubicBezTo>
                      <a:pt x="4415" y="5328"/>
                      <a:pt x="4415" y="5278"/>
                      <a:pt x="4465" y="5248"/>
                    </a:cubicBezTo>
                    <a:lnTo>
                      <a:pt x="4651" y="5134"/>
                    </a:lnTo>
                    <a:cubicBezTo>
                      <a:pt x="4681" y="5120"/>
                      <a:pt x="4715" y="5112"/>
                      <a:pt x="4749" y="5112"/>
                    </a:cubicBezTo>
                    <a:close/>
                    <a:moveTo>
                      <a:pt x="4261" y="4833"/>
                    </a:moveTo>
                    <a:cubicBezTo>
                      <a:pt x="4294" y="4833"/>
                      <a:pt x="4328" y="4839"/>
                      <a:pt x="4356" y="4853"/>
                    </a:cubicBezTo>
                    <a:lnTo>
                      <a:pt x="4572" y="4983"/>
                    </a:lnTo>
                    <a:cubicBezTo>
                      <a:pt x="4624" y="5012"/>
                      <a:pt x="4624" y="5062"/>
                      <a:pt x="4572" y="5091"/>
                    </a:cubicBezTo>
                    <a:lnTo>
                      <a:pt x="3868" y="5493"/>
                    </a:lnTo>
                    <a:cubicBezTo>
                      <a:pt x="3843" y="5508"/>
                      <a:pt x="3811" y="5515"/>
                      <a:pt x="3777" y="5515"/>
                    </a:cubicBezTo>
                    <a:cubicBezTo>
                      <a:pt x="3744" y="5515"/>
                      <a:pt x="3710" y="5508"/>
                      <a:pt x="3682" y="5493"/>
                    </a:cubicBezTo>
                    <a:lnTo>
                      <a:pt x="3466" y="5364"/>
                    </a:lnTo>
                    <a:cubicBezTo>
                      <a:pt x="3416" y="5335"/>
                      <a:pt x="3416" y="5285"/>
                      <a:pt x="3466" y="5257"/>
                    </a:cubicBezTo>
                    <a:lnTo>
                      <a:pt x="4170" y="4853"/>
                    </a:lnTo>
                    <a:cubicBezTo>
                      <a:pt x="4195" y="4839"/>
                      <a:pt x="4227" y="4833"/>
                      <a:pt x="4261" y="4833"/>
                    </a:cubicBezTo>
                    <a:close/>
                    <a:moveTo>
                      <a:pt x="3494" y="4717"/>
                    </a:moveTo>
                    <a:cubicBezTo>
                      <a:pt x="3528" y="4717"/>
                      <a:pt x="3563" y="4725"/>
                      <a:pt x="3589" y="4739"/>
                    </a:cubicBezTo>
                    <a:lnTo>
                      <a:pt x="3804" y="4860"/>
                    </a:lnTo>
                    <a:cubicBezTo>
                      <a:pt x="3854" y="4889"/>
                      <a:pt x="3854" y="4939"/>
                      <a:pt x="3796" y="4969"/>
                    </a:cubicBezTo>
                    <a:lnTo>
                      <a:pt x="2876" y="5500"/>
                    </a:lnTo>
                    <a:cubicBezTo>
                      <a:pt x="2851" y="5515"/>
                      <a:pt x="2817" y="5522"/>
                      <a:pt x="2783" y="5522"/>
                    </a:cubicBezTo>
                    <a:cubicBezTo>
                      <a:pt x="2749" y="5522"/>
                      <a:pt x="2715" y="5515"/>
                      <a:pt x="2690" y="5500"/>
                    </a:cubicBezTo>
                    <a:lnTo>
                      <a:pt x="2481" y="5378"/>
                    </a:lnTo>
                    <a:cubicBezTo>
                      <a:pt x="2431" y="5350"/>
                      <a:pt x="2431" y="5300"/>
                      <a:pt x="2481" y="5271"/>
                    </a:cubicBezTo>
                    <a:lnTo>
                      <a:pt x="3401" y="4739"/>
                    </a:lnTo>
                    <a:cubicBezTo>
                      <a:pt x="3426" y="4725"/>
                      <a:pt x="3460" y="4717"/>
                      <a:pt x="3494" y="4717"/>
                    </a:cubicBezTo>
                    <a:close/>
                    <a:moveTo>
                      <a:pt x="1798" y="5112"/>
                    </a:moveTo>
                    <a:cubicBezTo>
                      <a:pt x="1832" y="5112"/>
                      <a:pt x="1866" y="5120"/>
                      <a:pt x="1891" y="5134"/>
                    </a:cubicBezTo>
                    <a:lnTo>
                      <a:pt x="2129" y="5271"/>
                    </a:lnTo>
                    <a:cubicBezTo>
                      <a:pt x="2179" y="5300"/>
                      <a:pt x="2179" y="5350"/>
                      <a:pt x="2129" y="5378"/>
                    </a:cubicBezTo>
                    <a:lnTo>
                      <a:pt x="1863" y="5529"/>
                    </a:lnTo>
                    <a:cubicBezTo>
                      <a:pt x="1838" y="5548"/>
                      <a:pt x="1803" y="5557"/>
                      <a:pt x="1769" y="5557"/>
                    </a:cubicBezTo>
                    <a:cubicBezTo>
                      <a:pt x="1735" y="5557"/>
                      <a:pt x="1700" y="5548"/>
                      <a:pt x="1675" y="5529"/>
                    </a:cubicBezTo>
                    <a:lnTo>
                      <a:pt x="1439" y="5393"/>
                    </a:lnTo>
                    <a:cubicBezTo>
                      <a:pt x="1389" y="5364"/>
                      <a:pt x="1389" y="5314"/>
                      <a:pt x="1439" y="5285"/>
                    </a:cubicBezTo>
                    <a:lnTo>
                      <a:pt x="1705" y="5134"/>
                    </a:lnTo>
                    <a:cubicBezTo>
                      <a:pt x="1730" y="5120"/>
                      <a:pt x="1764" y="5112"/>
                      <a:pt x="1798" y="5112"/>
                    </a:cubicBezTo>
                    <a:close/>
                    <a:moveTo>
                      <a:pt x="4288" y="5378"/>
                    </a:moveTo>
                    <a:cubicBezTo>
                      <a:pt x="4321" y="5378"/>
                      <a:pt x="4354" y="5385"/>
                      <a:pt x="4379" y="5400"/>
                    </a:cubicBezTo>
                    <a:lnTo>
                      <a:pt x="4601" y="5529"/>
                    </a:lnTo>
                    <a:cubicBezTo>
                      <a:pt x="4651" y="5559"/>
                      <a:pt x="4651" y="5609"/>
                      <a:pt x="4601" y="5636"/>
                    </a:cubicBezTo>
                    <a:lnTo>
                      <a:pt x="4356" y="5781"/>
                    </a:lnTo>
                    <a:cubicBezTo>
                      <a:pt x="4333" y="5794"/>
                      <a:pt x="4301" y="5801"/>
                      <a:pt x="4269" y="5801"/>
                    </a:cubicBezTo>
                    <a:cubicBezTo>
                      <a:pt x="4233" y="5801"/>
                      <a:pt x="4196" y="5793"/>
                      <a:pt x="4170" y="5774"/>
                    </a:cubicBezTo>
                    <a:lnTo>
                      <a:pt x="3954" y="5652"/>
                    </a:lnTo>
                    <a:cubicBezTo>
                      <a:pt x="3904" y="5623"/>
                      <a:pt x="3904" y="5573"/>
                      <a:pt x="3954" y="5543"/>
                    </a:cubicBezTo>
                    <a:lnTo>
                      <a:pt x="4192" y="5400"/>
                    </a:lnTo>
                    <a:cubicBezTo>
                      <a:pt x="4221" y="5385"/>
                      <a:pt x="4255" y="5378"/>
                      <a:pt x="4288" y="5378"/>
                    </a:cubicBezTo>
                    <a:close/>
                    <a:moveTo>
                      <a:pt x="3289" y="5393"/>
                    </a:moveTo>
                    <a:cubicBezTo>
                      <a:pt x="3322" y="5393"/>
                      <a:pt x="3355" y="5400"/>
                      <a:pt x="3380" y="5414"/>
                    </a:cubicBezTo>
                    <a:lnTo>
                      <a:pt x="3602" y="5543"/>
                    </a:lnTo>
                    <a:cubicBezTo>
                      <a:pt x="3652" y="5573"/>
                      <a:pt x="3652" y="5623"/>
                      <a:pt x="3602" y="5652"/>
                    </a:cubicBezTo>
                    <a:lnTo>
                      <a:pt x="3364" y="5788"/>
                    </a:lnTo>
                    <a:cubicBezTo>
                      <a:pt x="3339" y="5803"/>
                      <a:pt x="3305" y="5810"/>
                      <a:pt x="3271" y="5810"/>
                    </a:cubicBezTo>
                    <a:cubicBezTo>
                      <a:pt x="3237" y="5810"/>
                      <a:pt x="3203" y="5803"/>
                      <a:pt x="3178" y="5788"/>
                    </a:cubicBezTo>
                    <a:lnTo>
                      <a:pt x="2955" y="5659"/>
                    </a:lnTo>
                    <a:cubicBezTo>
                      <a:pt x="2905" y="5630"/>
                      <a:pt x="2905" y="5580"/>
                      <a:pt x="2962" y="5550"/>
                    </a:cubicBezTo>
                    <a:lnTo>
                      <a:pt x="3192" y="5414"/>
                    </a:lnTo>
                    <a:cubicBezTo>
                      <a:pt x="3221" y="5400"/>
                      <a:pt x="3256" y="5393"/>
                      <a:pt x="3289" y="5393"/>
                    </a:cubicBezTo>
                    <a:close/>
                    <a:moveTo>
                      <a:pt x="2302" y="5407"/>
                    </a:moveTo>
                    <a:cubicBezTo>
                      <a:pt x="2336" y="5407"/>
                      <a:pt x="2370" y="5415"/>
                      <a:pt x="2395" y="5429"/>
                    </a:cubicBezTo>
                    <a:lnTo>
                      <a:pt x="2610" y="5550"/>
                    </a:lnTo>
                    <a:cubicBezTo>
                      <a:pt x="2660" y="5580"/>
                      <a:pt x="2660" y="5630"/>
                      <a:pt x="2610" y="5659"/>
                    </a:cubicBezTo>
                    <a:lnTo>
                      <a:pt x="2345" y="5809"/>
                    </a:lnTo>
                    <a:cubicBezTo>
                      <a:pt x="2320" y="5824"/>
                      <a:pt x="2286" y="5831"/>
                      <a:pt x="2251" y="5831"/>
                    </a:cubicBezTo>
                    <a:cubicBezTo>
                      <a:pt x="2217" y="5831"/>
                      <a:pt x="2183" y="5824"/>
                      <a:pt x="2157" y="5809"/>
                    </a:cubicBezTo>
                    <a:lnTo>
                      <a:pt x="1950" y="5688"/>
                    </a:lnTo>
                    <a:cubicBezTo>
                      <a:pt x="1891" y="5659"/>
                      <a:pt x="1898" y="5609"/>
                      <a:pt x="1950" y="5580"/>
                    </a:cubicBezTo>
                    <a:lnTo>
                      <a:pt x="2208" y="5429"/>
                    </a:lnTo>
                    <a:cubicBezTo>
                      <a:pt x="2233" y="5415"/>
                      <a:pt x="2268" y="5407"/>
                      <a:pt x="2302" y="5407"/>
                    </a:cubicBezTo>
                    <a:close/>
                    <a:moveTo>
                      <a:pt x="3780" y="5674"/>
                    </a:moveTo>
                    <a:cubicBezTo>
                      <a:pt x="3813" y="5674"/>
                      <a:pt x="3844" y="5681"/>
                      <a:pt x="3868" y="5695"/>
                    </a:cubicBezTo>
                    <a:lnTo>
                      <a:pt x="4091" y="5824"/>
                    </a:lnTo>
                    <a:cubicBezTo>
                      <a:pt x="4141" y="5852"/>
                      <a:pt x="4141" y="5904"/>
                      <a:pt x="4091" y="5931"/>
                    </a:cubicBezTo>
                    <a:lnTo>
                      <a:pt x="3854" y="6068"/>
                    </a:lnTo>
                    <a:cubicBezTo>
                      <a:pt x="3829" y="6082"/>
                      <a:pt x="3795" y="6090"/>
                      <a:pt x="3761" y="6090"/>
                    </a:cubicBezTo>
                    <a:cubicBezTo>
                      <a:pt x="3727" y="6090"/>
                      <a:pt x="3692" y="6082"/>
                      <a:pt x="3666" y="6068"/>
                    </a:cubicBezTo>
                    <a:lnTo>
                      <a:pt x="3444" y="5938"/>
                    </a:lnTo>
                    <a:cubicBezTo>
                      <a:pt x="3394" y="5911"/>
                      <a:pt x="3394" y="5861"/>
                      <a:pt x="3451" y="5831"/>
                    </a:cubicBezTo>
                    <a:lnTo>
                      <a:pt x="3682" y="5702"/>
                    </a:lnTo>
                    <a:cubicBezTo>
                      <a:pt x="3708" y="5683"/>
                      <a:pt x="3744" y="5674"/>
                      <a:pt x="3780" y="5674"/>
                    </a:cubicBezTo>
                    <a:close/>
                    <a:moveTo>
                      <a:pt x="2783" y="5682"/>
                    </a:moveTo>
                    <a:cubicBezTo>
                      <a:pt x="2817" y="5682"/>
                      <a:pt x="2851" y="5691"/>
                      <a:pt x="2876" y="5709"/>
                    </a:cubicBezTo>
                    <a:lnTo>
                      <a:pt x="3099" y="5831"/>
                    </a:lnTo>
                    <a:cubicBezTo>
                      <a:pt x="3149" y="5861"/>
                      <a:pt x="3149" y="5911"/>
                      <a:pt x="3092" y="5938"/>
                    </a:cubicBezTo>
                    <a:lnTo>
                      <a:pt x="2833" y="6097"/>
                    </a:lnTo>
                    <a:cubicBezTo>
                      <a:pt x="2808" y="6112"/>
                      <a:pt x="2774" y="6119"/>
                      <a:pt x="2740" y="6119"/>
                    </a:cubicBezTo>
                    <a:cubicBezTo>
                      <a:pt x="2706" y="6119"/>
                      <a:pt x="2672" y="6112"/>
                      <a:pt x="2647" y="6097"/>
                    </a:cubicBezTo>
                    <a:lnTo>
                      <a:pt x="2424" y="5968"/>
                    </a:lnTo>
                    <a:cubicBezTo>
                      <a:pt x="2372" y="5938"/>
                      <a:pt x="2372" y="5888"/>
                      <a:pt x="2424" y="5861"/>
                    </a:cubicBezTo>
                    <a:lnTo>
                      <a:pt x="2690" y="5709"/>
                    </a:lnTo>
                    <a:cubicBezTo>
                      <a:pt x="2715" y="5691"/>
                      <a:pt x="2749" y="5682"/>
                      <a:pt x="2783" y="5682"/>
                    </a:cubicBezTo>
                    <a:close/>
                    <a:moveTo>
                      <a:pt x="8990" y="3299"/>
                    </a:moveTo>
                    <a:cubicBezTo>
                      <a:pt x="9015" y="3299"/>
                      <a:pt x="9040" y="3305"/>
                      <a:pt x="9057" y="3316"/>
                    </a:cubicBezTo>
                    <a:lnTo>
                      <a:pt x="10567" y="4193"/>
                    </a:lnTo>
                    <a:cubicBezTo>
                      <a:pt x="10610" y="4213"/>
                      <a:pt x="10610" y="4249"/>
                      <a:pt x="10567" y="4279"/>
                    </a:cubicBezTo>
                    <a:lnTo>
                      <a:pt x="9080" y="5134"/>
                    </a:lnTo>
                    <a:lnTo>
                      <a:pt x="7348" y="6133"/>
                    </a:lnTo>
                    <a:cubicBezTo>
                      <a:pt x="7329" y="6144"/>
                      <a:pt x="7304" y="6149"/>
                      <a:pt x="7279" y="6149"/>
                    </a:cubicBezTo>
                    <a:cubicBezTo>
                      <a:pt x="7254" y="6149"/>
                      <a:pt x="7229" y="6144"/>
                      <a:pt x="7211" y="6133"/>
                    </a:cubicBezTo>
                    <a:lnTo>
                      <a:pt x="6737" y="5861"/>
                    </a:lnTo>
                    <a:lnTo>
                      <a:pt x="5693" y="5257"/>
                    </a:lnTo>
                    <a:cubicBezTo>
                      <a:pt x="5659" y="5234"/>
                      <a:pt x="5659" y="5198"/>
                      <a:pt x="5702" y="5178"/>
                    </a:cubicBezTo>
                    <a:lnTo>
                      <a:pt x="8921" y="3316"/>
                    </a:lnTo>
                    <a:cubicBezTo>
                      <a:pt x="8939" y="3305"/>
                      <a:pt x="8964" y="3299"/>
                      <a:pt x="8990" y="3299"/>
                    </a:cubicBezTo>
                    <a:close/>
                    <a:moveTo>
                      <a:pt x="3271" y="5968"/>
                    </a:moveTo>
                    <a:cubicBezTo>
                      <a:pt x="3305" y="5968"/>
                      <a:pt x="3339" y="5975"/>
                      <a:pt x="3364" y="5990"/>
                    </a:cubicBezTo>
                    <a:lnTo>
                      <a:pt x="3580" y="6119"/>
                    </a:lnTo>
                    <a:cubicBezTo>
                      <a:pt x="3632" y="6147"/>
                      <a:pt x="3632" y="6197"/>
                      <a:pt x="3580" y="6226"/>
                    </a:cubicBezTo>
                    <a:lnTo>
                      <a:pt x="3321" y="6378"/>
                    </a:lnTo>
                    <a:cubicBezTo>
                      <a:pt x="3293" y="6392"/>
                      <a:pt x="3259" y="6399"/>
                      <a:pt x="3225" y="6399"/>
                    </a:cubicBezTo>
                    <a:cubicBezTo>
                      <a:pt x="3192" y="6399"/>
                      <a:pt x="3160" y="6392"/>
                      <a:pt x="3135" y="6378"/>
                    </a:cubicBezTo>
                    <a:lnTo>
                      <a:pt x="2912" y="6249"/>
                    </a:lnTo>
                    <a:cubicBezTo>
                      <a:pt x="2862" y="6220"/>
                      <a:pt x="2862" y="6169"/>
                      <a:pt x="2912" y="6140"/>
                    </a:cubicBezTo>
                    <a:lnTo>
                      <a:pt x="3178" y="5990"/>
                    </a:lnTo>
                    <a:cubicBezTo>
                      <a:pt x="3203" y="5975"/>
                      <a:pt x="3237" y="5968"/>
                      <a:pt x="3271" y="5968"/>
                    </a:cubicBezTo>
                    <a:close/>
                    <a:moveTo>
                      <a:pt x="8274" y="1"/>
                    </a:moveTo>
                    <a:cubicBezTo>
                      <a:pt x="8262" y="1"/>
                      <a:pt x="8250" y="1"/>
                      <a:pt x="8238" y="2"/>
                    </a:cubicBezTo>
                    <a:cubicBezTo>
                      <a:pt x="8188" y="9"/>
                      <a:pt x="8145" y="23"/>
                      <a:pt x="8108" y="45"/>
                    </a:cubicBezTo>
                    <a:lnTo>
                      <a:pt x="73" y="4681"/>
                    </a:lnTo>
                    <a:cubicBezTo>
                      <a:pt x="23" y="4710"/>
                      <a:pt x="0" y="4746"/>
                      <a:pt x="0" y="4783"/>
                    </a:cubicBezTo>
                    <a:cubicBezTo>
                      <a:pt x="0" y="4796"/>
                      <a:pt x="0" y="4810"/>
                      <a:pt x="9" y="4817"/>
                    </a:cubicBezTo>
                    <a:cubicBezTo>
                      <a:pt x="9" y="4826"/>
                      <a:pt x="16" y="4826"/>
                      <a:pt x="16" y="4826"/>
                    </a:cubicBezTo>
                    <a:cubicBezTo>
                      <a:pt x="23" y="4846"/>
                      <a:pt x="43" y="4860"/>
                      <a:pt x="73" y="4883"/>
                    </a:cubicBezTo>
                    <a:lnTo>
                      <a:pt x="4767" y="7758"/>
                    </a:lnTo>
                    <a:cubicBezTo>
                      <a:pt x="4812" y="7782"/>
                      <a:pt x="4870" y="7795"/>
                      <a:pt x="4929" y="7795"/>
                    </a:cubicBezTo>
                    <a:cubicBezTo>
                      <a:pt x="4992" y="7795"/>
                      <a:pt x="5057" y="7780"/>
                      <a:pt x="5105" y="7750"/>
                    </a:cubicBezTo>
                    <a:lnTo>
                      <a:pt x="13141" y="3114"/>
                    </a:lnTo>
                    <a:cubicBezTo>
                      <a:pt x="13147" y="3114"/>
                      <a:pt x="13154" y="3107"/>
                      <a:pt x="13154" y="3107"/>
                    </a:cubicBezTo>
                    <a:cubicBezTo>
                      <a:pt x="13170" y="3101"/>
                      <a:pt x="13177" y="3092"/>
                      <a:pt x="13184" y="3085"/>
                    </a:cubicBezTo>
                    <a:cubicBezTo>
                      <a:pt x="13206" y="3064"/>
                      <a:pt x="13213" y="3042"/>
                      <a:pt x="13213" y="3014"/>
                    </a:cubicBezTo>
                    <a:cubicBezTo>
                      <a:pt x="13213" y="2978"/>
                      <a:pt x="13191" y="2949"/>
                      <a:pt x="13141" y="2919"/>
                    </a:cubicBezTo>
                    <a:lnTo>
                      <a:pt x="8447" y="45"/>
                    </a:lnTo>
                    <a:cubicBezTo>
                      <a:pt x="8399" y="15"/>
                      <a:pt x="8336" y="1"/>
                      <a:pt x="8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17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1857636" y="3739819"/>
                <a:ext cx="79589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24" extrusionOk="0">
                    <a:moveTo>
                      <a:pt x="384" y="0"/>
                    </a:moveTo>
                    <a:cubicBezTo>
                      <a:pt x="351" y="0"/>
                      <a:pt x="317" y="7"/>
                      <a:pt x="288" y="22"/>
                    </a:cubicBezTo>
                    <a:lnTo>
                      <a:pt x="50" y="165"/>
                    </a:lnTo>
                    <a:cubicBezTo>
                      <a:pt x="0" y="195"/>
                      <a:pt x="0" y="245"/>
                      <a:pt x="50" y="274"/>
                    </a:cubicBezTo>
                    <a:lnTo>
                      <a:pt x="266" y="396"/>
                    </a:lnTo>
                    <a:cubicBezTo>
                      <a:pt x="292" y="415"/>
                      <a:pt x="329" y="423"/>
                      <a:pt x="365" y="423"/>
                    </a:cubicBezTo>
                    <a:cubicBezTo>
                      <a:pt x="397" y="423"/>
                      <a:pt x="429" y="416"/>
                      <a:pt x="452" y="403"/>
                    </a:cubicBezTo>
                    <a:lnTo>
                      <a:pt x="697" y="258"/>
                    </a:lnTo>
                    <a:cubicBezTo>
                      <a:pt x="747" y="231"/>
                      <a:pt x="747" y="181"/>
                      <a:pt x="697" y="151"/>
                    </a:cubicBezTo>
                    <a:lnTo>
                      <a:pt x="475" y="22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1751339" y="3741415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84" y="0"/>
                    </a:moveTo>
                    <a:cubicBezTo>
                      <a:pt x="351" y="0"/>
                      <a:pt x="316" y="7"/>
                      <a:pt x="287" y="21"/>
                    </a:cubicBezTo>
                    <a:lnTo>
                      <a:pt x="57" y="157"/>
                    </a:lnTo>
                    <a:cubicBezTo>
                      <a:pt x="0" y="187"/>
                      <a:pt x="0" y="237"/>
                      <a:pt x="50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0" y="417"/>
                      <a:pt x="434" y="410"/>
                      <a:pt x="459" y="395"/>
                    </a:cubicBezTo>
                    <a:lnTo>
                      <a:pt x="697" y="259"/>
                    </a:lnTo>
                    <a:cubicBezTo>
                      <a:pt x="747" y="230"/>
                      <a:pt x="747" y="180"/>
                      <a:pt x="697" y="150"/>
                    </a:cubicBezTo>
                    <a:lnTo>
                      <a:pt x="475" y="21"/>
                    </a:lnTo>
                    <a:cubicBezTo>
                      <a:pt x="450" y="7"/>
                      <a:pt x="417" y="0"/>
                      <a:pt x="3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1803263" y="3771207"/>
                <a:ext cx="79589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7" extrusionOk="0">
                    <a:moveTo>
                      <a:pt x="387" y="1"/>
                    </a:moveTo>
                    <a:cubicBezTo>
                      <a:pt x="351" y="1"/>
                      <a:pt x="315" y="10"/>
                      <a:pt x="289" y="29"/>
                    </a:cubicBezTo>
                    <a:lnTo>
                      <a:pt x="58" y="158"/>
                    </a:lnTo>
                    <a:cubicBezTo>
                      <a:pt x="1" y="188"/>
                      <a:pt x="1" y="238"/>
                      <a:pt x="51" y="265"/>
                    </a:cubicBezTo>
                    <a:lnTo>
                      <a:pt x="273" y="395"/>
                    </a:lnTo>
                    <a:cubicBezTo>
                      <a:pt x="299" y="409"/>
                      <a:pt x="334" y="417"/>
                      <a:pt x="368" y="417"/>
                    </a:cubicBezTo>
                    <a:cubicBezTo>
                      <a:pt x="402" y="417"/>
                      <a:pt x="436" y="409"/>
                      <a:pt x="461" y="395"/>
                    </a:cubicBezTo>
                    <a:lnTo>
                      <a:pt x="698" y="258"/>
                    </a:lnTo>
                    <a:cubicBezTo>
                      <a:pt x="748" y="231"/>
                      <a:pt x="748" y="179"/>
                      <a:pt x="698" y="151"/>
                    </a:cubicBezTo>
                    <a:lnTo>
                      <a:pt x="475" y="22"/>
                    </a:lnTo>
                    <a:cubicBezTo>
                      <a:pt x="451" y="8"/>
                      <a:pt x="420" y="1"/>
                      <a:pt x="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1"/>
              <p:cNvSpPr/>
              <p:nvPr/>
            </p:nvSpPr>
            <p:spPr>
              <a:xfrm>
                <a:off x="1805711" y="3681722"/>
                <a:ext cx="128534" cy="72779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684" extrusionOk="0">
                    <a:moveTo>
                      <a:pt x="845" y="1"/>
                    </a:moveTo>
                    <a:cubicBezTo>
                      <a:pt x="811" y="1"/>
                      <a:pt x="779" y="7"/>
                      <a:pt x="754" y="21"/>
                    </a:cubicBezTo>
                    <a:lnTo>
                      <a:pt x="50" y="425"/>
                    </a:lnTo>
                    <a:cubicBezTo>
                      <a:pt x="0" y="453"/>
                      <a:pt x="0" y="503"/>
                      <a:pt x="50" y="532"/>
                    </a:cubicBezTo>
                    <a:lnTo>
                      <a:pt x="266" y="661"/>
                    </a:lnTo>
                    <a:cubicBezTo>
                      <a:pt x="294" y="676"/>
                      <a:pt x="328" y="683"/>
                      <a:pt x="361" y="683"/>
                    </a:cubicBezTo>
                    <a:cubicBezTo>
                      <a:pt x="395" y="683"/>
                      <a:pt x="427" y="676"/>
                      <a:pt x="452" y="661"/>
                    </a:cubicBezTo>
                    <a:lnTo>
                      <a:pt x="1156" y="259"/>
                    </a:lnTo>
                    <a:cubicBezTo>
                      <a:pt x="1208" y="230"/>
                      <a:pt x="1208" y="180"/>
                      <a:pt x="1156" y="151"/>
                    </a:cubicBezTo>
                    <a:lnTo>
                      <a:pt x="940" y="21"/>
                    </a:lnTo>
                    <a:cubicBezTo>
                      <a:pt x="912" y="7"/>
                      <a:pt x="878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1908816" y="3651823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60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1" y="145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73" y="382"/>
                    </a:lnTo>
                    <a:cubicBezTo>
                      <a:pt x="299" y="396"/>
                      <a:pt x="334" y="404"/>
                      <a:pt x="368" y="404"/>
                    </a:cubicBezTo>
                    <a:cubicBezTo>
                      <a:pt x="402" y="404"/>
                      <a:pt x="436" y="396"/>
                      <a:pt x="461" y="382"/>
                    </a:cubicBezTo>
                    <a:lnTo>
                      <a:pt x="670" y="259"/>
                    </a:lnTo>
                    <a:cubicBezTo>
                      <a:pt x="720" y="232"/>
                      <a:pt x="720" y="180"/>
                      <a:pt x="670" y="152"/>
                    </a:cubicBezTo>
                    <a:lnTo>
                      <a:pt x="454" y="23"/>
                    </a:lnTo>
                    <a:cubicBezTo>
                      <a:pt x="428" y="8"/>
                      <a:pt x="394" y="1"/>
                      <a:pt x="3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1843803" y="3567764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96" y="395"/>
                    </a:lnTo>
                    <a:cubicBezTo>
                      <a:pt x="321" y="410"/>
                      <a:pt x="353" y="417"/>
                      <a:pt x="386" y="417"/>
                    </a:cubicBezTo>
                    <a:cubicBezTo>
                      <a:pt x="420" y="417"/>
                      <a:pt x="454" y="410"/>
                      <a:pt x="482" y="395"/>
                    </a:cubicBezTo>
                    <a:lnTo>
                      <a:pt x="691" y="273"/>
                    </a:lnTo>
                    <a:cubicBezTo>
                      <a:pt x="741" y="237"/>
                      <a:pt x="741" y="193"/>
                      <a:pt x="691" y="159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1791878" y="3597557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58"/>
                    </a:cubicBezTo>
                    <a:lnTo>
                      <a:pt x="287" y="396"/>
                    </a:lnTo>
                    <a:cubicBezTo>
                      <a:pt x="312" y="410"/>
                      <a:pt x="346" y="417"/>
                      <a:pt x="380" y="417"/>
                    </a:cubicBezTo>
                    <a:cubicBezTo>
                      <a:pt x="415" y="417"/>
                      <a:pt x="449" y="410"/>
                      <a:pt x="475" y="396"/>
                    </a:cubicBezTo>
                    <a:lnTo>
                      <a:pt x="698" y="267"/>
                    </a:lnTo>
                    <a:cubicBezTo>
                      <a:pt x="748" y="238"/>
                      <a:pt x="748" y="188"/>
                      <a:pt x="698" y="158"/>
                    </a:cubicBezTo>
                    <a:lnTo>
                      <a:pt x="460" y="22"/>
                    </a:lnTo>
                    <a:cubicBezTo>
                      <a:pt x="435" y="7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1879874" y="3451359"/>
                <a:ext cx="54372" cy="30006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82" extrusionOk="0">
                    <a:moveTo>
                      <a:pt x="327" y="1"/>
                    </a:moveTo>
                    <a:cubicBezTo>
                      <a:pt x="294" y="1"/>
                      <a:pt x="261" y="8"/>
                      <a:pt x="236" y="23"/>
                    </a:cubicBezTo>
                    <a:lnTo>
                      <a:pt x="50" y="132"/>
                    </a:lnTo>
                    <a:cubicBezTo>
                      <a:pt x="0" y="159"/>
                      <a:pt x="0" y="209"/>
                      <a:pt x="50" y="239"/>
                    </a:cubicBezTo>
                    <a:lnTo>
                      <a:pt x="86" y="261"/>
                    </a:lnTo>
                    <a:cubicBezTo>
                      <a:pt x="111" y="275"/>
                      <a:pt x="144" y="282"/>
                      <a:pt x="177" y="282"/>
                    </a:cubicBezTo>
                    <a:cubicBezTo>
                      <a:pt x="210" y="282"/>
                      <a:pt x="244" y="275"/>
                      <a:pt x="273" y="261"/>
                    </a:cubicBezTo>
                    <a:lnTo>
                      <a:pt x="452" y="152"/>
                    </a:lnTo>
                    <a:cubicBezTo>
                      <a:pt x="511" y="123"/>
                      <a:pt x="511" y="73"/>
                      <a:pt x="452" y="45"/>
                    </a:cubicBezTo>
                    <a:lnTo>
                      <a:pt x="424" y="23"/>
                    </a:lnTo>
                    <a:cubicBezTo>
                      <a:pt x="395" y="8"/>
                      <a:pt x="361" y="1"/>
                      <a:pt x="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1825502" y="3479769"/>
                <a:ext cx="59798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0" extrusionOk="0">
                    <a:moveTo>
                      <a:pt x="382" y="1"/>
                    </a:moveTo>
                    <a:cubicBezTo>
                      <a:pt x="348" y="1"/>
                      <a:pt x="313" y="8"/>
                      <a:pt x="288" y="22"/>
                    </a:cubicBezTo>
                    <a:lnTo>
                      <a:pt x="50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87" y="287"/>
                    </a:lnTo>
                    <a:cubicBezTo>
                      <a:pt x="112" y="302"/>
                      <a:pt x="144" y="309"/>
                      <a:pt x="177" y="309"/>
                    </a:cubicBezTo>
                    <a:cubicBezTo>
                      <a:pt x="210" y="309"/>
                      <a:pt x="244" y="302"/>
                      <a:pt x="273" y="287"/>
                    </a:cubicBezTo>
                    <a:lnTo>
                      <a:pt x="511" y="151"/>
                    </a:lnTo>
                    <a:cubicBezTo>
                      <a:pt x="561" y="123"/>
                      <a:pt x="561" y="72"/>
                      <a:pt x="511" y="44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1857636" y="3498921"/>
                <a:ext cx="79589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6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7" y="159"/>
                    </a:lnTo>
                    <a:cubicBezTo>
                      <a:pt x="7" y="187"/>
                      <a:pt x="0" y="237"/>
                      <a:pt x="57" y="266"/>
                    </a:cubicBezTo>
                    <a:lnTo>
                      <a:pt x="266" y="388"/>
                    </a:lnTo>
                    <a:cubicBezTo>
                      <a:pt x="291" y="407"/>
                      <a:pt x="325" y="416"/>
                      <a:pt x="359" y="416"/>
                    </a:cubicBezTo>
                    <a:cubicBezTo>
                      <a:pt x="393" y="416"/>
                      <a:pt x="427" y="407"/>
                      <a:pt x="452" y="388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7" y="144"/>
                    </a:cubicBezTo>
                    <a:lnTo>
                      <a:pt x="482" y="21"/>
                    </a:lnTo>
                    <a:cubicBezTo>
                      <a:pt x="457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2012878" y="3411032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1" y="143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6" y="373"/>
                    </a:lnTo>
                    <a:cubicBezTo>
                      <a:pt x="291" y="387"/>
                      <a:pt x="325" y="395"/>
                      <a:pt x="360" y="395"/>
                    </a:cubicBezTo>
                    <a:cubicBezTo>
                      <a:pt x="394" y="395"/>
                      <a:pt x="428" y="387"/>
                      <a:pt x="453" y="373"/>
                    </a:cubicBezTo>
                    <a:lnTo>
                      <a:pt x="661" y="252"/>
                    </a:lnTo>
                    <a:cubicBezTo>
                      <a:pt x="718" y="223"/>
                      <a:pt x="718" y="173"/>
                      <a:pt x="661" y="143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1960740" y="3440719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3" y="152"/>
                    </a:lnTo>
                    <a:cubicBezTo>
                      <a:pt x="1" y="180"/>
                      <a:pt x="1" y="232"/>
                      <a:pt x="53" y="259"/>
                    </a:cubicBezTo>
                    <a:lnTo>
                      <a:pt x="260" y="382"/>
                    </a:lnTo>
                    <a:cubicBezTo>
                      <a:pt x="289" y="396"/>
                      <a:pt x="323" y="404"/>
                      <a:pt x="357" y="404"/>
                    </a:cubicBezTo>
                    <a:cubicBezTo>
                      <a:pt x="390" y="404"/>
                      <a:pt x="423" y="396"/>
                      <a:pt x="448" y="382"/>
                    </a:cubicBezTo>
                    <a:lnTo>
                      <a:pt x="670" y="252"/>
                    </a:lnTo>
                    <a:cubicBezTo>
                      <a:pt x="720" y="223"/>
                      <a:pt x="727" y="173"/>
                      <a:pt x="670" y="145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2260691" y="3327506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53" y="1"/>
                    </a:moveTo>
                    <a:cubicBezTo>
                      <a:pt x="318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4"/>
                      <a:pt x="1" y="224"/>
                      <a:pt x="51" y="252"/>
                    </a:cubicBezTo>
                    <a:lnTo>
                      <a:pt x="287" y="390"/>
                    </a:lnTo>
                    <a:cubicBezTo>
                      <a:pt x="313" y="404"/>
                      <a:pt x="347" y="411"/>
                      <a:pt x="382" y="411"/>
                    </a:cubicBezTo>
                    <a:cubicBezTo>
                      <a:pt x="416" y="411"/>
                      <a:pt x="450" y="404"/>
                      <a:pt x="475" y="390"/>
                    </a:cubicBezTo>
                    <a:lnTo>
                      <a:pt x="684" y="267"/>
                    </a:lnTo>
                    <a:cubicBezTo>
                      <a:pt x="741" y="238"/>
                      <a:pt x="741" y="188"/>
                      <a:pt x="684" y="159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2223237" y="3290052"/>
                <a:ext cx="75759" cy="42242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7" extrusionOk="0">
                    <a:moveTo>
                      <a:pt x="353" y="1"/>
                    </a:moveTo>
                    <a:cubicBezTo>
                      <a:pt x="319" y="1"/>
                      <a:pt x="284" y="8"/>
                      <a:pt x="259" y="23"/>
                    </a:cubicBezTo>
                    <a:lnTo>
                      <a:pt x="51" y="145"/>
                    </a:lnTo>
                    <a:cubicBezTo>
                      <a:pt x="1" y="173"/>
                      <a:pt x="1" y="224"/>
                      <a:pt x="51" y="252"/>
                    </a:cubicBezTo>
                    <a:lnTo>
                      <a:pt x="259" y="375"/>
                    </a:lnTo>
                    <a:cubicBezTo>
                      <a:pt x="284" y="389"/>
                      <a:pt x="319" y="396"/>
                      <a:pt x="353" y="396"/>
                    </a:cubicBezTo>
                    <a:cubicBezTo>
                      <a:pt x="387" y="396"/>
                      <a:pt x="421" y="389"/>
                      <a:pt x="446" y="375"/>
                    </a:cubicBezTo>
                    <a:lnTo>
                      <a:pt x="661" y="252"/>
                    </a:lnTo>
                    <a:cubicBezTo>
                      <a:pt x="711" y="224"/>
                      <a:pt x="711" y="173"/>
                      <a:pt x="661" y="145"/>
                    </a:cubicBezTo>
                    <a:lnTo>
                      <a:pt x="446" y="23"/>
                    </a:lnTo>
                    <a:cubicBezTo>
                      <a:pt x="421" y="8"/>
                      <a:pt x="387" y="1"/>
                      <a:pt x="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2190252" y="3271006"/>
                <a:ext cx="57564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295" extrusionOk="0">
                    <a:moveTo>
                      <a:pt x="356" y="0"/>
                    </a:moveTo>
                    <a:cubicBezTo>
                      <a:pt x="323" y="0"/>
                      <a:pt x="288" y="8"/>
                      <a:pt x="259" y="22"/>
                    </a:cubicBezTo>
                    <a:lnTo>
                      <a:pt x="52" y="145"/>
                    </a:lnTo>
                    <a:cubicBezTo>
                      <a:pt x="0" y="172"/>
                      <a:pt x="0" y="222"/>
                      <a:pt x="52" y="252"/>
                    </a:cubicBezTo>
                    <a:lnTo>
                      <a:pt x="86" y="274"/>
                    </a:lnTo>
                    <a:cubicBezTo>
                      <a:pt x="112" y="288"/>
                      <a:pt x="147" y="295"/>
                      <a:pt x="181" y="295"/>
                    </a:cubicBezTo>
                    <a:cubicBezTo>
                      <a:pt x="215" y="295"/>
                      <a:pt x="249" y="288"/>
                      <a:pt x="274" y="274"/>
                    </a:cubicBezTo>
                    <a:lnTo>
                      <a:pt x="483" y="152"/>
                    </a:lnTo>
                    <a:cubicBezTo>
                      <a:pt x="533" y="122"/>
                      <a:pt x="540" y="72"/>
                      <a:pt x="483" y="43"/>
                    </a:cubicBezTo>
                    <a:lnTo>
                      <a:pt x="447" y="22"/>
                    </a:lnTo>
                    <a:cubicBezTo>
                      <a:pt x="422" y="8"/>
                      <a:pt x="390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2137583" y="3300160"/>
                <a:ext cx="58202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02" extrusionOk="0">
                    <a:moveTo>
                      <a:pt x="366" y="0"/>
                    </a:moveTo>
                    <a:cubicBezTo>
                      <a:pt x="332" y="0"/>
                      <a:pt x="298" y="10"/>
                      <a:pt x="273" y="28"/>
                    </a:cubicBezTo>
                    <a:lnTo>
                      <a:pt x="57" y="150"/>
                    </a:lnTo>
                    <a:cubicBezTo>
                      <a:pt x="0" y="179"/>
                      <a:pt x="0" y="229"/>
                      <a:pt x="57" y="259"/>
                    </a:cubicBezTo>
                    <a:lnTo>
                      <a:pt x="86" y="280"/>
                    </a:lnTo>
                    <a:cubicBezTo>
                      <a:pt x="111" y="294"/>
                      <a:pt x="145" y="301"/>
                      <a:pt x="179" y="301"/>
                    </a:cubicBezTo>
                    <a:cubicBezTo>
                      <a:pt x="214" y="301"/>
                      <a:pt x="248" y="294"/>
                      <a:pt x="273" y="280"/>
                    </a:cubicBezTo>
                    <a:lnTo>
                      <a:pt x="495" y="150"/>
                    </a:lnTo>
                    <a:cubicBezTo>
                      <a:pt x="547" y="121"/>
                      <a:pt x="547" y="71"/>
                      <a:pt x="495" y="43"/>
                    </a:cubicBezTo>
                    <a:lnTo>
                      <a:pt x="461" y="28"/>
                    </a:lnTo>
                    <a:cubicBezTo>
                      <a:pt x="435" y="10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1979999" y="3391773"/>
                <a:ext cx="57457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40" h="297" extrusionOk="0">
                    <a:moveTo>
                      <a:pt x="360" y="0"/>
                    </a:moveTo>
                    <a:cubicBezTo>
                      <a:pt x="326" y="0"/>
                      <a:pt x="292" y="8"/>
                      <a:pt x="267" y="22"/>
                    </a:cubicBezTo>
                    <a:lnTo>
                      <a:pt x="58" y="145"/>
                    </a:lnTo>
                    <a:cubicBezTo>
                      <a:pt x="1" y="174"/>
                      <a:pt x="1" y="224"/>
                      <a:pt x="58" y="252"/>
                    </a:cubicBezTo>
                    <a:lnTo>
                      <a:pt x="87" y="274"/>
                    </a:lnTo>
                    <a:cubicBezTo>
                      <a:pt x="112" y="289"/>
                      <a:pt x="146" y="296"/>
                      <a:pt x="180" y="296"/>
                    </a:cubicBezTo>
                    <a:cubicBezTo>
                      <a:pt x="214" y="296"/>
                      <a:pt x="248" y="289"/>
                      <a:pt x="273" y="274"/>
                    </a:cubicBezTo>
                    <a:lnTo>
                      <a:pt x="489" y="152"/>
                    </a:lnTo>
                    <a:cubicBezTo>
                      <a:pt x="539" y="122"/>
                      <a:pt x="539" y="72"/>
                      <a:pt x="489" y="45"/>
                    </a:cubicBezTo>
                    <a:lnTo>
                      <a:pt x="453" y="22"/>
                    </a:lnTo>
                    <a:cubicBezTo>
                      <a:pt x="428" y="8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2085551" y="3330591"/>
                <a:ext cx="58096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6" h="301" extrusionOk="0">
                    <a:moveTo>
                      <a:pt x="367" y="1"/>
                    </a:moveTo>
                    <a:cubicBezTo>
                      <a:pt x="333" y="1"/>
                      <a:pt x="298" y="8"/>
                      <a:pt x="273" y="23"/>
                    </a:cubicBezTo>
                    <a:lnTo>
                      <a:pt x="58" y="152"/>
                    </a:lnTo>
                    <a:cubicBezTo>
                      <a:pt x="1" y="180"/>
                      <a:pt x="1" y="223"/>
                      <a:pt x="58" y="259"/>
                    </a:cubicBezTo>
                    <a:lnTo>
                      <a:pt x="87" y="275"/>
                    </a:lnTo>
                    <a:cubicBezTo>
                      <a:pt x="116" y="292"/>
                      <a:pt x="150" y="301"/>
                      <a:pt x="183" y="301"/>
                    </a:cubicBezTo>
                    <a:cubicBezTo>
                      <a:pt x="216" y="301"/>
                      <a:pt x="248" y="292"/>
                      <a:pt x="273" y="275"/>
                    </a:cubicBezTo>
                    <a:lnTo>
                      <a:pt x="496" y="152"/>
                    </a:lnTo>
                    <a:cubicBezTo>
                      <a:pt x="546" y="123"/>
                      <a:pt x="546" y="73"/>
                      <a:pt x="496" y="44"/>
                    </a:cubicBezTo>
                    <a:lnTo>
                      <a:pt x="460" y="23"/>
                    </a:lnTo>
                    <a:cubicBezTo>
                      <a:pt x="435" y="8"/>
                      <a:pt x="401" y="1"/>
                      <a:pt x="3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2170355" y="3319206"/>
                <a:ext cx="77461" cy="43412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8" extrusionOk="0">
                    <a:moveTo>
                      <a:pt x="368" y="0"/>
                    </a:moveTo>
                    <a:cubicBezTo>
                      <a:pt x="334" y="0"/>
                      <a:pt x="299" y="7"/>
                      <a:pt x="273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7" y="382"/>
                    </a:lnTo>
                    <a:cubicBezTo>
                      <a:pt x="292" y="399"/>
                      <a:pt x="326" y="408"/>
                      <a:pt x="360" y="408"/>
                    </a:cubicBezTo>
                    <a:cubicBezTo>
                      <a:pt x="394" y="408"/>
                      <a:pt x="429" y="399"/>
                      <a:pt x="455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1" y="21"/>
                    </a:lnTo>
                    <a:cubicBezTo>
                      <a:pt x="436" y="7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2118430" y="3349744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6" y="0"/>
                    </a:moveTo>
                    <a:cubicBezTo>
                      <a:pt x="332" y="0"/>
                      <a:pt x="298" y="8"/>
                      <a:pt x="273" y="22"/>
                    </a:cubicBezTo>
                    <a:lnTo>
                      <a:pt x="58" y="145"/>
                    </a:lnTo>
                    <a:cubicBezTo>
                      <a:pt x="1" y="181"/>
                      <a:pt x="1" y="224"/>
                      <a:pt x="51" y="259"/>
                    </a:cubicBezTo>
                    <a:lnTo>
                      <a:pt x="266" y="381"/>
                    </a:lnTo>
                    <a:cubicBezTo>
                      <a:pt x="291" y="396"/>
                      <a:pt x="325" y="403"/>
                      <a:pt x="359" y="403"/>
                    </a:cubicBezTo>
                    <a:cubicBezTo>
                      <a:pt x="394" y="403"/>
                      <a:pt x="428" y="396"/>
                      <a:pt x="453" y="381"/>
                    </a:cubicBezTo>
                    <a:lnTo>
                      <a:pt x="668" y="252"/>
                    </a:lnTo>
                    <a:cubicBezTo>
                      <a:pt x="718" y="224"/>
                      <a:pt x="727" y="172"/>
                      <a:pt x="668" y="145"/>
                    </a:cubicBezTo>
                    <a:lnTo>
                      <a:pt x="460" y="22"/>
                    </a:lnTo>
                    <a:cubicBezTo>
                      <a:pt x="435" y="8"/>
                      <a:pt x="400" y="0"/>
                      <a:pt x="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1"/>
              <p:cNvSpPr/>
              <p:nvPr/>
            </p:nvSpPr>
            <p:spPr>
              <a:xfrm>
                <a:off x="2031286" y="3360491"/>
                <a:ext cx="60437" cy="335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315" extrusionOk="0">
                    <a:moveTo>
                      <a:pt x="388" y="1"/>
                    </a:moveTo>
                    <a:cubicBezTo>
                      <a:pt x="354" y="1"/>
                      <a:pt x="320" y="7"/>
                      <a:pt x="295" y="21"/>
                    </a:cubicBezTo>
                    <a:lnTo>
                      <a:pt x="57" y="166"/>
                    </a:lnTo>
                    <a:cubicBezTo>
                      <a:pt x="7" y="194"/>
                      <a:pt x="0" y="237"/>
                      <a:pt x="57" y="273"/>
                    </a:cubicBezTo>
                    <a:lnTo>
                      <a:pt x="86" y="287"/>
                    </a:lnTo>
                    <a:cubicBezTo>
                      <a:pt x="115" y="305"/>
                      <a:pt x="149" y="314"/>
                      <a:pt x="182" y="314"/>
                    </a:cubicBezTo>
                    <a:cubicBezTo>
                      <a:pt x="215" y="314"/>
                      <a:pt x="248" y="305"/>
                      <a:pt x="273" y="287"/>
                    </a:cubicBezTo>
                    <a:lnTo>
                      <a:pt x="518" y="151"/>
                    </a:lnTo>
                    <a:cubicBezTo>
                      <a:pt x="568" y="123"/>
                      <a:pt x="568" y="71"/>
                      <a:pt x="518" y="44"/>
                    </a:cubicBezTo>
                    <a:lnTo>
                      <a:pt x="482" y="21"/>
                    </a:lnTo>
                    <a:cubicBezTo>
                      <a:pt x="457" y="7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1"/>
              <p:cNvSpPr/>
              <p:nvPr/>
            </p:nvSpPr>
            <p:spPr>
              <a:xfrm>
                <a:off x="2064164" y="3379643"/>
                <a:ext cx="79483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7" h="418" extrusionOk="0">
                    <a:moveTo>
                      <a:pt x="388" y="0"/>
                    </a:moveTo>
                    <a:cubicBezTo>
                      <a:pt x="354" y="0"/>
                      <a:pt x="320" y="7"/>
                      <a:pt x="295" y="21"/>
                    </a:cubicBezTo>
                    <a:lnTo>
                      <a:pt x="50" y="159"/>
                    </a:lnTo>
                    <a:cubicBezTo>
                      <a:pt x="0" y="193"/>
                      <a:pt x="0" y="236"/>
                      <a:pt x="50" y="266"/>
                    </a:cubicBezTo>
                    <a:lnTo>
                      <a:pt x="266" y="395"/>
                    </a:lnTo>
                    <a:cubicBezTo>
                      <a:pt x="291" y="410"/>
                      <a:pt x="325" y="417"/>
                      <a:pt x="359" y="417"/>
                    </a:cubicBezTo>
                    <a:cubicBezTo>
                      <a:pt x="393" y="417"/>
                      <a:pt x="427" y="410"/>
                      <a:pt x="452" y="395"/>
                    </a:cubicBezTo>
                    <a:lnTo>
                      <a:pt x="690" y="252"/>
                    </a:lnTo>
                    <a:cubicBezTo>
                      <a:pt x="747" y="223"/>
                      <a:pt x="747" y="173"/>
                      <a:pt x="690" y="143"/>
                    </a:cubicBezTo>
                    <a:lnTo>
                      <a:pt x="481" y="21"/>
                    </a:lnTo>
                    <a:cubicBezTo>
                      <a:pt x="456" y="7"/>
                      <a:pt x="422" y="0"/>
                      <a:pt x="3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2347197" y="3337720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8" y="1"/>
                    </a:moveTo>
                    <a:cubicBezTo>
                      <a:pt x="354" y="1"/>
                      <a:pt x="319" y="9"/>
                      <a:pt x="293" y="27"/>
                    </a:cubicBezTo>
                    <a:lnTo>
                      <a:pt x="57" y="165"/>
                    </a:lnTo>
                    <a:cubicBezTo>
                      <a:pt x="0" y="192"/>
                      <a:pt x="0" y="242"/>
                      <a:pt x="57" y="272"/>
                    </a:cubicBezTo>
                    <a:lnTo>
                      <a:pt x="266" y="394"/>
                    </a:lnTo>
                    <a:cubicBezTo>
                      <a:pt x="291" y="409"/>
                      <a:pt x="325" y="416"/>
                      <a:pt x="359" y="416"/>
                    </a:cubicBezTo>
                    <a:cubicBezTo>
                      <a:pt x="393" y="416"/>
                      <a:pt x="427" y="409"/>
                      <a:pt x="452" y="394"/>
                    </a:cubicBezTo>
                    <a:lnTo>
                      <a:pt x="690" y="258"/>
                    </a:lnTo>
                    <a:cubicBezTo>
                      <a:pt x="740" y="228"/>
                      <a:pt x="740" y="178"/>
                      <a:pt x="690" y="149"/>
                    </a:cubicBezTo>
                    <a:lnTo>
                      <a:pt x="481" y="27"/>
                    </a:lnTo>
                    <a:cubicBezTo>
                      <a:pt x="456" y="9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2295804" y="3369003"/>
                <a:ext cx="7586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02" extrusionOk="0">
                    <a:moveTo>
                      <a:pt x="361" y="0"/>
                    </a:moveTo>
                    <a:cubicBezTo>
                      <a:pt x="327" y="0"/>
                      <a:pt x="293" y="9"/>
                      <a:pt x="268" y="28"/>
                    </a:cubicBezTo>
                    <a:lnTo>
                      <a:pt x="59" y="150"/>
                    </a:lnTo>
                    <a:cubicBezTo>
                      <a:pt x="0" y="179"/>
                      <a:pt x="0" y="229"/>
                      <a:pt x="52" y="259"/>
                    </a:cubicBezTo>
                    <a:lnTo>
                      <a:pt x="268" y="379"/>
                    </a:lnTo>
                    <a:cubicBezTo>
                      <a:pt x="293" y="394"/>
                      <a:pt x="327" y="401"/>
                      <a:pt x="361" y="401"/>
                    </a:cubicBezTo>
                    <a:cubicBezTo>
                      <a:pt x="395" y="401"/>
                      <a:pt x="429" y="394"/>
                      <a:pt x="454" y="379"/>
                    </a:cubicBezTo>
                    <a:lnTo>
                      <a:pt x="663" y="259"/>
                    </a:lnTo>
                    <a:cubicBezTo>
                      <a:pt x="713" y="229"/>
                      <a:pt x="713" y="179"/>
                      <a:pt x="663" y="150"/>
                    </a:cubicBezTo>
                    <a:lnTo>
                      <a:pt x="454" y="28"/>
                    </a:lnTo>
                    <a:cubicBezTo>
                      <a:pt x="429" y="9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2207809" y="3357405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1" y="143"/>
                    </a:lnTo>
                    <a:cubicBezTo>
                      <a:pt x="1" y="180"/>
                      <a:pt x="1" y="223"/>
                      <a:pt x="51" y="259"/>
                    </a:cubicBezTo>
                    <a:lnTo>
                      <a:pt x="289" y="395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8" y="417"/>
                      <a:pt x="450" y="410"/>
                      <a:pt x="475" y="395"/>
                    </a:cubicBezTo>
                    <a:lnTo>
                      <a:pt x="698" y="266"/>
                    </a:lnTo>
                    <a:cubicBezTo>
                      <a:pt x="749" y="238"/>
                      <a:pt x="749" y="187"/>
                      <a:pt x="698" y="159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2155884" y="3387198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7" y="0"/>
                    </a:moveTo>
                    <a:cubicBezTo>
                      <a:pt x="332" y="0"/>
                      <a:pt x="298" y="7"/>
                      <a:pt x="273" y="22"/>
                    </a:cubicBezTo>
                    <a:lnTo>
                      <a:pt x="51" y="152"/>
                    </a:lnTo>
                    <a:cubicBezTo>
                      <a:pt x="1" y="181"/>
                      <a:pt x="1" y="231"/>
                      <a:pt x="51" y="260"/>
                    </a:cubicBezTo>
                    <a:lnTo>
                      <a:pt x="289" y="397"/>
                    </a:lnTo>
                    <a:cubicBezTo>
                      <a:pt x="317" y="410"/>
                      <a:pt x="351" y="417"/>
                      <a:pt x="385" y="417"/>
                    </a:cubicBezTo>
                    <a:cubicBezTo>
                      <a:pt x="419" y="417"/>
                      <a:pt x="453" y="410"/>
                      <a:pt x="482" y="397"/>
                    </a:cubicBezTo>
                    <a:lnTo>
                      <a:pt x="698" y="267"/>
                    </a:lnTo>
                    <a:cubicBezTo>
                      <a:pt x="748" y="238"/>
                      <a:pt x="748" y="195"/>
                      <a:pt x="698" y="158"/>
                    </a:cubicBezTo>
                    <a:lnTo>
                      <a:pt x="461" y="22"/>
                    </a:lnTo>
                    <a:cubicBezTo>
                      <a:pt x="435" y="7"/>
                      <a:pt x="401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2101512" y="3417097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66"/>
                    </a:lnTo>
                    <a:cubicBezTo>
                      <a:pt x="1" y="195"/>
                      <a:pt x="1" y="245"/>
                      <a:pt x="51" y="272"/>
                    </a:cubicBezTo>
                    <a:lnTo>
                      <a:pt x="289" y="411"/>
                    </a:lnTo>
                    <a:cubicBezTo>
                      <a:pt x="318" y="424"/>
                      <a:pt x="352" y="431"/>
                      <a:pt x="386" y="431"/>
                    </a:cubicBezTo>
                    <a:cubicBezTo>
                      <a:pt x="420" y="431"/>
                      <a:pt x="454" y="424"/>
                      <a:pt x="482" y="411"/>
                    </a:cubicBezTo>
                    <a:lnTo>
                      <a:pt x="720" y="272"/>
                    </a:lnTo>
                    <a:cubicBezTo>
                      <a:pt x="770" y="245"/>
                      <a:pt x="770" y="195"/>
                      <a:pt x="720" y="166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2191848" y="3429334"/>
                <a:ext cx="76503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401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59" y="373"/>
                    </a:lnTo>
                    <a:cubicBezTo>
                      <a:pt x="284" y="391"/>
                      <a:pt x="319" y="400"/>
                      <a:pt x="353" y="400"/>
                    </a:cubicBezTo>
                    <a:cubicBezTo>
                      <a:pt x="387" y="400"/>
                      <a:pt x="421" y="391"/>
                      <a:pt x="446" y="373"/>
                    </a:cubicBezTo>
                    <a:lnTo>
                      <a:pt x="668" y="252"/>
                    </a:lnTo>
                    <a:cubicBezTo>
                      <a:pt x="718" y="223"/>
                      <a:pt x="718" y="173"/>
                      <a:pt x="668" y="144"/>
                    </a:cubicBezTo>
                    <a:lnTo>
                      <a:pt x="460" y="21"/>
                    </a:lnTo>
                    <a:cubicBezTo>
                      <a:pt x="431" y="7"/>
                      <a:pt x="397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2050332" y="3448380"/>
                <a:ext cx="7884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8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1" y="144"/>
                    </a:lnTo>
                    <a:cubicBezTo>
                      <a:pt x="1" y="173"/>
                      <a:pt x="1" y="223"/>
                      <a:pt x="51" y="253"/>
                    </a:cubicBezTo>
                    <a:lnTo>
                      <a:pt x="289" y="396"/>
                    </a:lnTo>
                    <a:cubicBezTo>
                      <a:pt x="317" y="411"/>
                      <a:pt x="351" y="418"/>
                      <a:pt x="384" y="418"/>
                    </a:cubicBezTo>
                    <a:cubicBezTo>
                      <a:pt x="418" y="418"/>
                      <a:pt x="450" y="411"/>
                      <a:pt x="475" y="396"/>
                    </a:cubicBezTo>
                    <a:lnTo>
                      <a:pt x="691" y="273"/>
                    </a:lnTo>
                    <a:cubicBezTo>
                      <a:pt x="741" y="237"/>
                      <a:pt x="741" y="194"/>
                      <a:pt x="691" y="167"/>
                    </a:cubicBezTo>
                    <a:lnTo>
                      <a:pt x="453" y="22"/>
                    </a:lnTo>
                    <a:cubicBezTo>
                      <a:pt x="428" y="8"/>
                      <a:pt x="394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2137583" y="3459127"/>
                <a:ext cx="78844" cy="4426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6" extrusionOk="0">
                    <a:moveTo>
                      <a:pt x="386" y="0"/>
                    </a:moveTo>
                    <a:cubicBezTo>
                      <a:pt x="352" y="0"/>
                      <a:pt x="320" y="8"/>
                      <a:pt x="295" y="22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59" y="388"/>
                    </a:lnTo>
                    <a:cubicBezTo>
                      <a:pt x="287" y="406"/>
                      <a:pt x="321" y="415"/>
                      <a:pt x="355" y="415"/>
                    </a:cubicBezTo>
                    <a:cubicBezTo>
                      <a:pt x="388" y="415"/>
                      <a:pt x="420" y="406"/>
                      <a:pt x="445" y="388"/>
                    </a:cubicBezTo>
                    <a:lnTo>
                      <a:pt x="690" y="252"/>
                    </a:lnTo>
                    <a:cubicBezTo>
                      <a:pt x="740" y="223"/>
                      <a:pt x="740" y="172"/>
                      <a:pt x="690" y="145"/>
                    </a:cubicBezTo>
                    <a:lnTo>
                      <a:pt x="481" y="22"/>
                    </a:lnTo>
                    <a:cubicBezTo>
                      <a:pt x="453" y="8"/>
                      <a:pt x="419" y="0"/>
                      <a:pt x="3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2220896" y="3471363"/>
                <a:ext cx="77355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10" extrusionOk="0">
                    <a:moveTo>
                      <a:pt x="363" y="1"/>
                    </a:moveTo>
                    <a:cubicBezTo>
                      <a:pt x="329" y="1"/>
                      <a:pt x="295" y="7"/>
                      <a:pt x="266" y="21"/>
                    </a:cubicBezTo>
                    <a:lnTo>
                      <a:pt x="50" y="151"/>
                    </a:lnTo>
                    <a:cubicBezTo>
                      <a:pt x="0" y="180"/>
                      <a:pt x="0" y="230"/>
                      <a:pt x="50" y="259"/>
                    </a:cubicBezTo>
                    <a:lnTo>
                      <a:pt x="273" y="389"/>
                    </a:lnTo>
                    <a:cubicBezTo>
                      <a:pt x="297" y="403"/>
                      <a:pt x="328" y="410"/>
                      <a:pt x="359" y="410"/>
                    </a:cubicBezTo>
                    <a:cubicBezTo>
                      <a:pt x="394" y="410"/>
                      <a:pt x="430" y="401"/>
                      <a:pt x="461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54" y="21"/>
                    </a:lnTo>
                    <a:cubicBezTo>
                      <a:pt x="428" y="7"/>
                      <a:pt x="396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2317191" y="3475938"/>
                <a:ext cx="77461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3" extrusionOk="0">
                    <a:moveTo>
                      <a:pt x="365" y="1"/>
                    </a:moveTo>
                    <a:cubicBezTo>
                      <a:pt x="332" y="1"/>
                      <a:pt x="299" y="8"/>
                      <a:pt x="274" y="21"/>
                    </a:cubicBezTo>
                    <a:lnTo>
                      <a:pt x="51" y="151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74" y="382"/>
                    </a:lnTo>
                    <a:cubicBezTo>
                      <a:pt x="299" y="396"/>
                      <a:pt x="332" y="403"/>
                      <a:pt x="365" y="403"/>
                    </a:cubicBezTo>
                    <a:cubicBezTo>
                      <a:pt x="398" y="403"/>
                      <a:pt x="432" y="396"/>
                      <a:pt x="462" y="382"/>
                    </a:cubicBezTo>
                    <a:lnTo>
                      <a:pt x="677" y="259"/>
                    </a:lnTo>
                    <a:cubicBezTo>
                      <a:pt x="727" y="230"/>
                      <a:pt x="727" y="180"/>
                      <a:pt x="677" y="151"/>
                    </a:cubicBezTo>
                    <a:lnTo>
                      <a:pt x="462" y="21"/>
                    </a:lnTo>
                    <a:cubicBezTo>
                      <a:pt x="432" y="8"/>
                      <a:pt x="398" y="1"/>
                      <a:pt x="3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1998407" y="3478173"/>
                <a:ext cx="79589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18" extrusionOk="0">
                    <a:moveTo>
                      <a:pt x="366" y="1"/>
                    </a:moveTo>
                    <a:cubicBezTo>
                      <a:pt x="332" y="1"/>
                      <a:pt x="298" y="8"/>
                      <a:pt x="273" y="23"/>
                    </a:cubicBezTo>
                    <a:lnTo>
                      <a:pt x="50" y="152"/>
                    </a:lnTo>
                    <a:cubicBezTo>
                      <a:pt x="0" y="182"/>
                      <a:pt x="0" y="232"/>
                      <a:pt x="50" y="259"/>
                    </a:cubicBezTo>
                    <a:lnTo>
                      <a:pt x="287" y="397"/>
                    </a:lnTo>
                    <a:cubicBezTo>
                      <a:pt x="312" y="411"/>
                      <a:pt x="346" y="418"/>
                      <a:pt x="380" y="418"/>
                    </a:cubicBezTo>
                    <a:cubicBezTo>
                      <a:pt x="414" y="418"/>
                      <a:pt x="449" y="411"/>
                      <a:pt x="475" y="397"/>
                    </a:cubicBezTo>
                    <a:lnTo>
                      <a:pt x="697" y="268"/>
                    </a:lnTo>
                    <a:cubicBezTo>
                      <a:pt x="747" y="238"/>
                      <a:pt x="747" y="188"/>
                      <a:pt x="697" y="159"/>
                    </a:cubicBezTo>
                    <a:lnTo>
                      <a:pt x="459" y="23"/>
                    </a:lnTo>
                    <a:cubicBezTo>
                      <a:pt x="434" y="8"/>
                      <a:pt x="400" y="1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2086296" y="3490516"/>
                <a:ext cx="75759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396" extrusionOk="0">
                    <a:moveTo>
                      <a:pt x="357" y="0"/>
                    </a:moveTo>
                    <a:cubicBezTo>
                      <a:pt x="324" y="0"/>
                      <a:pt x="291" y="8"/>
                      <a:pt x="266" y="22"/>
                    </a:cubicBezTo>
                    <a:lnTo>
                      <a:pt x="51" y="143"/>
                    </a:lnTo>
                    <a:cubicBezTo>
                      <a:pt x="1" y="172"/>
                      <a:pt x="1" y="223"/>
                      <a:pt x="51" y="252"/>
                    </a:cubicBezTo>
                    <a:lnTo>
                      <a:pt x="260" y="374"/>
                    </a:lnTo>
                    <a:cubicBezTo>
                      <a:pt x="285" y="388"/>
                      <a:pt x="319" y="395"/>
                      <a:pt x="353" y="395"/>
                    </a:cubicBezTo>
                    <a:cubicBezTo>
                      <a:pt x="387" y="395"/>
                      <a:pt x="421" y="388"/>
                      <a:pt x="446" y="374"/>
                    </a:cubicBezTo>
                    <a:lnTo>
                      <a:pt x="661" y="252"/>
                    </a:lnTo>
                    <a:cubicBezTo>
                      <a:pt x="712" y="223"/>
                      <a:pt x="712" y="172"/>
                      <a:pt x="661" y="143"/>
                    </a:cubicBezTo>
                    <a:lnTo>
                      <a:pt x="453" y="22"/>
                    </a:lnTo>
                    <a:cubicBezTo>
                      <a:pt x="424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2166524" y="3501156"/>
                <a:ext cx="79802" cy="45008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23" extrusionOk="0">
                    <a:moveTo>
                      <a:pt x="385" y="0"/>
                    </a:moveTo>
                    <a:cubicBezTo>
                      <a:pt x="353" y="0"/>
                      <a:pt x="321" y="8"/>
                      <a:pt x="296" y="22"/>
                    </a:cubicBezTo>
                    <a:lnTo>
                      <a:pt x="51" y="166"/>
                    </a:lnTo>
                    <a:cubicBezTo>
                      <a:pt x="1" y="195"/>
                      <a:pt x="1" y="245"/>
                      <a:pt x="51" y="274"/>
                    </a:cubicBezTo>
                    <a:lnTo>
                      <a:pt x="275" y="397"/>
                    </a:lnTo>
                    <a:cubicBezTo>
                      <a:pt x="300" y="414"/>
                      <a:pt x="334" y="423"/>
                      <a:pt x="368" y="423"/>
                    </a:cubicBezTo>
                    <a:cubicBezTo>
                      <a:pt x="402" y="423"/>
                      <a:pt x="436" y="414"/>
                      <a:pt x="461" y="397"/>
                    </a:cubicBezTo>
                    <a:lnTo>
                      <a:pt x="698" y="259"/>
                    </a:lnTo>
                    <a:cubicBezTo>
                      <a:pt x="749" y="231"/>
                      <a:pt x="749" y="181"/>
                      <a:pt x="698" y="152"/>
                    </a:cubicBezTo>
                    <a:lnTo>
                      <a:pt x="475" y="22"/>
                    </a:lnTo>
                    <a:cubicBezTo>
                      <a:pt x="450" y="8"/>
                      <a:pt x="418" y="0"/>
                      <a:pt x="3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1949355" y="3508285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34" y="1"/>
                    </a:moveTo>
                    <a:cubicBezTo>
                      <a:pt x="301" y="1"/>
                      <a:pt x="266" y="10"/>
                      <a:pt x="237" y="28"/>
                    </a:cubicBezTo>
                    <a:lnTo>
                      <a:pt x="58" y="128"/>
                    </a:lnTo>
                    <a:cubicBezTo>
                      <a:pt x="1" y="164"/>
                      <a:pt x="1" y="207"/>
                      <a:pt x="58" y="244"/>
                    </a:cubicBezTo>
                    <a:lnTo>
                      <a:pt x="296" y="380"/>
                    </a:lnTo>
                    <a:cubicBezTo>
                      <a:pt x="321" y="394"/>
                      <a:pt x="353" y="401"/>
                      <a:pt x="386" y="401"/>
                    </a:cubicBezTo>
                    <a:cubicBezTo>
                      <a:pt x="420" y="401"/>
                      <a:pt x="454" y="394"/>
                      <a:pt x="482" y="380"/>
                    </a:cubicBezTo>
                    <a:lnTo>
                      <a:pt x="662" y="271"/>
                    </a:lnTo>
                    <a:cubicBezTo>
                      <a:pt x="720" y="244"/>
                      <a:pt x="720" y="192"/>
                      <a:pt x="668" y="164"/>
                    </a:cubicBezTo>
                    <a:lnTo>
                      <a:pt x="425" y="28"/>
                    </a:lnTo>
                    <a:cubicBezTo>
                      <a:pt x="400" y="10"/>
                      <a:pt x="368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2033414" y="3520202"/>
                <a:ext cx="77461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372" y="1"/>
                    </a:moveTo>
                    <a:cubicBezTo>
                      <a:pt x="338" y="1"/>
                      <a:pt x="304" y="8"/>
                      <a:pt x="275" y="23"/>
                    </a:cubicBezTo>
                    <a:lnTo>
                      <a:pt x="60" y="152"/>
                    </a:lnTo>
                    <a:cubicBezTo>
                      <a:pt x="8" y="182"/>
                      <a:pt x="1" y="232"/>
                      <a:pt x="60" y="261"/>
                    </a:cubicBezTo>
                    <a:lnTo>
                      <a:pt x="267" y="382"/>
                    </a:lnTo>
                    <a:cubicBezTo>
                      <a:pt x="292" y="396"/>
                      <a:pt x="327" y="404"/>
                      <a:pt x="361" y="404"/>
                    </a:cubicBezTo>
                    <a:cubicBezTo>
                      <a:pt x="396" y="404"/>
                      <a:pt x="430" y="396"/>
                      <a:pt x="455" y="382"/>
                    </a:cubicBezTo>
                    <a:lnTo>
                      <a:pt x="677" y="252"/>
                    </a:lnTo>
                    <a:cubicBezTo>
                      <a:pt x="727" y="225"/>
                      <a:pt x="727" y="175"/>
                      <a:pt x="677" y="145"/>
                    </a:cubicBezTo>
                    <a:lnTo>
                      <a:pt x="468" y="23"/>
                    </a:lnTo>
                    <a:cubicBezTo>
                      <a:pt x="440" y="8"/>
                      <a:pt x="406" y="1"/>
                      <a:pt x="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2115344" y="3532545"/>
                <a:ext cx="76610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4" extrusionOk="0">
                    <a:moveTo>
                      <a:pt x="357" y="0"/>
                    </a:moveTo>
                    <a:cubicBezTo>
                      <a:pt x="323" y="0"/>
                      <a:pt x="291" y="8"/>
                      <a:pt x="266" y="22"/>
                    </a:cubicBezTo>
                    <a:lnTo>
                      <a:pt x="50" y="145"/>
                    </a:lnTo>
                    <a:cubicBezTo>
                      <a:pt x="0" y="179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9" y="396"/>
                      <a:pt x="331" y="403"/>
                      <a:pt x="364" y="403"/>
                    </a:cubicBezTo>
                    <a:cubicBezTo>
                      <a:pt x="398" y="403"/>
                      <a:pt x="432" y="396"/>
                      <a:pt x="461" y="381"/>
                    </a:cubicBezTo>
                    <a:lnTo>
                      <a:pt x="670" y="259"/>
                    </a:lnTo>
                    <a:cubicBezTo>
                      <a:pt x="720" y="231"/>
                      <a:pt x="720" y="179"/>
                      <a:pt x="670" y="152"/>
                    </a:cubicBezTo>
                    <a:lnTo>
                      <a:pt x="454" y="22"/>
                    </a:lnTo>
                    <a:cubicBezTo>
                      <a:pt x="425" y="8"/>
                      <a:pt x="390" y="0"/>
                      <a:pt x="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1895089" y="3536375"/>
                <a:ext cx="81930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2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7" y="159"/>
                    </a:lnTo>
                    <a:cubicBezTo>
                      <a:pt x="0" y="195"/>
                      <a:pt x="0" y="238"/>
                      <a:pt x="57" y="273"/>
                    </a:cubicBezTo>
                    <a:lnTo>
                      <a:pt x="295" y="411"/>
                    </a:lnTo>
                    <a:cubicBezTo>
                      <a:pt x="320" y="425"/>
                      <a:pt x="354" y="432"/>
                      <a:pt x="388" y="432"/>
                    </a:cubicBezTo>
                    <a:cubicBezTo>
                      <a:pt x="422" y="432"/>
                      <a:pt x="456" y="425"/>
                      <a:pt x="482" y="411"/>
                    </a:cubicBezTo>
                    <a:lnTo>
                      <a:pt x="720" y="273"/>
                    </a:lnTo>
                    <a:cubicBezTo>
                      <a:pt x="770" y="238"/>
                      <a:pt x="770" y="195"/>
                      <a:pt x="720" y="159"/>
                    </a:cubicBezTo>
                    <a:lnTo>
                      <a:pt x="482" y="23"/>
                    </a:lnTo>
                    <a:cubicBezTo>
                      <a:pt x="456" y="8"/>
                      <a:pt x="422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1985319" y="3550208"/>
                <a:ext cx="73524" cy="40539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1" extrusionOk="0">
                    <a:moveTo>
                      <a:pt x="331" y="0"/>
                    </a:moveTo>
                    <a:cubicBezTo>
                      <a:pt x="296" y="0"/>
                      <a:pt x="262" y="7"/>
                      <a:pt x="237" y="22"/>
                    </a:cubicBezTo>
                    <a:lnTo>
                      <a:pt x="51" y="129"/>
                    </a:lnTo>
                    <a:cubicBezTo>
                      <a:pt x="1" y="158"/>
                      <a:pt x="1" y="208"/>
                      <a:pt x="51" y="238"/>
                    </a:cubicBezTo>
                    <a:lnTo>
                      <a:pt x="260" y="358"/>
                    </a:lnTo>
                    <a:cubicBezTo>
                      <a:pt x="288" y="373"/>
                      <a:pt x="322" y="380"/>
                      <a:pt x="356" y="380"/>
                    </a:cubicBezTo>
                    <a:cubicBezTo>
                      <a:pt x="390" y="380"/>
                      <a:pt x="424" y="373"/>
                      <a:pt x="453" y="358"/>
                    </a:cubicBezTo>
                    <a:lnTo>
                      <a:pt x="632" y="251"/>
                    </a:lnTo>
                    <a:cubicBezTo>
                      <a:pt x="691" y="222"/>
                      <a:pt x="691" y="172"/>
                      <a:pt x="632" y="143"/>
                    </a:cubicBezTo>
                    <a:lnTo>
                      <a:pt x="425" y="22"/>
                    </a:lnTo>
                    <a:cubicBezTo>
                      <a:pt x="399" y="7"/>
                      <a:pt x="365" y="0"/>
                      <a:pt x="3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2062675" y="3562444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69" y="0"/>
                    </a:moveTo>
                    <a:cubicBezTo>
                      <a:pt x="335" y="0"/>
                      <a:pt x="301" y="7"/>
                      <a:pt x="273" y="21"/>
                    </a:cubicBezTo>
                    <a:lnTo>
                      <a:pt x="57" y="150"/>
                    </a:lnTo>
                    <a:cubicBezTo>
                      <a:pt x="0" y="180"/>
                      <a:pt x="0" y="230"/>
                      <a:pt x="57" y="259"/>
                    </a:cubicBezTo>
                    <a:lnTo>
                      <a:pt x="273" y="388"/>
                    </a:lnTo>
                    <a:cubicBezTo>
                      <a:pt x="298" y="402"/>
                      <a:pt x="332" y="409"/>
                      <a:pt x="366" y="409"/>
                    </a:cubicBezTo>
                    <a:cubicBezTo>
                      <a:pt x="400" y="409"/>
                      <a:pt x="434" y="402"/>
                      <a:pt x="459" y="388"/>
                    </a:cubicBezTo>
                    <a:lnTo>
                      <a:pt x="682" y="259"/>
                    </a:lnTo>
                    <a:cubicBezTo>
                      <a:pt x="733" y="230"/>
                      <a:pt x="733" y="180"/>
                      <a:pt x="682" y="150"/>
                    </a:cubicBezTo>
                    <a:lnTo>
                      <a:pt x="459" y="21"/>
                    </a:lnTo>
                    <a:cubicBezTo>
                      <a:pt x="434" y="7"/>
                      <a:pt x="402" y="0"/>
                      <a:pt x="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1931054" y="3578405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8" y="1"/>
                    </a:moveTo>
                    <a:cubicBezTo>
                      <a:pt x="354" y="1"/>
                      <a:pt x="320" y="8"/>
                      <a:pt x="295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6"/>
                    </a:cubicBezTo>
                    <a:lnTo>
                      <a:pt x="266" y="388"/>
                    </a:lnTo>
                    <a:cubicBezTo>
                      <a:pt x="291" y="403"/>
                      <a:pt x="323" y="410"/>
                      <a:pt x="357" y="410"/>
                    </a:cubicBezTo>
                    <a:cubicBezTo>
                      <a:pt x="390" y="410"/>
                      <a:pt x="424" y="403"/>
                      <a:pt x="452" y="388"/>
                    </a:cubicBezTo>
                    <a:lnTo>
                      <a:pt x="690" y="252"/>
                    </a:lnTo>
                    <a:cubicBezTo>
                      <a:pt x="740" y="223"/>
                      <a:pt x="740" y="173"/>
                      <a:pt x="690" y="145"/>
                    </a:cubicBezTo>
                    <a:lnTo>
                      <a:pt x="482" y="23"/>
                    </a:lnTo>
                    <a:cubicBezTo>
                      <a:pt x="457" y="8"/>
                      <a:pt x="423" y="1"/>
                      <a:pt x="3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2014368" y="3592344"/>
                <a:ext cx="74269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87" extrusionOk="0">
                    <a:moveTo>
                      <a:pt x="332" y="1"/>
                    </a:moveTo>
                    <a:cubicBezTo>
                      <a:pt x="298" y="1"/>
                      <a:pt x="264" y="10"/>
                      <a:pt x="239" y="28"/>
                    </a:cubicBezTo>
                    <a:lnTo>
                      <a:pt x="51" y="135"/>
                    </a:lnTo>
                    <a:cubicBezTo>
                      <a:pt x="1" y="164"/>
                      <a:pt x="1" y="207"/>
                      <a:pt x="51" y="244"/>
                    </a:cubicBezTo>
                    <a:lnTo>
                      <a:pt x="273" y="366"/>
                    </a:lnTo>
                    <a:cubicBezTo>
                      <a:pt x="299" y="380"/>
                      <a:pt x="333" y="387"/>
                      <a:pt x="368" y="387"/>
                    </a:cubicBezTo>
                    <a:cubicBezTo>
                      <a:pt x="402" y="387"/>
                      <a:pt x="436" y="380"/>
                      <a:pt x="461" y="366"/>
                    </a:cubicBezTo>
                    <a:lnTo>
                      <a:pt x="647" y="257"/>
                    </a:lnTo>
                    <a:cubicBezTo>
                      <a:pt x="697" y="230"/>
                      <a:pt x="697" y="178"/>
                      <a:pt x="647" y="150"/>
                    </a:cubicBezTo>
                    <a:lnTo>
                      <a:pt x="425" y="28"/>
                    </a:lnTo>
                    <a:cubicBezTo>
                      <a:pt x="400" y="10"/>
                      <a:pt x="366" y="1"/>
                      <a:pt x="3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1879874" y="3609794"/>
                <a:ext cx="75652" cy="4213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396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0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59" y="375"/>
                    </a:lnTo>
                    <a:cubicBezTo>
                      <a:pt x="287" y="388"/>
                      <a:pt x="321" y="395"/>
                      <a:pt x="355" y="395"/>
                    </a:cubicBezTo>
                    <a:cubicBezTo>
                      <a:pt x="388" y="395"/>
                      <a:pt x="420" y="388"/>
                      <a:pt x="445" y="375"/>
                    </a:cubicBezTo>
                    <a:lnTo>
                      <a:pt x="661" y="252"/>
                    </a:lnTo>
                    <a:cubicBezTo>
                      <a:pt x="711" y="223"/>
                      <a:pt x="711" y="173"/>
                      <a:pt x="661" y="143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1959995" y="3620434"/>
                <a:ext cx="79802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0" h="418" extrusionOk="0">
                    <a:moveTo>
                      <a:pt x="386" y="1"/>
                    </a:moveTo>
                    <a:cubicBezTo>
                      <a:pt x="353" y="1"/>
                      <a:pt x="321" y="8"/>
                      <a:pt x="296" y="23"/>
                    </a:cubicBezTo>
                    <a:lnTo>
                      <a:pt x="51" y="159"/>
                    </a:lnTo>
                    <a:cubicBezTo>
                      <a:pt x="1" y="195"/>
                      <a:pt x="1" y="238"/>
                      <a:pt x="51" y="275"/>
                    </a:cubicBezTo>
                    <a:lnTo>
                      <a:pt x="275" y="397"/>
                    </a:lnTo>
                    <a:cubicBezTo>
                      <a:pt x="300" y="411"/>
                      <a:pt x="334" y="418"/>
                      <a:pt x="368" y="418"/>
                    </a:cubicBezTo>
                    <a:cubicBezTo>
                      <a:pt x="402" y="418"/>
                      <a:pt x="436" y="411"/>
                      <a:pt x="461" y="397"/>
                    </a:cubicBezTo>
                    <a:lnTo>
                      <a:pt x="698" y="259"/>
                    </a:lnTo>
                    <a:cubicBezTo>
                      <a:pt x="750" y="232"/>
                      <a:pt x="750" y="181"/>
                      <a:pt x="698" y="152"/>
                    </a:cubicBezTo>
                    <a:lnTo>
                      <a:pt x="482" y="23"/>
                    </a:lnTo>
                    <a:cubicBezTo>
                      <a:pt x="454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2012133" y="3505731"/>
                <a:ext cx="330593" cy="189822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784" extrusionOk="0">
                    <a:moveTo>
                      <a:pt x="2745" y="1"/>
                    </a:moveTo>
                    <a:cubicBezTo>
                      <a:pt x="2711" y="1"/>
                      <a:pt x="2677" y="8"/>
                      <a:pt x="2652" y="23"/>
                    </a:cubicBezTo>
                    <a:lnTo>
                      <a:pt x="51" y="1525"/>
                    </a:lnTo>
                    <a:cubicBezTo>
                      <a:pt x="1" y="1553"/>
                      <a:pt x="1" y="1605"/>
                      <a:pt x="51" y="1632"/>
                    </a:cubicBezTo>
                    <a:lnTo>
                      <a:pt x="273" y="1761"/>
                    </a:lnTo>
                    <a:cubicBezTo>
                      <a:pt x="298" y="1776"/>
                      <a:pt x="331" y="1783"/>
                      <a:pt x="364" y="1783"/>
                    </a:cubicBezTo>
                    <a:cubicBezTo>
                      <a:pt x="397" y="1783"/>
                      <a:pt x="431" y="1776"/>
                      <a:pt x="460" y="1761"/>
                    </a:cubicBezTo>
                    <a:lnTo>
                      <a:pt x="3054" y="259"/>
                    </a:lnTo>
                    <a:cubicBezTo>
                      <a:pt x="3106" y="231"/>
                      <a:pt x="3106" y="181"/>
                      <a:pt x="3054" y="152"/>
                    </a:cubicBezTo>
                    <a:lnTo>
                      <a:pt x="2839" y="23"/>
                    </a:lnTo>
                    <a:cubicBezTo>
                      <a:pt x="2814" y="8"/>
                      <a:pt x="2780" y="1"/>
                      <a:pt x="2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1960740" y="3682467"/>
                <a:ext cx="76716" cy="4266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1" extrusionOk="0">
                    <a:moveTo>
                      <a:pt x="361" y="0"/>
                    </a:moveTo>
                    <a:cubicBezTo>
                      <a:pt x="327" y="0"/>
                      <a:pt x="293" y="7"/>
                      <a:pt x="268" y="21"/>
                    </a:cubicBezTo>
                    <a:lnTo>
                      <a:pt x="53" y="144"/>
                    </a:lnTo>
                    <a:cubicBezTo>
                      <a:pt x="1" y="173"/>
                      <a:pt x="1" y="223"/>
                      <a:pt x="53" y="252"/>
                    </a:cubicBezTo>
                    <a:lnTo>
                      <a:pt x="268" y="375"/>
                    </a:lnTo>
                    <a:cubicBezTo>
                      <a:pt x="297" y="392"/>
                      <a:pt x="331" y="401"/>
                      <a:pt x="364" y="401"/>
                    </a:cubicBezTo>
                    <a:cubicBezTo>
                      <a:pt x="397" y="401"/>
                      <a:pt x="429" y="392"/>
                      <a:pt x="454" y="375"/>
                    </a:cubicBezTo>
                    <a:lnTo>
                      <a:pt x="670" y="252"/>
                    </a:lnTo>
                    <a:cubicBezTo>
                      <a:pt x="720" y="223"/>
                      <a:pt x="720" y="173"/>
                      <a:pt x="670" y="144"/>
                    </a:cubicBezTo>
                    <a:lnTo>
                      <a:pt x="454" y="21"/>
                    </a:lnTo>
                    <a:cubicBezTo>
                      <a:pt x="429" y="7"/>
                      <a:pt x="395" y="0"/>
                      <a:pt x="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2044267" y="3518606"/>
                <a:ext cx="526905" cy="272603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2562" extrusionOk="0">
                    <a:moveTo>
                      <a:pt x="3332" y="0"/>
                    </a:moveTo>
                    <a:cubicBezTo>
                      <a:pt x="3306" y="0"/>
                      <a:pt x="3281" y="6"/>
                      <a:pt x="3263" y="17"/>
                    </a:cubicBezTo>
                    <a:lnTo>
                      <a:pt x="44" y="1879"/>
                    </a:lnTo>
                    <a:cubicBezTo>
                      <a:pt x="1" y="1899"/>
                      <a:pt x="1" y="1935"/>
                      <a:pt x="35" y="1958"/>
                    </a:cubicBezTo>
                    <a:lnTo>
                      <a:pt x="1079" y="2562"/>
                    </a:lnTo>
                    <a:lnTo>
                      <a:pt x="2882" y="1518"/>
                    </a:lnTo>
                    <a:lnTo>
                      <a:pt x="3422" y="1835"/>
                    </a:lnTo>
                    <a:lnTo>
                      <a:pt x="4909" y="980"/>
                    </a:lnTo>
                    <a:cubicBezTo>
                      <a:pt x="4952" y="950"/>
                      <a:pt x="4952" y="914"/>
                      <a:pt x="4909" y="894"/>
                    </a:cubicBezTo>
                    <a:lnTo>
                      <a:pt x="3399" y="17"/>
                    </a:lnTo>
                    <a:cubicBezTo>
                      <a:pt x="3382" y="6"/>
                      <a:pt x="3357" y="0"/>
                      <a:pt x="3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2158970" y="3680126"/>
                <a:ext cx="249407" cy="141728"/>
              </a:xfrm>
              <a:custGeom>
                <a:avLst/>
                <a:gdLst/>
                <a:ahLst/>
                <a:cxnLst/>
                <a:rect l="l" t="t" r="r" b="b"/>
                <a:pathLst>
                  <a:path w="2344" h="1332" extrusionOk="0">
                    <a:moveTo>
                      <a:pt x="1804" y="0"/>
                    </a:moveTo>
                    <a:lnTo>
                      <a:pt x="1" y="1044"/>
                    </a:lnTo>
                    <a:lnTo>
                      <a:pt x="475" y="1316"/>
                    </a:lnTo>
                    <a:cubicBezTo>
                      <a:pt x="493" y="1327"/>
                      <a:pt x="518" y="1332"/>
                      <a:pt x="543" y="1332"/>
                    </a:cubicBezTo>
                    <a:cubicBezTo>
                      <a:pt x="568" y="1332"/>
                      <a:pt x="593" y="1327"/>
                      <a:pt x="612" y="1316"/>
                    </a:cubicBezTo>
                    <a:lnTo>
                      <a:pt x="2344" y="317"/>
                    </a:lnTo>
                    <a:lnTo>
                      <a:pt x="180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1911901" y="3711515"/>
                <a:ext cx="74269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395" extrusionOk="0">
                    <a:moveTo>
                      <a:pt x="335" y="0"/>
                    </a:moveTo>
                    <a:cubicBezTo>
                      <a:pt x="301" y="0"/>
                      <a:pt x="267" y="8"/>
                      <a:pt x="237" y="22"/>
                    </a:cubicBezTo>
                    <a:lnTo>
                      <a:pt x="51" y="136"/>
                    </a:lnTo>
                    <a:cubicBezTo>
                      <a:pt x="1" y="166"/>
                      <a:pt x="1" y="216"/>
                      <a:pt x="51" y="245"/>
                    </a:cubicBezTo>
                    <a:lnTo>
                      <a:pt x="267" y="367"/>
                    </a:lnTo>
                    <a:cubicBezTo>
                      <a:pt x="295" y="386"/>
                      <a:pt x="329" y="395"/>
                      <a:pt x="362" y="395"/>
                    </a:cubicBezTo>
                    <a:cubicBezTo>
                      <a:pt x="396" y="395"/>
                      <a:pt x="428" y="386"/>
                      <a:pt x="453" y="367"/>
                    </a:cubicBezTo>
                    <a:lnTo>
                      <a:pt x="648" y="259"/>
                    </a:lnTo>
                    <a:cubicBezTo>
                      <a:pt x="698" y="231"/>
                      <a:pt x="698" y="179"/>
                      <a:pt x="648" y="152"/>
                    </a:cubicBezTo>
                    <a:lnTo>
                      <a:pt x="432" y="22"/>
                    </a:lnTo>
                    <a:cubicBezTo>
                      <a:pt x="403" y="8"/>
                      <a:pt x="369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2369223" y="3445507"/>
                <a:ext cx="77355" cy="43519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9" extrusionOk="0">
                    <a:moveTo>
                      <a:pt x="368" y="1"/>
                    </a:moveTo>
                    <a:cubicBezTo>
                      <a:pt x="334" y="1"/>
                      <a:pt x="299" y="10"/>
                      <a:pt x="274" y="28"/>
                    </a:cubicBezTo>
                    <a:lnTo>
                      <a:pt x="52" y="150"/>
                    </a:lnTo>
                    <a:cubicBezTo>
                      <a:pt x="0" y="178"/>
                      <a:pt x="0" y="230"/>
                      <a:pt x="52" y="257"/>
                    </a:cubicBezTo>
                    <a:lnTo>
                      <a:pt x="268" y="387"/>
                    </a:lnTo>
                    <a:cubicBezTo>
                      <a:pt x="296" y="401"/>
                      <a:pt x="330" y="409"/>
                      <a:pt x="364" y="409"/>
                    </a:cubicBezTo>
                    <a:cubicBezTo>
                      <a:pt x="398" y="409"/>
                      <a:pt x="432" y="401"/>
                      <a:pt x="461" y="387"/>
                    </a:cubicBezTo>
                    <a:lnTo>
                      <a:pt x="676" y="257"/>
                    </a:lnTo>
                    <a:cubicBezTo>
                      <a:pt x="726" y="230"/>
                      <a:pt x="726" y="178"/>
                      <a:pt x="676" y="150"/>
                    </a:cubicBezTo>
                    <a:lnTo>
                      <a:pt x="461" y="28"/>
                    </a:lnTo>
                    <a:cubicBezTo>
                      <a:pt x="436" y="10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1"/>
              <p:cNvSpPr/>
              <p:nvPr/>
            </p:nvSpPr>
            <p:spPr>
              <a:xfrm>
                <a:off x="2421360" y="3416352"/>
                <a:ext cx="77355" cy="4277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2" extrusionOk="0">
                    <a:moveTo>
                      <a:pt x="359" y="0"/>
                    </a:moveTo>
                    <a:cubicBezTo>
                      <a:pt x="325" y="0"/>
                      <a:pt x="291" y="7"/>
                      <a:pt x="266" y="21"/>
                    </a:cubicBezTo>
                    <a:lnTo>
                      <a:pt x="57" y="143"/>
                    </a:lnTo>
                    <a:cubicBezTo>
                      <a:pt x="0" y="173"/>
                      <a:pt x="0" y="223"/>
                      <a:pt x="50" y="252"/>
                    </a:cubicBezTo>
                    <a:lnTo>
                      <a:pt x="273" y="381"/>
                    </a:lnTo>
                    <a:cubicBezTo>
                      <a:pt x="298" y="395"/>
                      <a:pt x="332" y="402"/>
                      <a:pt x="366" y="402"/>
                    </a:cubicBezTo>
                    <a:cubicBezTo>
                      <a:pt x="400" y="402"/>
                      <a:pt x="434" y="395"/>
                      <a:pt x="459" y="381"/>
                    </a:cubicBezTo>
                    <a:lnTo>
                      <a:pt x="668" y="259"/>
                    </a:lnTo>
                    <a:cubicBezTo>
                      <a:pt x="726" y="223"/>
                      <a:pt x="726" y="179"/>
                      <a:pt x="675" y="150"/>
                    </a:cubicBezTo>
                    <a:lnTo>
                      <a:pt x="452" y="21"/>
                    </a:lnTo>
                    <a:cubicBezTo>
                      <a:pt x="427" y="7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2472540" y="3384964"/>
                <a:ext cx="80334" cy="44476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8" extrusionOk="0">
                    <a:moveTo>
                      <a:pt x="389" y="0"/>
                    </a:moveTo>
                    <a:cubicBezTo>
                      <a:pt x="354" y="0"/>
                      <a:pt x="320" y="8"/>
                      <a:pt x="295" y="22"/>
                    </a:cubicBezTo>
                    <a:lnTo>
                      <a:pt x="57" y="159"/>
                    </a:lnTo>
                    <a:cubicBezTo>
                      <a:pt x="0" y="186"/>
                      <a:pt x="0" y="238"/>
                      <a:pt x="57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6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7" y="259"/>
                    </a:lnTo>
                    <a:cubicBezTo>
                      <a:pt x="754" y="223"/>
                      <a:pt x="754" y="179"/>
                      <a:pt x="697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1643446" y="3742904"/>
                <a:ext cx="81930" cy="45115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24" extrusionOk="0">
                    <a:moveTo>
                      <a:pt x="411" y="0"/>
                    </a:moveTo>
                    <a:cubicBezTo>
                      <a:pt x="377" y="0"/>
                      <a:pt x="342" y="8"/>
                      <a:pt x="317" y="22"/>
                    </a:cubicBezTo>
                    <a:lnTo>
                      <a:pt x="59" y="173"/>
                    </a:lnTo>
                    <a:cubicBezTo>
                      <a:pt x="7" y="202"/>
                      <a:pt x="0" y="252"/>
                      <a:pt x="59" y="281"/>
                    </a:cubicBezTo>
                    <a:lnTo>
                      <a:pt x="266" y="402"/>
                    </a:lnTo>
                    <a:cubicBezTo>
                      <a:pt x="292" y="417"/>
                      <a:pt x="326" y="424"/>
                      <a:pt x="360" y="424"/>
                    </a:cubicBezTo>
                    <a:cubicBezTo>
                      <a:pt x="395" y="424"/>
                      <a:pt x="429" y="417"/>
                      <a:pt x="454" y="402"/>
                    </a:cubicBezTo>
                    <a:lnTo>
                      <a:pt x="719" y="252"/>
                    </a:lnTo>
                    <a:cubicBezTo>
                      <a:pt x="769" y="223"/>
                      <a:pt x="769" y="173"/>
                      <a:pt x="719" y="143"/>
                    </a:cubicBezTo>
                    <a:lnTo>
                      <a:pt x="504" y="22"/>
                    </a:lnTo>
                    <a:cubicBezTo>
                      <a:pt x="479" y="8"/>
                      <a:pt x="445" y="0"/>
                      <a:pt x="4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1694626" y="3772059"/>
                <a:ext cx="82675" cy="46711"/>
              </a:xfrm>
              <a:custGeom>
                <a:avLst/>
                <a:gdLst/>
                <a:ahLst/>
                <a:cxnLst/>
                <a:rect l="l" t="t" r="r" b="b"/>
                <a:pathLst>
                  <a:path w="777" h="439" extrusionOk="0">
                    <a:moveTo>
                      <a:pt x="411" y="1"/>
                    </a:moveTo>
                    <a:cubicBezTo>
                      <a:pt x="377" y="1"/>
                      <a:pt x="343" y="10"/>
                      <a:pt x="318" y="28"/>
                    </a:cubicBezTo>
                    <a:lnTo>
                      <a:pt x="52" y="180"/>
                    </a:lnTo>
                    <a:cubicBezTo>
                      <a:pt x="0" y="207"/>
                      <a:pt x="0" y="257"/>
                      <a:pt x="52" y="287"/>
                    </a:cubicBezTo>
                    <a:lnTo>
                      <a:pt x="275" y="416"/>
                    </a:lnTo>
                    <a:cubicBezTo>
                      <a:pt x="300" y="431"/>
                      <a:pt x="334" y="438"/>
                      <a:pt x="368" y="438"/>
                    </a:cubicBezTo>
                    <a:cubicBezTo>
                      <a:pt x="402" y="438"/>
                      <a:pt x="436" y="431"/>
                      <a:pt x="461" y="416"/>
                    </a:cubicBezTo>
                    <a:lnTo>
                      <a:pt x="720" y="257"/>
                    </a:lnTo>
                    <a:cubicBezTo>
                      <a:pt x="777" y="230"/>
                      <a:pt x="777" y="180"/>
                      <a:pt x="727" y="150"/>
                    </a:cubicBezTo>
                    <a:lnTo>
                      <a:pt x="504" y="28"/>
                    </a:lnTo>
                    <a:cubicBezTo>
                      <a:pt x="479" y="10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2272821" y="3441251"/>
                <a:ext cx="78099" cy="4319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06" extrusionOk="0">
                    <a:moveTo>
                      <a:pt x="373" y="0"/>
                    </a:moveTo>
                    <a:cubicBezTo>
                      <a:pt x="337" y="0"/>
                      <a:pt x="301" y="9"/>
                      <a:pt x="275" y="25"/>
                    </a:cubicBezTo>
                    <a:lnTo>
                      <a:pt x="52" y="147"/>
                    </a:lnTo>
                    <a:cubicBezTo>
                      <a:pt x="0" y="184"/>
                      <a:pt x="0" y="227"/>
                      <a:pt x="52" y="261"/>
                    </a:cubicBezTo>
                    <a:lnTo>
                      <a:pt x="275" y="384"/>
                    </a:lnTo>
                    <a:cubicBezTo>
                      <a:pt x="300" y="398"/>
                      <a:pt x="332" y="406"/>
                      <a:pt x="365" y="406"/>
                    </a:cubicBezTo>
                    <a:cubicBezTo>
                      <a:pt x="399" y="406"/>
                      <a:pt x="433" y="398"/>
                      <a:pt x="461" y="384"/>
                    </a:cubicBezTo>
                    <a:lnTo>
                      <a:pt x="677" y="261"/>
                    </a:lnTo>
                    <a:cubicBezTo>
                      <a:pt x="727" y="227"/>
                      <a:pt x="734" y="184"/>
                      <a:pt x="677" y="147"/>
                    </a:cubicBezTo>
                    <a:lnTo>
                      <a:pt x="461" y="25"/>
                    </a:lnTo>
                    <a:cubicBezTo>
                      <a:pt x="437" y="8"/>
                      <a:pt x="406" y="0"/>
                      <a:pt x="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2241645" y="3239617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3" y="0"/>
                    </a:moveTo>
                    <a:cubicBezTo>
                      <a:pt x="350" y="0"/>
                      <a:pt x="316" y="8"/>
                      <a:pt x="287" y="22"/>
                    </a:cubicBezTo>
                    <a:lnTo>
                      <a:pt x="50" y="158"/>
                    </a:lnTo>
                    <a:cubicBezTo>
                      <a:pt x="0" y="188"/>
                      <a:pt x="0" y="238"/>
                      <a:pt x="50" y="267"/>
                    </a:cubicBezTo>
                    <a:lnTo>
                      <a:pt x="86" y="288"/>
                    </a:lnTo>
                    <a:cubicBezTo>
                      <a:pt x="111" y="303"/>
                      <a:pt x="146" y="310"/>
                      <a:pt x="180" y="310"/>
                    </a:cubicBezTo>
                    <a:cubicBezTo>
                      <a:pt x="214" y="310"/>
                      <a:pt x="248" y="303"/>
                      <a:pt x="273" y="288"/>
                    </a:cubicBezTo>
                    <a:lnTo>
                      <a:pt x="509" y="152"/>
                    </a:lnTo>
                    <a:cubicBezTo>
                      <a:pt x="561" y="122"/>
                      <a:pt x="561" y="72"/>
                      <a:pt x="509" y="43"/>
                    </a:cubicBezTo>
                    <a:lnTo>
                      <a:pt x="475" y="22"/>
                    </a:lnTo>
                    <a:cubicBezTo>
                      <a:pt x="449" y="8"/>
                      <a:pt x="416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2295804" y="3206738"/>
                <a:ext cx="62139" cy="34474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24" extrusionOk="0">
                    <a:moveTo>
                      <a:pt x="404" y="0"/>
                    </a:moveTo>
                    <a:cubicBezTo>
                      <a:pt x="370" y="0"/>
                      <a:pt x="336" y="8"/>
                      <a:pt x="311" y="22"/>
                    </a:cubicBezTo>
                    <a:lnTo>
                      <a:pt x="52" y="172"/>
                    </a:lnTo>
                    <a:cubicBezTo>
                      <a:pt x="0" y="202"/>
                      <a:pt x="0" y="252"/>
                      <a:pt x="52" y="281"/>
                    </a:cubicBezTo>
                    <a:lnTo>
                      <a:pt x="86" y="302"/>
                    </a:lnTo>
                    <a:cubicBezTo>
                      <a:pt x="112" y="317"/>
                      <a:pt x="147" y="324"/>
                      <a:pt x="181" y="324"/>
                    </a:cubicBezTo>
                    <a:cubicBezTo>
                      <a:pt x="215" y="324"/>
                      <a:pt x="249" y="317"/>
                      <a:pt x="274" y="302"/>
                    </a:cubicBezTo>
                    <a:lnTo>
                      <a:pt x="533" y="152"/>
                    </a:lnTo>
                    <a:cubicBezTo>
                      <a:pt x="583" y="122"/>
                      <a:pt x="583" y="72"/>
                      <a:pt x="533" y="43"/>
                    </a:cubicBezTo>
                    <a:lnTo>
                      <a:pt x="497" y="22"/>
                    </a:lnTo>
                    <a:cubicBezTo>
                      <a:pt x="472" y="8"/>
                      <a:pt x="438" y="0"/>
                      <a:pt x="4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2328789" y="3225784"/>
                <a:ext cx="81079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2" h="425" extrusionOk="0">
                    <a:moveTo>
                      <a:pt x="403" y="1"/>
                    </a:moveTo>
                    <a:cubicBezTo>
                      <a:pt x="369" y="1"/>
                      <a:pt x="334" y="8"/>
                      <a:pt x="309" y="23"/>
                    </a:cubicBezTo>
                    <a:lnTo>
                      <a:pt x="51" y="173"/>
                    </a:lnTo>
                    <a:cubicBezTo>
                      <a:pt x="1" y="202"/>
                      <a:pt x="1" y="252"/>
                      <a:pt x="51" y="282"/>
                    </a:cubicBezTo>
                    <a:lnTo>
                      <a:pt x="259" y="404"/>
                    </a:lnTo>
                    <a:cubicBezTo>
                      <a:pt x="284" y="418"/>
                      <a:pt x="318" y="425"/>
                      <a:pt x="353" y="425"/>
                    </a:cubicBezTo>
                    <a:cubicBezTo>
                      <a:pt x="387" y="425"/>
                      <a:pt x="421" y="418"/>
                      <a:pt x="446" y="404"/>
                    </a:cubicBezTo>
                    <a:lnTo>
                      <a:pt x="704" y="252"/>
                    </a:lnTo>
                    <a:cubicBezTo>
                      <a:pt x="761" y="225"/>
                      <a:pt x="761" y="182"/>
                      <a:pt x="711" y="145"/>
                    </a:cubicBezTo>
                    <a:lnTo>
                      <a:pt x="496" y="23"/>
                    </a:lnTo>
                    <a:cubicBezTo>
                      <a:pt x="471" y="8"/>
                      <a:pt x="437" y="1"/>
                      <a:pt x="4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2274524" y="3258663"/>
                <a:ext cx="78844" cy="4373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411" extrusionOk="0">
                    <a:moveTo>
                      <a:pt x="381" y="1"/>
                    </a:moveTo>
                    <a:cubicBezTo>
                      <a:pt x="347" y="1"/>
                      <a:pt x="312" y="8"/>
                      <a:pt x="286" y="23"/>
                    </a:cubicBezTo>
                    <a:lnTo>
                      <a:pt x="50" y="159"/>
                    </a:lnTo>
                    <a:cubicBezTo>
                      <a:pt x="0" y="188"/>
                      <a:pt x="0" y="238"/>
                      <a:pt x="50" y="268"/>
                    </a:cubicBezTo>
                    <a:lnTo>
                      <a:pt x="259" y="390"/>
                    </a:lnTo>
                    <a:cubicBezTo>
                      <a:pt x="284" y="404"/>
                      <a:pt x="318" y="411"/>
                      <a:pt x="352" y="411"/>
                    </a:cubicBezTo>
                    <a:cubicBezTo>
                      <a:pt x="386" y="411"/>
                      <a:pt x="420" y="404"/>
                      <a:pt x="445" y="390"/>
                    </a:cubicBezTo>
                    <a:lnTo>
                      <a:pt x="690" y="252"/>
                    </a:lnTo>
                    <a:cubicBezTo>
                      <a:pt x="740" y="224"/>
                      <a:pt x="740" y="174"/>
                      <a:pt x="690" y="145"/>
                    </a:cubicBezTo>
                    <a:lnTo>
                      <a:pt x="474" y="23"/>
                    </a:lnTo>
                    <a:cubicBezTo>
                      <a:pt x="449" y="8"/>
                      <a:pt x="415" y="1"/>
                      <a:pt x="3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2366243" y="3255684"/>
                <a:ext cx="97252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14" h="518" extrusionOk="0">
                    <a:moveTo>
                      <a:pt x="532" y="1"/>
                    </a:moveTo>
                    <a:cubicBezTo>
                      <a:pt x="498" y="1"/>
                      <a:pt x="464" y="7"/>
                      <a:pt x="439" y="21"/>
                    </a:cubicBezTo>
                    <a:lnTo>
                      <a:pt x="51" y="246"/>
                    </a:lnTo>
                    <a:cubicBezTo>
                      <a:pt x="1" y="273"/>
                      <a:pt x="1" y="323"/>
                      <a:pt x="51" y="352"/>
                    </a:cubicBezTo>
                    <a:lnTo>
                      <a:pt x="287" y="496"/>
                    </a:lnTo>
                    <a:cubicBezTo>
                      <a:pt x="313" y="510"/>
                      <a:pt x="347" y="518"/>
                      <a:pt x="382" y="518"/>
                    </a:cubicBezTo>
                    <a:cubicBezTo>
                      <a:pt x="416" y="518"/>
                      <a:pt x="450" y="510"/>
                      <a:pt x="475" y="496"/>
                    </a:cubicBezTo>
                    <a:lnTo>
                      <a:pt x="863" y="266"/>
                    </a:lnTo>
                    <a:cubicBezTo>
                      <a:pt x="913" y="237"/>
                      <a:pt x="913" y="187"/>
                      <a:pt x="863" y="159"/>
                    </a:cubicBezTo>
                    <a:lnTo>
                      <a:pt x="625" y="21"/>
                    </a:lnTo>
                    <a:cubicBezTo>
                      <a:pt x="600" y="7"/>
                      <a:pt x="566" y="1"/>
                      <a:pt x="5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2311871" y="3296223"/>
                <a:ext cx="82036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771" h="432" extrusionOk="0">
                    <a:moveTo>
                      <a:pt x="382" y="1"/>
                    </a:moveTo>
                    <a:cubicBezTo>
                      <a:pt x="348" y="1"/>
                      <a:pt x="314" y="8"/>
                      <a:pt x="289" y="22"/>
                    </a:cubicBezTo>
                    <a:lnTo>
                      <a:pt x="51" y="158"/>
                    </a:lnTo>
                    <a:cubicBezTo>
                      <a:pt x="1" y="187"/>
                      <a:pt x="1" y="237"/>
                      <a:pt x="51" y="266"/>
                    </a:cubicBezTo>
                    <a:lnTo>
                      <a:pt x="289" y="410"/>
                    </a:lnTo>
                    <a:cubicBezTo>
                      <a:pt x="314" y="424"/>
                      <a:pt x="348" y="432"/>
                      <a:pt x="382" y="432"/>
                    </a:cubicBezTo>
                    <a:cubicBezTo>
                      <a:pt x="416" y="432"/>
                      <a:pt x="450" y="424"/>
                      <a:pt x="475" y="410"/>
                    </a:cubicBezTo>
                    <a:lnTo>
                      <a:pt x="712" y="266"/>
                    </a:lnTo>
                    <a:cubicBezTo>
                      <a:pt x="763" y="237"/>
                      <a:pt x="770" y="187"/>
                      <a:pt x="712" y="158"/>
                    </a:cubicBezTo>
                    <a:lnTo>
                      <a:pt x="475" y="22"/>
                    </a:lnTo>
                    <a:cubicBezTo>
                      <a:pt x="450" y="8"/>
                      <a:pt x="416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1"/>
              <p:cNvSpPr/>
              <p:nvPr/>
            </p:nvSpPr>
            <p:spPr>
              <a:xfrm>
                <a:off x="2401356" y="3287072"/>
                <a:ext cx="113319" cy="6362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598" extrusionOk="0">
                    <a:moveTo>
                      <a:pt x="708" y="1"/>
                    </a:moveTo>
                    <a:cubicBezTo>
                      <a:pt x="675" y="1"/>
                      <a:pt x="641" y="7"/>
                      <a:pt x="612" y="21"/>
                    </a:cubicBezTo>
                    <a:lnTo>
                      <a:pt x="59" y="346"/>
                    </a:lnTo>
                    <a:cubicBezTo>
                      <a:pt x="0" y="373"/>
                      <a:pt x="0" y="425"/>
                      <a:pt x="52" y="453"/>
                    </a:cubicBezTo>
                    <a:lnTo>
                      <a:pt x="267" y="575"/>
                    </a:lnTo>
                    <a:cubicBezTo>
                      <a:pt x="292" y="590"/>
                      <a:pt x="327" y="597"/>
                      <a:pt x="361" y="597"/>
                    </a:cubicBezTo>
                    <a:cubicBezTo>
                      <a:pt x="395" y="597"/>
                      <a:pt x="429" y="590"/>
                      <a:pt x="454" y="575"/>
                    </a:cubicBezTo>
                    <a:lnTo>
                      <a:pt x="1014" y="252"/>
                    </a:lnTo>
                    <a:cubicBezTo>
                      <a:pt x="1064" y="223"/>
                      <a:pt x="1064" y="173"/>
                      <a:pt x="1014" y="144"/>
                    </a:cubicBezTo>
                    <a:lnTo>
                      <a:pt x="799" y="21"/>
                    </a:lnTo>
                    <a:cubicBezTo>
                      <a:pt x="774" y="7"/>
                      <a:pt x="741" y="1"/>
                      <a:pt x="7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1"/>
              <p:cNvSpPr/>
              <p:nvPr/>
            </p:nvSpPr>
            <p:spPr>
              <a:xfrm>
                <a:off x="2526912" y="3346765"/>
                <a:ext cx="91825" cy="51286"/>
              </a:xfrm>
              <a:custGeom>
                <a:avLst/>
                <a:gdLst/>
                <a:ahLst/>
                <a:cxnLst/>
                <a:rect l="l" t="t" r="r" b="b"/>
                <a:pathLst>
                  <a:path w="863" h="482" extrusionOk="0">
                    <a:moveTo>
                      <a:pt x="495" y="0"/>
                    </a:moveTo>
                    <a:cubicBezTo>
                      <a:pt x="461" y="0"/>
                      <a:pt x="427" y="7"/>
                      <a:pt x="402" y="21"/>
                    </a:cubicBezTo>
                    <a:lnTo>
                      <a:pt x="57" y="223"/>
                    </a:lnTo>
                    <a:cubicBezTo>
                      <a:pt x="0" y="252"/>
                      <a:pt x="0" y="302"/>
                      <a:pt x="57" y="330"/>
                    </a:cubicBezTo>
                    <a:lnTo>
                      <a:pt x="273" y="459"/>
                    </a:lnTo>
                    <a:cubicBezTo>
                      <a:pt x="298" y="474"/>
                      <a:pt x="332" y="481"/>
                      <a:pt x="366" y="481"/>
                    </a:cubicBezTo>
                    <a:cubicBezTo>
                      <a:pt x="400" y="481"/>
                      <a:pt x="434" y="474"/>
                      <a:pt x="459" y="459"/>
                    </a:cubicBezTo>
                    <a:lnTo>
                      <a:pt x="804" y="259"/>
                    </a:lnTo>
                    <a:cubicBezTo>
                      <a:pt x="863" y="230"/>
                      <a:pt x="863" y="180"/>
                      <a:pt x="804" y="150"/>
                    </a:cubicBezTo>
                    <a:lnTo>
                      <a:pt x="588" y="21"/>
                    </a:lnTo>
                    <a:cubicBezTo>
                      <a:pt x="563" y="7"/>
                      <a:pt x="529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1"/>
              <p:cNvSpPr/>
              <p:nvPr/>
            </p:nvSpPr>
            <p:spPr>
              <a:xfrm>
                <a:off x="2430511" y="3316865"/>
                <a:ext cx="136089" cy="76503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719" extrusionOk="0">
                    <a:moveTo>
                      <a:pt x="913" y="0"/>
                    </a:moveTo>
                    <a:cubicBezTo>
                      <a:pt x="879" y="0"/>
                      <a:pt x="845" y="8"/>
                      <a:pt x="820" y="22"/>
                    </a:cubicBezTo>
                    <a:lnTo>
                      <a:pt x="50" y="461"/>
                    </a:lnTo>
                    <a:cubicBezTo>
                      <a:pt x="0" y="490"/>
                      <a:pt x="0" y="540"/>
                      <a:pt x="50" y="568"/>
                    </a:cubicBezTo>
                    <a:lnTo>
                      <a:pt x="273" y="697"/>
                    </a:lnTo>
                    <a:cubicBezTo>
                      <a:pt x="298" y="712"/>
                      <a:pt x="332" y="719"/>
                      <a:pt x="366" y="719"/>
                    </a:cubicBezTo>
                    <a:cubicBezTo>
                      <a:pt x="400" y="719"/>
                      <a:pt x="434" y="712"/>
                      <a:pt x="459" y="697"/>
                    </a:cubicBezTo>
                    <a:lnTo>
                      <a:pt x="1229" y="259"/>
                    </a:lnTo>
                    <a:cubicBezTo>
                      <a:pt x="1279" y="223"/>
                      <a:pt x="1279" y="179"/>
                      <a:pt x="1229" y="152"/>
                    </a:cubicBezTo>
                    <a:lnTo>
                      <a:pt x="1006" y="22"/>
                    </a:lnTo>
                    <a:cubicBezTo>
                      <a:pt x="981" y="8"/>
                      <a:pt x="947" y="0"/>
                      <a:pt x="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>
                <a:off x="2376139" y="3380388"/>
                <a:ext cx="80334" cy="44370"/>
              </a:xfrm>
              <a:custGeom>
                <a:avLst/>
                <a:gdLst/>
                <a:ahLst/>
                <a:cxnLst/>
                <a:rect l="l" t="t" r="r" b="b"/>
                <a:pathLst>
                  <a:path w="755" h="417" extrusionOk="0">
                    <a:moveTo>
                      <a:pt x="389" y="0"/>
                    </a:moveTo>
                    <a:cubicBezTo>
                      <a:pt x="355" y="0"/>
                      <a:pt x="321" y="8"/>
                      <a:pt x="296" y="22"/>
                    </a:cubicBezTo>
                    <a:lnTo>
                      <a:pt x="58" y="159"/>
                    </a:lnTo>
                    <a:cubicBezTo>
                      <a:pt x="1" y="186"/>
                      <a:pt x="1" y="238"/>
                      <a:pt x="51" y="266"/>
                    </a:cubicBezTo>
                    <a:lnTo>
                      <a:pt x="273" y="395"/>
                    </a:lnTo>
                    <a:cubicBezTo>
                      <a:pt x="298" y="410"/>
                      <a:pt x="332" y="417"/>
                      <a:pt x="367" y="417"/>
                    </a:cubicBezTo>
                    <a:cubicBezTo>
                      <a:pt x="401" y="417"/>
                      <a:pt x="435" y="410"/>
                      <a:pt x="461" y="395"/>
                    </a:cubicBezTo>
                    <a:lnTo>
                      <a:pt x="698" y="259"/>
                    </a:lnTo>
                    <a:cubicBezTo>
                      <a:pt x="755" y="229"/>
                      <a:pt x="755" y="179"/>
                      <a:pt x="698" y="152"/>
                    </a:cubicBezTo>
                    <a:lnTo>
                      <a:pt x="482" y="22"/>
                    </a:lnTo>
                    <a:cubicBezTo>
                      <a:pt x="457" y="8"/>
                      <a:pt x="423" y="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>
                <a:off x="2324959" y="3411671"/>
                <a:ext cx="77355" cy="4288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3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2"/>
                    </a:cubicBezTo>
                    <a:lnTo>
                      <a:pt x="50" y="144"/>
                    </a:lnTo>
                    <a:cubicBezTo>
                      <a:pt x="0" y="173"/>
                      <a:pt x="0" y="223"/>
                      <a:pt x="50" y="253"/>
                    </a:cubicBezTo>
                    <a:lnTo>
                      <a:pt x="273" y="382"/>
                    </a:lnTo>
                    <a:cubicBezTo>
                      <a:pt x="298" y="396"/>
                      <a:pt x="332" y="403"/>
                      <a:pt x="366" y="403"/>
                    </a:cubicBezTo>
                    <a:cubicBezTo>
                      <a:pt x="400" y="403"/>
                      <a:pt x="434" y="396"/>
                      <a:pt x="459" y="382"/>
                    </a:cubicBezTo>
                    <a:lnTo>
                      <a:pt x="668" y="260"/>
                    </a:lnTo>
                    <a:cubicBezTo>
                      <a:pt x="727" y="230"/>
                      <a:pt x="727" y="180"/>
                      <a:pt x="675" y="151"/>
                    </a:cubicBezTo>
                    <a:lnTo>
                      <a:pt x="452" y="22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1"/>
              <p:cNvSpPr/>
              <p:nvPr/>
            </p:nvSpPr>
            <p:spPr>
              <a:xfrm>
                <a:off x="1646531" y="3658101"/>
                <a:ext cx="119384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38" extrusionOk="0">
                    <a:moveTo>
                      <a:pt x="740" y="0"/>
                    </a:moveTo>
                    <a:cubicBezTo>
                      <a:pt x="706" y="0"/>
                      <a:pt x="672" y="9"/>
                      <a:pt x="647" y="28"/>
                    </a:cubicBezTo>
                    <a:lnTo>
                      <a:pt x="50" y="366"/>
                    </a:lnTo>
                    <a:cubicBezTo>
                      <a:pt x="0" y="395"/>
                      <a:pt x="0" y="445"/>
                      <a:pt x="50" y="474"/>
                    </a:cubicBezTo>
                    <a:lnTo>
                      <a:pt x="288" y="611"/>
                    </a:lnTo>
                    <a:cubicBezTo>
                      <a:pt x="317" y="629"/>
                      <a:pt x="351" y="638"/>
                      <a:pt x="385" y="638"/>
                    </a:cubicBezTo>
                    <a:cubicBezTo>
                      <a:pt x="419" y="638"/>
                      <a:pt x="453" y="629"/>
                      <a:pt x="482" y="611"/>
                    </a:cubicBezTo>
                    <a:lnTo>
                      <a:pt x="1072" y="273"/>
                    </a:lnTo>
                    <a:cubicBezTo>
                      <a:pt x="1122" y="243"/>
                      <a:pt x="1122" y="193"/>
                      <a:pt x="1072" y="164"/>
                    </a:cubicBezTo>
                    <a:lnTo>
                      <a:pt x="834" y="28"/>
                    </a:lnTo>
                    <a:cubicBezTo>
                      <a:pt x="809" y="9"/>
                      <a:pt x="775" y="0"/>
                      <a:pt x="7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1"/>
              <p:cNvSpPr/>
              <p:nvPr/>
            </p:nvSpPr>
            <p:spPr>
              <a:xfrm>
                <a:off x="1738251" y="3627350"/>
                <a:ext cx="81292" cy="45221"/>
              </a:xfrm>
              <a:custGeom>
                <a:avLst/>
                <a:gdLst/>
                <a:ahLst/>
                <a:cxnLst/>
                <a:rect l="l" t="t" r="r" b="b"/>
                <a:pathLst>
                  <a:path w="764" h="425" extrusionOk="0">
                    <a:moveTo>
                      <a:pt x="380" y="1"/>
                    </a:moveTo>
                    <a:cubicBezTo>
                      <a:pt x="346" y="1"/>
                      <a:pt x="314" y="8"/>
                      <a:pt x="289" y="22"/>
                    </a:cubicBezTo>
                    <a:lnTo>
                      <a:pt x="58" y="160"/>
                    </a:lnTo>
                    <a:cubicBezTo>
                      <a:pt x="1" y="187"/>
                      <a:pt x="1" y="237"/>
                      <a:pt x="51" y="267"/>
                    </a:cubicBezTo>
                    <a:lnTo>
                      <a:pt x="296" y="403"/>
                    </a:lnTo>
                    <a:cubicBezTo>
                      <a:pt x="321" y="418"/>
                      <a:pt x="353" y="425"/>
                      <a:pt x="387" y="425"/>
                    </a:cubicBezTo>
                    <a:cubicBezTo>
                      <a:pt x="420" y="425"/>
                      <a:pt x="454" y="418"/>
                      <a:pt x="482" y="403"/>
                    </a:cubicBezTo>
                    <a:lnTo>
                      <a:pt x="712" y="273"/>
                    </a:lnTo>
                    <a:cubicBezTo>
                      <a:pt x="763" y="246"/>
                      <a:pt x="763" y="194"/>
                      <a:pt x="712" y="167"/>
                    </a:cubicBezTo>
                    <a:lnTo>
                      <a:pt x="475" y="22"/>
                    </a:lnTo>
                    <a:cubicBezTo>
                      <a:pt x="447" y="8"/>
                      <a:pt x="413" y="1"/>
                      <a:pt x="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1700903" y="3669486"/>
                <a:ext cx="151517" cy="8576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806" extrusionOk="0">
                    <a:moveTo>
                      <a:pt x="1063" y="0"/>
                    </a:moveTo>
                    <a:cubicBezTo>
                      <a:pt x="1029" y="0"/>
                      <a:pt x="995" y="8"/>
                      <a:pt x="970" y="22"/>
                    </a:cubicBezTo>
                    <a:lnTo>
                      <a:pt x="50" y="554"/>
                    </a:lnTo>
                    <a:cubicBezTo>
                      <a:pt x="0" y="583"/>
                      <a:pt x="0" y="633"/>
                      <a:pt x="50" y="661"/>
                    </a:cubicBezTo>
                    <a:lnTo>
                      <a:pt x="259" y="783"/>
                    </a:lnTo>
                    <a:cubicBezTo>
                      <a:pt x="284" y="798"/>
                      <a:pt x="318" y="805"/>
                      <a:pt x="352" y="805"/>
                    </a:cubicBezTo>
                    <a:cubicBezTo>
                      <a:pt x="386" y="805"/>
                      <a:pt x="420" y="798"/>
                      <a:pt x="445" y="783"/>
                    </a:cubicBezTo>
                    <a:lnTo>
                      <a:pt x="1365" y="252"/>
                    </a:lnTo>
                    <a:cubicBezTo>
                      <a:pt x="1423" y="222"/>
                      <a:pt x="1423" y="172"/>
                      <a:pt x="1373" y="143"/>
                    </a:cubicBezTo>
                    <a:lnTo>
                      <a:pt x="1158" y="22"/>
                    </a:lnTo>
                    <a:cubicBezTo>
                      <a:pt x="1132" y="8"/>
                      <a:pt x="1097" y="0"/>
                      <a:pt x="10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1827736" y="3639055"/>
                <a:ext cx="76610" cy="43306"/>
              </a:xfrm>
              <a:custGeom>
                <a:avLst/>
                <a:gdLst/>
                <a:ahLst/>
                <a:cxnLst/>
                <a:rect l="l" t="t" r="r" b="b"/>
                <a:pathLst>
                  <a:path w="720" h="407" extrusionOk="0">
                    <a:moveTo>
                      <a:pt x="368" y="0"/>
                    </a:moveTo>
                    <a:cubicBezTo>
                      <a:pt x="333" y="0"/>
                      <a:pt x="299" y="9"/>
                      <a:pt x="274" y="27"/>
                    </a:cubicBezTo>
                    <a:lnTo>
                      <a:pt x="52" y="150"/>
                    </a:lnTo>
                    <a:cubicBezTo>
                      <a:pt x="0" y="179"/>
                      <a:pt x="0" y="229"/>
                      <a:pt x="52" y="257"/>
                    </a:cubicBezTo>
                    <a:lnTo>
                      <a:pt x="259" y="379"/>
                    </a:lnTo>
                    <a:cubicBezTo>
                      <a:pt x="285" y="397"/>
                      <a:pt x="319" y="406"/>
                      <a:pt x="354" y="406"/>
                    </a:cubicBezTo>
                    <a:cubicBezTo>
                      <a:pt x="388" y="406"/>
                      <a:pt x="422" y="397"/>
                      <a:pt x="447" y="379"/>
                    </a:cubicBezTo>
                    <a:lnTo>
                      <a:pt x="669" y="257"/>
                    </a:lnTo>
                    <a:cubicBezTo>
                      <a:pt x="719" y="229"/>
                      <a:pt x="719" y="179"/>
                      <a:pt x="669" y="150"/>
                    </a:cubicBezTo>
                    <a:lnTo>
                      <a:pt x="461" y="27"/>
                    </a:lnTo>
                    <a:cubicBezTo>
                      <a:pt x="436" y="9"/>
                      <a:pt x="402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2243773" y="3398690"/>
                <a:ext cx="76716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04" extrusionOk="0">
                    <a:moveTo>
                      <a:pt x="368" y="1"/>
                    </a:moveTo>
                    <a:cubicBezTo>
                      <a:pt x="334" y="1"/>
                      <a:pt x="299" y="8"/>
                      <a:pt x="273" y="23"/>
                    </a:cubicBezTo>
                    <a:lnTo>
                      <a:pt x="51" y="152"/>
                    </a:lnTo>
                    <a:cubicBezTo>
                      <a:pt x="1" y="180"/>
                      <a:pt x="1" y="230"/>
                      <a:pt x="51" y="259"/>
                    </a:cubicBezTo>
                    <a:lnTo>
                      <a:pt x="260" y="382"/>
                    </a:lnTo>
                    <a:cubicBezTo>
                      <a:pt x="285" y="396"/>
                      <a:pt x="319" y="404"/>
                      <a:pt x="353" y="404"/>
                    </a:cubicBezTo>
                    <a:cubicBezTo>
                      <a:pt x="387" y="404"/>
                      <a:pt x="421" y="396"/>
                      <a:pt x="446" y="382"/>
                    </a:cubicBezTo>
                    <a:lnTo>
                      <a:pt x="670" y="252"/>
                    </a:lnTo>
                    <a:cubicBezTo>
                      <a:pt x="720" y="223"/>
                      <a:pt x="720" y="180"/>
                      <a:pt x="670" y="144"/>
                    </a:cubicBezTo>
                    <a:lnTo>
                      <a:pt x="462" y="23"/>
                    </a:lnTo>
                    <a:cubicBezTo>
                      <a:pt x="437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1538638" y="3681722"/>
                <a:ext cx="81930" cy="45753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0" extrusionOk="0">
                    <a:moveTo>
                      <a:pt x="411" y="1"/>
                    </a:moveTo>
                    <a:cubicBezTo>
                      <a:pt x="377" y="1"/>
                      <a:pt x="342" y="7"/>
                      <a:pt x="317" y="21"/>
                    </a:cubicBezTo>
                    <a:lnTo>
                      <a:pt x="52" y="173"/>
                    </a:lnTo>
                    <a:cubicBezTo>
                      <a:pt x="0" y="201"/>
                      <a:pt x="0" y="252"/>
                      <a:pt x="52" y="280"/>
                    </a:cubicBezTo>
                    <a:lnTo>
                      <a:pt x="267" y="402"/>
                    </a:lnTo>
                    <a:cubicBezTo>
                      <a:pt x="292" y="421"/>
                      <a:pt x="326" y="430"/>
                      <a:pt x="361" y="430"/>
                    </a:cubicBezTo>
                    <a:cubicBezTo>
                      <a:pt x="395" y="430"/>
                      <a:pt x="429" y="421"/>
                      <a:pt x="454" y="402"/>
                    </a:cubicBezTo>
                    <a:lnTo>
                      <a:pt x="712" y="252"/>
                    </a:lnTo>
                    <a:cubicBezTo>
                      <a:pt x="769" y="223"/>
                      <a:pt x="769" y="173"/>
                      <a:pt x="712" y="144"/>
                    </a:cubicBezTo>
                    <a:lnTo>
                      <a:pt x="504" y="21"/>
                    </a:lnTo>
                    <a:cubicBezTo>
                      <a:pt x="479" y="7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1590031" y="3711515"/>
                <a:ext cx="84164" cy="47349"/>
              </a:xfrm>
              <a:custGeom>
                <a:avLst/>
                <a:gdLst/>
                <a:ahLst/>
                <a:cxnLst/>
                <a:rect l="l" t="t" r="r" b="b"/>
                <a:pathLst>
                  <a:path w="791" h="445" extrusionOk="0">
                    <a:moveTo>
                      <a:pt x="409" y="0"/>
                    </a:moveTo>
                    <a:cubicBezTo>
                      <a:pt x="375" y="0"/>
                      <a:pt x="341" y="8"/>
                      <a:pt x="316" y="22"/>
                    </a:cubicBezTo>
                    <a:lnTo>
                      <a:pt x="50" y="173"/>
                    </a:lnTo>
                    <a:cubicBezTo>
                      <a:pt x="0" y="202"/>
                      <a:pt x="0" y="252"/>
                      <a:pt x="50" y="281"/>
                    </a:cubicBezTo>
                    <a:lnTo>
                      <a:pt x="286" y="417"/>
                    </a:lnTo>
                    <a:cubicBezTo>
                      <a:pt x="311" y="436"/>
                      <a:pt x="346" y="445"/>
                      <a:pt x="380" y="445"/>
                    </a:cubicBezTo>
                    <a:cubicBezTo>
                      <a:pt x="414" y="445"/>
                      <a:pt x="449" y="436"/>
                      <a:pt x="474" y="417"/>
                    </a:cubicBezTo>
                    <a:lnTo>
                      <a:pt x="740" y="266"/>
                    </a:lnTo>
                    <a:cubicBezTo>
                      <a:pt x="790" y="238"/>
                      <a:pt x="790" y="188"/>
                      <a:pt x="740" y="159"/>
                    </a:cubicBezTo>
                    <a:lnTo>
                      <a:pt x="502" y="22"/>
                    </a:lnTo>
                    <a:cubicBezTo>
                      <a:pt x="477" y="8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1"/>
              <p:cNvSpPr/>
              <p:nvPr/>
            </p:nvSpPr>
            <p:spPr>
              <a:xfrm>
                <a:off x="1911901" y="3470618"/>
                <a:ext cx="73524" cy="4117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87" extrusionOk="0">
                    <a:moveTo>
                      <a:pt x="334" y="1"/>
                    </a:moveTo>
                    <a:cubicBezTo>
                      <a:pt x="301" y="1"/>
                      <a:pt x="267" y="8"/>
                      <a:pt x="237" y="21"/>
                    </a:cubicBezTo>
                    <a:lnTo>
                      <a:pt x="58" y="130"/>
                    </a:lnTo>
                    <a:cubicBezTo>
                      <a:pt x="1" y="158"/>
                      <a:pt x="1" y="209"/>
                      <a:pt x="51" y="237"/>
                    </a:cubicBezTo>
                    <a:lnTo>
                      <a:pt x="267" y="359"/>
                    </a:lnTo>
                    <a:cubicBezTo>
                      <a:pt x="292" y="378"/>
                      <a:pt x="326" y="387"/>
                      <a:pt x="360" y="387"/>
                    </a:cubicBezTo>
                    <a:cubicBezTo>
                      <a:pt x="394" y="387"/>
                      <a:pt x="428" y="378"/>
                      <a:pt x="453" y="359"/>
                    </a:cubicBezTo>
                    <a:lnTo>
                      <a:pt x="641" y="259"/>
                    </a:lnTo>
                    <a:cubicBezTo>
                      <a:pt x="691" y="223"/>
                      <a:pt x="691" y="180"/>
                      <a:pt x="641" y="151"/>
                    </a:cubicBezTo>
                    <a:lnTo>
                      <a:pt x="425" y="21"/>
                    </a:lnTo>
                    <a:cubicBezTo>
                      <a:pt x="399" y="8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1505760" y="3662463"/>
                <a:ext cx="62884" cy="34581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5" extrusionOk="0">
                    <a:moveTo>
                      <a:pt x="411" y="1"/>
                    </a:moveTo>
                    <a:cubicBezTo>
                      <a:pt x="377" y="1"/>
                      <a:pt x="343" y="8"/>
                      <a:pt x="318" y="23"/>
                    </a:cubicBezTo>
                    <a:lnTo>
                      <a:pt x="50" y="175"/>
                    </a:lnTo>
                    <a:cubicBezTo>
                      <a:pt x="0" y="202"/>
                      <a:pt x="0" y="252"/>
                      <a:pt x="50" y="282"/>
                    </a:cubicBezTo>
                    <a:lnTo>
                      <a:pt x="86" y="304"/>
                    </a:lnTo>
                    <a:cubicBezTo>
                      <a:pt x="111" y="318"/>
                      <a:pt x="146" y="325"/>
                      <a:pt x="180" y="325"/>
                    </a:cubicBezTo>
                    <a:cubicBezTo>
                      <a:pt x="214" y="325"/>
                      <a:pt x="249" y="318"/>
                      <a:pt x="275" y="304"/>
                    </a:cubicBezTo>
                    <a:lnTo>
                      <a:pt x="540" y="152"/>
                    </a:lnTo>
                    <a:cubicBezTo>
                      <a:pt x="590" y="123"/>
                      <a:pt x="590" y="73"/>
                      <a:pt x="540" y="45"/>
                    </a:cubicBezTo>
                    <a:lnTo>
                      <a:pt x="504" y="23"/>
                    </a:lnTo>
                    <a:cubicBezTo>
                      <a:pt x="479" y="8"/>
                      <a:pt x="445" y="1"/>
                      <a:pt x="4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1614398" y="3601388"/>
                <a:ext cx="59798" cy="33730"/>
              </a:xfrm>
              <a:custGeom>
                <a:avLst/>
                <a:gdLst/>
                <a:ahLst/>
                <a:cxnLst/>
                <a:rect l="l" t="t" r="r" b="b"/>
                <a:pathLst>
                  <a:path w="562" h="317" extrusionOk="0">
                    <a:moveTo>
                      <a:pt x="382" y="0"/>
                    </a:moveTo>
                    <a:cubicBezTo>
                      <a:pt x="348" y="0"/>
                      <a:pt x="314" y="8"/>
                      <a:pt x="289" y="22"/>
                    </a:cubicBezTo>
                    <a:lnTo>
                      <a:pt x="51" y="166"/>
                    </a:lnTo>
                    <a:cubicBezTo>
                      <a:pt x="0" y="195"/>
                      <a:pt x="0" y="245"/>
                      <a:pt x="51" y="274"/>
                    </a:cubicBezTo>
                    <a:lnTo>
                      <a:pt x="87" y="295"/>
                    </a:lnTo>
                    <a:cubicBezTo>
                      <a:pt x="112" y="310"/>
                      <a:pt x="144" y="317"/>
                      <a:pt x="177" y="317"/>
                    </a:cubicBezTo>
                    <a:cubicBezTo>
                      <a:pt x="211" y="317"/>
                      <a:pt x="245" y="310"/>
                      <a:pt x="273" y="295"/>
                    </a:cubicBezTo>
                    <a:lnTo>
                      <a:pt x="511" y="152"/>
                    </a:lnTo>
                    <a:cubicBezTo>
                      <a:pt x="561" y="122"/>
                      <a:pt x="561" y="72"/>
                      <a:pt x="511" y="43"/>
                    </a:cubicBezTo>
                    <a:lnTo>
                      <a:pt x="475" y="22"/>
                    </a:lnTo>
                    <a:cubicBezTo>
                      <a:pt x="450" y="8"/>
                      <a:pt x="416" y="0"/>
                      <a:pt x="3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1562473" y="3632777"/>
                <a:ext cx="57351" cy="31389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5" extrusionOk="0">
                    <a:moveTo>
                      <a:pt x="359" y="0"/>
                    </a:moveTo>
                    <a:cubicBezTo>
                      <a:pt x="325" y="0"/>
                      <a:pt x="291" y="8"/>
                      <a:pt x="266" y="22"/>
                    </a:cubicBezTo>
                    <a:lnTo>
                      <a:pt x="57" y="143"/>
                    </a:lnTo>
                    <a:cubicBezTo>
                      <a:pt x="0" y="179"/>
                      <a:pt x="0" y="222"/>
                      <a:pt x="57" y="252"/>
                    </a:cubicBezTo>
                    <a:lnTo>
                      <a:pt x="87" y="272"/>
                    </a:lnTo>
                    <a:cubicBezTo>
                      <a:pt x="115" y="287"/>
                      <a:pt x="149" y="294"/>
                      <a:pt x="183" y="294"/>
                    </a:cubicBezTo>
                    <a:cubicBezTo>
                      <a:pt x="217" y="294"/>
                      <a:pt x="251" y="287"/>
                      <a:pt x="280" y="272"/>
                    </a:cubicBezTo>
                    <a:lnTo>
                      <a:pt x="488" y="152"/>
                    </a:lnTo>
                    <a:cubicBezTo>
                      <a:pt x="539" y="122"/>
                      <a:pt x="539" y="72"/>
                      <a:pt x="488" y="43"/>
                    </a:cubicBezTo>
                    <a:lnTo>
                      <a:pt x="452" y="22"/>
                    </a:lnTo>
                    <a:cubicBezTo>
                      <a:pt x="427" y="8"/>
                      <a:pt x="393" y="0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1"/>
              <p:cNvSpPr/>
              <p:nvPr/>
            </p:nvSpPr>
            <p:spPr>
              <a:xfrm>
                <a:off x="1595351" y="3620434"/>
                <a:ext cx="130769" cy="74375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699" extrusionOk="0">
                    <a:moveTo>
                      <a:pt x="870" y="1"/>
                    </a:moveTo>
                    <a:cubicBezTo>
                      <a:pt x="835" y="1"/>
                      <a:pt x="801" y="8"/>
                      <a:pt x="776" y="23"/>
                    </a:cubicBezTo>
                    <a:lnTo>
                      <a:pt x="57" y="440"/>
                    </a:lnTo>
                    <a:cubicBezTo>
                      <a:pt x="0" y="468"/>
                      <a:pt x="0" y="518"/>
                      <a:pt x="50" y="547"/>
                    </a:cubicBezTo>
                    <a:lnTo>
                      <a:pt x="266" y="677"/>
                    </a:lnTo>
                    <a:cubicBezTo>
                      <a:pt x="291" y="691"/>
                      <a:pt x="325" y="699"/>
                      <a:pt x="359" y="699"/>
                    </a:cubicBezTo>
                    <a:cubicBezTo>
                      <a:pt x="393" y="699"/>
                      <a:pt x="427" y="691"/>
                      <a:pt x="452" y="677"/>
                    </a:cubicBezTo>
                    <a:lnTo>
                      <a:pt x="1171" y="259"/>
                    </a:lnTo>
                    <a:cubicBezTo>
                      <a:pt x="1228" y="225"/>
                      <a:pt x="1228" y="181"/>
                      <a:pt x="1178" y="145"/>
                    </a:cubicBezTo>
                    <a:lnTo>
                      <a:pt x="963" y="23"/>
                    </a:lnTo>
                    <a:cubicBezTo>
                      <a:pt x="938" y="8"/>
                      <a:pt x="904" y="1"/>
                      <a:pt x="8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1"/>
              <p:cNvSpPr/>
              <p:nvPr/>
            </p:nvSpPr>
            <p:spPr>
              <a:xfrm>
                <a:off x="1668025" y="3570744"/>
                <a:ext cx="59692" cy="32985"/>
              </a:xfrm>
              <a:custGeom>
                <a:avLst/>
                <a:gdLst/>
                <a:ahLst/>
                <a:cxnLst/>
                <a:rect l="l" t="t" r="r" b="b"/>
                <a:pathLst>
                  <a:path w="561" h="310" extrusionOk="0">
                    <a:moveTo>
                      <a:pt x="380" y="0"/>
                    </a:moveTo>
                    <a:cubicBezTo>
                      <a:pt x="346" y="0"/>
                      <a:pt x="312" y="8"/>
                      <a:pt x="287" y="22"/>
                    </a:cubicBezTo>
                    <a:lnTo>
                      <a:pt x="57" y="159"/>
                    </a:lnTo>
                    <a:cubicBezTo>
                      <a:pt x="7" y="188"/>
                      <a:pt x="0" y="238"/>
                      <a:pt x="57" y="267"/>
                    </a:cubicBezTo>
                    <a:lnTo>
                      <a:pt x="86" y="288"/>
                    </a:lnTo>
                    <a:cubicBezTo>
                      <a:pt x="115" y="303"/>
                      <a:pt x="149" y="310"/>
                      <a:pt x="183" y="310"/>
                    </a:cubicBezTo>
                    <a:cubicBezTo>
                      <a:pt x="217" y="310"/>
                      <a:pt x="251" y="303"/>
                      <a:pt x="280" y="288"/>
                    </a:cubicBezTo>
                    <a:lnTo>
                      <a:pt x="502" y="152"/>
                    </a:lnTo>
                    <a:cubicBezTo>
                      <a:pt x="561" y="122"/>
                      <a:pt x="561" y="72"/>
                      <a:pt x="509" y="45"/>
                    </a:cubicBezTo>
                    <a:lnTo>
                      <a:pt x="475" y="22"/>
                    </a:lnTo>
                    <a:cubicBezTo>
                      <a:pt x="449" y="8"/>
                      <a:pt x="414" y="0"/>
                      <a:pt x="3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1"/>
              <p:cNvSpPr/>
              <p:nvPr/>
            </p:nvSpPr>
            <p:spPr>
              <a:xfrm>
                <a:off x="1721439" y="3540951"/>
                <a:ext cx="58309" cy="3202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1" extrusionOk="0">
                    <a:moveTo>
                      <a:pt x="368" y="1"/>
                    </a:moveTo>
                    <a:cubicBezTo>
                      <a:pt x="334" y="1"/>
                      <a:pt x="300" y="8"/>
                      <a:pt x="275" y="23"/>
                    </a:cubicBezTo>
                    <a:lnTo>
                      <a:pt x="50" y="144"/>
                    </a:lnTo>
                    <a:cubicBezTo>
                      <a:pt x="0" y="180"/>
                      <a:pt x="0" y="223"/>
                      <a:pt x="50" y="259"/>
                    </a:cubicBezTo>
                    <a:lnTo>
                      <a:pt x="86" y="273"/>
                    </a:lnTo>
                    <a:cubicBezTo>
                      <a:pt x="112" y="291"/>
                      <a:pt x="146" y="300"/>
                      <a:pt x="180" y="300"/>
                    </a:cubicBezTo>
                    <a:cubicBezTo>
                      <a:pt x="214" y="300"/>
                      <a:pt x="249" y="291"/>
                      <a:pt x="275" y="273"/>
                    </a:cubicBezTo>
                    <a:lnTo>
                      <a:pt x="497" y="152"/>
                    </a:lnTo>
                    <a:cubicBezTo>
                      <a:pt x="547" y="123"/>
                      <a:pt x="547" y="73"/>
                      <a:pt x="497" y="44"/>
                    </a:cubicBezTo>
                    <a:lnTo>
                      <a:pt x="461" y="23"/>
                    </a:lnTo>
                    <a:cubicBezTo>
                      <a:pt x="436" y="8"/>
                      <a:pt x="402" y="1"/>
                      <a:pt x="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1773577" y="3511051"/>
                <a:ext cx="57351" cy="31602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97" extrusionOk="0">
                    <a:moveTo>
                      <a:pt x="359" y="1"/>
                    </a:moveTo>
                    <a:cubicBezTo>
                      <a:pt x="325" y="1"/>
                      <a:pt x="291" y="8"/>
                      <a:pt x="266" y="23"/>
                    </a:cubicBezTo>
                    <a:lnTo>
                      <a:pt x="57" y="145"/>
                    </a:lnTo>
                    <a:cubicBezTo>
                      <a:pt x="0" y="174"/>
                      <a:pt x="0" y="224"/>
                      <a:pt x="57" y="252"/>
                    </a:cubicBezTo>
                    <a:lnTo>
                      <a:pt x="86" y="274"/>
                    </a:lnTo>
                    <a:cubicBezTo>
                      <a:pt x="115" y="289"/>
                      <a:pt x="149" y="296"/>
                      <a:pt x="183" y="296"/>
                    </a:cubicBezTo>
                    <a:cubicBezTo>
                      <a:pt x="217" y="296"/>
                      <a:pt x="251" y="289"/>
                      <a:pt x="280" y="274"/>
                    </a:cubicBezTo>
                    <a:lnTo>
                      <a:pt x="488" y="152"/>
                    </a:lnTo>
                    <a:cubicBezTo>
                      <a:pt x="538" y="123"/>
                      <a:pt x="538" y="73"/>
                      <a:pt x="488" y="45"/>
                    </a:cubicBezTo>
                    <a:lnTo>
                      <a:pt x="452" y="23"/>
                    </a:lnTo>
                    <a:cubicBezTo>
                      <a:pt x="427" y="8"/>
                      <a:pt x="393" y="1"/>
                      <a:pt x="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1"/>
              <p:cNvSpPr/>
              <p:nvPr/>
            </p:nvSpPr>
            <p:spPr>
              <a:xfrm>
                <a:off x="1806349" y="3530310"/>
                <a:ext cx="76503" cy="42029"/>
              </a:xfrm>
              <a:custGeom>
                <a:avLst/>
                <a:gdLst/>
                <a:ahLst/>
                <a:cxnLst/>
                <a:rect l="l" t="t" r="r" b="b"/>
                <a:pathLst>
                  <a:path w="719" h="395" extrusionOk="0">
                    <a:moveTo>
                      <a:pt x="360" y="0"/>
                    </a:moveTo>
                    <a:cubicBezTo>
                      <a:pt x="326" y="0"/>
                      <a:pt x="292" y="7"/>
                      <a:pt x="267" y="21"/>
                    </a:cubicBezTo>
                    <a:lnTo>
                      <a:pt x="58" y="144"/>
                    </a:lnTo>
                    <a:cubicBezTo>
                      <a:pt x="1" y="173"/>
                      <a:pt x="1" y="223"/>
                      <a:pt x="51" y="252"/>
                    </a:cubicBezTo>
                    <a:lnTo>
                      <a:pt x="267" y="373"/>
                    </a:lnTo>
                    <a:cubicBezTo>
                      <a:pt x="292" y="388"/>
                      <a:pt x="326" y="395"/>
                      <a:pt x="360" y="395"/>
                    </a:cubicBezTo>
                    <a:cubicBezTo>
                      <a:pt x="394" y="395"/>
                      <a:pt x="428" y="388"/>
                      <a:pt x="453" y="373"/>
                    </a:cubicBezTo>
                    <a:lnTo>
                      <a:pt x="669" y="252"/>
                    </a:lnTo>
                    <a:cubicBezTo>
                      <a:pt x="719" y="223"/>
                      <a:pt x="719" y="173"/>
                      <a:pt x="669" y="144"/>
                    </a:cubicBezTo>
                    <a:lnTo>
                      <a:pt x="453" y="21"/>
                    </a:lnTo>
                    <a:cubicBezTo>
                      <a:pt x="428" y="7"/>
                      <a:pt x="394" y="0"/>
                      <a:pt x="3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1754318" y="3560103"/>
                <a:ext cx="77355" cy="4298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404" extrusionOk="0">
                    <a:moveTo>
                      <a:pt x="367" y="0"/>
                    </a:moveTo>
                    <a:cubicBezTo>
                      <a:pt x="333" y="0"/>
                      <a:pt x="299" y="8"/>
                      <a:pt x="274" y="22"/>
                    </a:cubicBezTo>
                    <a:lnTo>
                      <a:pt x="52" y="145"/>
                    </a:lnTo>
                    <a:cubicBezTo>
                      <a:pt x="0" y="179"/>
                      <a:pt x="0" y="222"/>
                      <a:pt x="52" y="252"/>
                    </a:cubicBezTo>
                    <a:lnTo>
                      <a:pt x="267" y="381"/>
                    </a:lnTo>
                    <a:cubicBezTo>
                      <a:pt x="292" y="396"/>
                      <a:pt x="325" y="403"/>
                      <a:pt x="358" y="403"/>
                    </a:cubicBezTo>
                    <a:cubicBezTo>
                      <a:pt x="391" y="403"/>
                      <a:pt x="425" y="396"/>
                      <a:pt x="454" y="381"/>
                    </a:cubicBezTo>
                    <a:lnTo>
                      <a:pt x="669" y="252"/>
                    </a:lnTo>
                    <a:cubicBezTo>
                      <a:pt x="726" y="222"/>
                      <a:pt x="726" y="172"/>
                      <a:pt x="669" y="145"/>
                    </a:cubicBezTo>
                    <a:lnTo>
                      <a:pt x="461" y="22"/>
                    </a:lnTo>
                    <a:cubicBezTo>
                      <a:pt x="436" y="8"/>
                      <a:pt x="402" y="0"/>
                      <a:pt x="3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1"/>
              <p:cNvSpPr/>
              <p:nvPr/>
            </p:nvSpPr>
            <p:spPr>
              <a:xfrm>
                <a:off x="1700903" y="3589896"/>
                <a:ext cx="78099" cy="43625"/>
              </a:xfrm>
              <a:custGeom>
                <a:avLst/>
                <a:gdLst/>
                <a:ahLst/>
                <a:cxnLst/>
                <a:rect l="l" t="t" r="r" b="b"/>
                <a:pathLst>
                  <a:path w="734" h="410" extrusionOk="0">
                    <a:moveTo>
                      <a:pt x="378" y="1"/>
                    </a:moveTo>
                    <a:cubicBezTo>
                      <a:pt x="345" y="1"/>
                      <a:pt x="312" y="8"/>
                      <a:pt x="286" y="22"/>
                    </a:cubicBezTo>
                    <a:lnTo>
                      <a:pt x="57" y="158"/>
                    </a:lnTo>
                    <a:cubicBezTo>
                      <a:pt x="0" y="187"/>
                      <a:pt x="0" y="237"/>
                      <a:pt x="50" y="267"/>
                    </a:cubicBezTo>
                    <a:lnTo>
                      <a:pt x="266" y="389"/>
                    </a:lnTo>
                    <a:cubicBezTo>
                      <a:pt x="291" y="403"/>
                      <a:pt x="325" y="410"/>
                      <a:pt x="359" y="410"/>
                    </a:cubicBezTo>
                    <a:cubicBezTo>
                      <a:pt x="393" y="410"/>
                      <a:pt x="427" y="403"/>
                      <a:pt x="452" y="389"/>
                    </a:cubicBezTo>
                    <a:lnTo>
                      <a:pt x="683" y="253"/>
                    </a:lnTo>
                    <a:cubicBezTo>
                      <a:pt x="733" y="224"/>
                      <a:pt x="733" y="173"/>
                      <a:pt x="683" y="144"/>
                    </a:cubicBezTo>
                    <a:lnTo>
                      <a:pt x="474" y="22"/>
                    </a:lnTo>
                    <a:cubicBezTo>
                      <a:pt x="445" y="8"/>
                      <a:pt x="411" y="1"/>
                      <a:pt x="3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1"/>
              <p:cNvSpPr/>
              <p:nvPr/>
            </p:nvSpPr>
            <p:spPr>
              <a:xfrm>
                <a:off x="1927862" y="3421673"/>
                <a:ext cx="58309" cy="3213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302" extrusionOk="0">
                    <a:moveTo>
                      <a:pt x="368" y="0"/>
                    </a:moveTo>
                    <a:cubicBezTo>
                      <a:pt x="334" y="0"/>
                      <a:pt x="300" y="8"/>
                      <a:pt x="275" y="22"/>
                    </a:cubicBezTo>
                    <a:lnTo>
                      <a:pt x="51" y="152"/>
                    </a:lnTo>
                    <a:cubicBezTo>
                      <a:pt x="1" y="179"/>
                      <a:pt x="1" y="229"/>
                      <a:pt x="51" y="259"/>
                    </a:cubicBezTo>
                    <a:lnTo>
                      <a:pt x="87" y="281"/>
                    </a:lnTo>
                    <a:cubicBezTo>
                      <a:pt x="112" y="295"/>
                      <a:pt x="146" y="302"/>
                      <a:pt x="181" y="302"/>
                    </a:cubicBezTo>
                    <a:cubicBezTo>
                      <a:pt x="215" y="302"/>
                      <a:pt x="249" y="295"/>
                      <a:pt x="275" y="281"/>
                    </a:cubicBezTo>
                    <a:lnTo>
                      <a:pt x="498" y="152"/>
                    </a:lnTo>
                    <a:cubicBezTo>
                      <a:pt x="548" y="123"/>
                      <a:pt x="548" y="73"/>
                      <a:pt x="498" y="43"/>
                    </a:cubicBezTo>
                    <a:lnTo>
                      <a:pt x="462" y="22"/>
                    </a:lnTo>
                    <a:cubicBezTo>
                      <a:pt x="437" y="8"/>
                      <a:pt x="403" y="0"/>
                      <a:pt x="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1"/>
              <p:cNvSpPr/>
              <p:nvPr/>
            </p:nvSpPr>
            <p:spPr>
              <a:xfrm>
                <a:off x="1746763" y="3802596"/>
                <a:ext cx="81930" cy="45859"/>
              </a:xfrm>
              <a:custGeom>
                <a:avLst/>
                <a:gdLst/>
                <a:ahLst/>
                <a:cxnLst/>
                <a:rect l="l" t="t" r="r" b="b"/>
                <a:pathLst>
                  <a:path w="770" h="431" extrusionOk="0">
                    <a:moveTo>
                      <a:pt x="409" y="0"/>
                    </a:moveTo>
                    <a:cubicBezTo>
                      <a:pt x="375" y="0"/>
                      <a:pt x="341" y="7"/>
                      <a:pt x="316" y="22"/>
                    </a:cubicBezTo>
                    <a:lnTo>
                      <a:pt x="50" y="172"/>
                    </a:lnTo>
                    <a:cubicBezTo>
                      <a:pt x="0" y="201"/>
                      <a:pt x="0" y="252"/>
                      <a:pt x="50" y="281"/>
                    </a:cubicBezTo>
                    <a:lnTo>
                      <a:pt x="273" y="410"/>
                    </a:lnTo>
                    <a:cubicBezTo>
                      <a:pt x="298" y="424"/>
                      <a:pt x="330" y="431"/>
                      <a:pt x="363" y="431"/>
                    </a:cubicBezTo>
                    <a:cubicBezTo>
                      <a:pt x="397" y="431"/>
                      <a:pt x="431" y="424"/>
                      <a:pt x="459" y="410"/>
                    </a:cubicBezTo>
                    <a:lnTo>
                      <a:pt x="718" y="258"/>
                    </a:lnTo>
                    <a:cubicBezTo>
                      <a:pt x="770" y="229"/>
                      <a:pt x="770" y="179"/>
                      <a:pt x="718" y="151"/>
                    </a:cubicBezTo>
                    <a:lnTo>
                      <a:pt x="502" y="22"/>
                    </a:lnTo>
                    <a:cubicBezTo>
                      <a:pt x="477" y="7"/>
                      <a:pt x="443" y="0"/>
                      <a:pt x="4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1"/>
              <p:cNvSpPr/>
              <p:nvPr/>
            </p:nvSpPr>
            <p:spPr>
              <a:xfrm>
                <a:off x="2158970" y="3791105"/>
                <a:ext cx="106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extrusionOk="0">
                    <a:moveTo>
                      <a:pt x="1562" y="1"/>
                    </a:moveTo>
                    <a:lnTo>
                      <a:pt x="1" y="89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1"/>
              <p:cNvSpPr/>
              <p:nvPr/>
            </p:nvSpPr>
            <p:spPr>
              <a:xfrm>
                <a:off x="2350815" y="3584576"/>
                <a:ext cx="166201" cy="95656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899" fill="none" extrusionOk="0">
                    <a:moveTo>
                      <a:pt x="1562" y="1"/>
                    </a:moveTo>
                    <a:lnTo>
                      <a:pt x="1" y="89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1"/>
              <p:cNvSpPr/>
              <p:nvPr/>
            </p:nvSpPr>
            <p:spPr>
              <a:xfrm>
                <a:off x="1636210" y="2914500"/>
                <a:ext cx="345179" cy="203619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1427" extrusionOk="0">
                    <a:moveTo>
                      <a:pt x="2358" y="0"/>
                    </a:moveTo>
                    <a:cubicBezTo>
                      <a:pt x="2353" y="0"/>
                      <a:pt x="2348" y="1"/>
                      <a:pt x="2343" y="1"/>
                    </a:cubicBezTo>
                    <a:lnTo>
                      <a:pt x="1265" y="167"/>
                    </a:lnTo>
                    <a:cubicBezTo>
                      <a:pt x="1229" y="174"/>
                      <a:pt x="1186" y="194"/>
                      <a:pt x="1143" y="217"/>
                    </a:cubicBezTo>
                    <a:cubicBezTo>
                      <a:pt x="1093" y="244"/>
                      <a:pt x="1050" y="274"/>
                      <a:pt x="1022" y="310"/>
                    </a:cubicBezTo>
                    <a:lnTo>
                      <a:pt x="58" y="1323"/>
                    </a:lnTo>
                    <a:cubicBezTo>
                      <a:pt x="1" y="1381"/>
                      <a:pt x="0" y="1427"/>
                      <a:pt x="45" y="1427"/>
                    </a:cubicBezTo>
                    <a:cubicBezTo>
                      <a:pt x="51" y="1427"/>
                      <a:pt x="57" y="1426"/>
                      <a:pt x="64" y="1424"/>
                    </a:cubicBezTo>
                    <a:lnTo>
                      <a:pt x="1151" y="1259"/>
                    </a:lnTo>
                    <a:cubicBezTo>
                      <a:pt x="1186" y="1252"/>
                      <a:pt x="1229" y="1229"/>
                      <a:pt x="1272" y="1209"/>
                    </a:cubicBezTo>
                    <a:cubicBezTo>
                      <a:pt x="1315" y="1179"/>
                      <a:pt x="1358" y="1150"/>
                      <a:pt x="1388" y="1116"/>
                    </a:cubicBezTo>
                    <a:lnTo>
                      <a:pt x="2359" y="101"/>
                    </a:lnTo>
                    <a:cubicBezTo>
                      <a:pt x="2418" y="42"/>
                      <a:pt x="2416" y="0"/>
                      <a:pt x="2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1"/>
              <p:cNvSpPr/>
              <p:nvPr/>
            </p:nvSpPr>
            <p:spPr>
              <a:xfrm>
                <a:off x="1708286" y="3000657"/>
                <a:ext cx="237159" cy="2190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535" extrusionOk="0">
                    <a:moveTo>
                      <a:pt x="1589" y="0"/>
                    </a:moveTo>
                    <a:lnTo>
                      <a:pt x="949" y="670"/>
                    </a:lnTo>
                    <a:cubicBezTo>
                      <a:pt x="922" y="699"/>
                      <a:pt x="879" y="733"/>
                      <a:pt x="836" y="756"/>
                    </a:cubicBezTo>
                    <a:cubicBezTo>
                      <a:pt x="792" y="785"/>
                      <a:pt x="749" y="799"/>
                      <a:pt x="713" y="806"/>
                    </a:cubicBezTo>
                    <a:lnTo>
                      <a:pt x="1" y="922"/>
                    </a:lnTo>
                    <a:lnTo>
                      <a:pt x="59" y="1396"/>
                    </a:lnTo>
                    <a:cubicBezTo>
                      <a:pt x="72" y="1474"/>
                      <a:pt x="127" y="1534"/>
                      <a:pt x="190" y="1534"/>
                    </a:cubicBezTo>
                    <a:cubicBezTo>
                      <a:pt x="196" y="1534"/>
                      <a:pt x="203" y="1533"/>
                      <a:pt x="209" y="1532"/>
                    </a:cubicBezTo>
                    <a:lnTo>
                      <a:pt x="792" y="1439"/>
                    </a:lnTo>
                    <a:cubicBezTo>
                      <a:pt x="829" y="1439"/>
                      <a:pt x="879" y="1417"/>
                      <a:pt x="922" y="1396"/>
                    </a:cubicBezTo>
                    <a:cubicBezTo>
                      <a:pt x="965" y="1367"/>
                      <a:pt x="1008" y="1337"/>
                      <a:pt x="1036" y="1303"/>
                    </a:cubicBezTo>
                    <a:lnTo>
                      <a:pt x="1562" y="756"/>
                    </a:lnTo>
                    <a:cubicBezTo>
                      <a:pt x="1626" y="683"/>
                      <a:pt x="1662" y="561"/>
                      <a:pt x="1655" y="475"/>
                    </a:cubicBezTo>
                    <a:lnTo>
                      <a:pt x="1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1"/>
              <p:cNvSpPr/>
              <p:nvPr/>
            </p:nvSpPr>
            <p:spPr>
              <a:xfrm>
                <a:off x="1089829" y="3979226"/>
                <a:ext cx="683849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6427" h="2642" extrusionOk="0">
                    <a:moveTo>
                      <a:pt x="0" y="1"/>
                    </a:moveTo>
                    <a:lnTo>
                      <a:pt x="0" y="460"/>
                    </a:lnTo>
                    <a:lnTo>
                      <a:pt x="3657" y="2589"/>
                    </a:lnTo>
                    <a:cubicBezTo>
                      <a:pt x="3719" y="2624"/>
                      <a:pt x="3800" y="2642"/>
                      <a:pt x="3881" y="2642"/>
                    </a:cubicBezTo>
                    <a:cubicBezTo>
                      <a:pt x="3962" y="2642"/>
                      <a:pt x="4043" y="2624"/>
                      <a:pt x="4104" y="2589"/>
                    </a:cubicBezTo>
                    <a:lnTo>
                      <a:pt x="6331" y="1302"/>
                    </a:lnTo>
                    <a:cubicBezTo>
                      <a:pt x="6390" y="1265"/>
                      <a:pt x="6426" y="1215"/>
                      <a:pt x="6426" y="1172"/>
                    </a:cubicBezTo>
                    <a:cubicBezTo>
                      <a:pt x="6426" y="1020"/>
                      <a:pt x="6426" y="863"/>
                      <a:pt x="6418" y="712"/>
                    </a:cubicBezTo>
                    <a:cubicBezTo>
                      <a:pt x="6418" y="755"/>
                      <a:pt x="6390" y="805"/>
                      <a:pt x="6331" y="834"/>
                    </a:cubicBezTo>
                    <a:lnTo>
                      <a:pt x="5505" y="1315"/>
                    </a:lnTo>
                    <a:cubicBezTo>
                      <a:pt x="5548" y="1352"/>
                      <a:pt x="5598" y="1388"/>
                      <a:pt x="5650" y="1416"/>
                    </a:cubicBezTo>
                    <a:lnTo>
                      <a:pt x="5289" y="1467"/>
                    </a:lnTo>
                    <a:lnTo>
                      <a:pt x="5225" y="1647"/>
                    </a:lnTo>
                    <a:cubicBezTo>
                      <a:pt x="5175" y="1624"/>
                      <a:pt x="5132" y="1588"/>
                      <a:pt x="5089" y="1554"/>
                    </a:cubicBezTo>
                    <a:lnTo>
                      <a:pt x="4097" y="2128"/>
                    </a:lnTo>
                    <a:cubicBezTo>
                      <a:pt x="4039" y="2160"/>
                      <a:pt x="3960" y="2176"/>
                      <a:pt x="3880" y="2176"/>
                    </a:cubicBezTo>
                    <a:cubicBezTo>
                      <a:pt x="3800" y="2176"/>
                      <a:pt x="3719" y="2160"/>
                      <a:pt x="3657" y="212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1"/>
              <p:cNvSpPr/>
              <p:nvPr/>
            </p:nvSpPr>
            <p:spPr>
              <a:xfrm>
                <a:off x="1079721" y="3973055"/>
                <a:ext cx="10215" cy="55116"/>
              </a:xfrm>
              <a:custGeom>
                <a:avLst/>
                <a:gdLst/>
                <a:ahLst/>
                <a:cxnLst/>
                <a:rect l="l" t="t" r="r" b="b"/>
                <a:pathLst>
                  <a:path w="96" h="518" extrusionOk="0">
                    <a:moveTo>
                      <a:pt x="0" y="0"/>
                    </a:moveTo>
                    <a:lnTo>
                      <a:pt x="0" y="468"/>
                    </a:lnTo>
                    <a:lnTo>
                      <a:pt x="95" y="518"/>
                    </a:lnTo>
                    <a:lnTo>
                      <a:pt x="95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1"/>
              <p:cNvSpPr/>
              <p:nvPr/>
            </p:nvSpPr>
            <p:spPr>
              <a:xfrm>
                <a:off x="1079721" y="3919640"/>
                <a:ext cx="551697" cy="291117"/>
              </a:xfrm>
              <a:custGeom>
                <a:avLst/>
                <a:gdLst/>
                <a:ahLst/>
                <a:cxnLst/>
                <a:rect l="l" t="t" r="r" b="b"/>
                <a:pathLst>
                  <a:path w="5185" h="2736" extrusionOk="0">
                    <a:moveTo>
                      <a:pt x="871" y="0"/>
                    </a:moveTo>
                    <a:lnTo>
                      <a:pt x="828" y="28"/>
                    </a:lnTo>
                    <a:lnTo>
                      <a:pt x="749" y="71"/>
                    </a:lnTo>
                    <a:cubicBezTo>
                      <a:pt x="820" y="150"/>
                      <a:pt x="878" y="237"/>
                      <a:pt x="921" y="337"/>
                    </a:cubicBezTo>
                    <a:lnTo>
                      <a:pt x="683" y="475"/>
                    </a:lnTo>
                    <a:lnTo>
                      <a:pt x="511" y="373"/>
                    </a:lnTo>
                    <a:cubicBezTo>
                      <a:pt x="483" y="330"/>
                      <a:pt x="447" y="294"/>
                      <a:pt x="411" y="266"/>
                    </a:cubicBezTo>
                    <a:lnTo>
                      <a:pt x="368" y="294"/>
                    </a:lnTo>
                    <a:lnTo>
                      <a:pt x="130" y="432"/>
                    </a:lnTo>
                    <a:lnTo>
                      <a:pt x="30" y="488"/>
                    </a:lnTo>
                    <a:lnTo>
                      <a:pt x="0" y="502"/>
                    </a:lnTo>
                    <a:lnTo>
                      <a:pt x="95" y="561"/>
                    </a:lnTo>
                    <a:lnTo>
                      <a:pt x="3752" y="2688"/>
                    </a:lnTo>
                    <a:cubicBezTo>
                      <a:pt x="3814" y="2720"/>
                      <a:pt x="3895" y="2736"/>
                      <a:pt x="3975" y="2736"/>
                    </a:cubicBezTo>
                    <a:cubicBezTo>
                      <a:pt x="4055" y="2736"/>
                      <a:pt x="4134" y="2720"/>
                      <a:pt x="4192" y="2688"/>
                    </a:cubicBezTo>
                    <a:lnTo>
                      <a:pt x="5184" y="2114"/>
                    </a:lnTo>
                    <a:cubicBezTo>
                      <a:pt x="4910" y="1898"/>
                      <a:pt x="4744" y="1530"/>
                      <a:pt x="4637" y="1165"/>
                    </a:cubicBezTo>
                    <a:cubicBezTo>
                      <a:pt x="4580" y="1208"/>
                      <a:pt x="4522" y="1242"/>
                      <a:pt x="4458" y="1285"/>
                    </a:cubicBezTo>
                    <a:cubicBezTo>
                      <a:pt x="4066" y="1512"/>
                      <a:pt x="3554" y="1626"/>
                      <a:pt x="3042" y="1626"/>
                    </a:cubicBezTo>
                    <a:cubicBezTo>
                      <a:pt x="2529" y="1626"/>
                      <a:pt x="2017" y="1512"/>
                      <a:pt x="1625" y="1285"/>
                    </a:cubicBezTo>
                    <a:cubicBezTo>
                      <a:pt x="1230" y="1056"/>
                      <a:pt x="1035" y="761"/>
                      <a:pt x="1035" y="459"/>
                    </a:cubicBezTo>
                    <a:lnTo>
                      <a:pt x="1035" y="143"/>
                    </a:lnTo>
                    <a:lnTo>
                      <a:pt x="971" y="107"/>
                    </a:lnTo>
                    <a:cubicBezTo>
                      <a:pt x="942" y="64"/>
                      <a:pt x="906" y="28"/>
                      <a:pt x="8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80" y="1"/>
                    </a:moveTo>
                    <a:lnTo>
                      <a:pt x="80" y="1"/>
                    </a:lnTo>
                    <a:lnTo>
                      <a:pt x="1" y="44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1"/>
              <p:cNvSpPr/>
              <p:nvPr/>
            </p:nvSpPr>
            <p:spPr>
              <a:xfrm>
                <a:off x="1612057" y="3955392"/>
                <a:ext cx="160668" cy="163860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540" extrusionOk="0">
                    <a:moveTo>
                      <a:pt x="36" y="1"/>
                    </a:moveTo>
                    <a:lnTo>
                      <a:pt x="36" y="123"/>
                    </a:lnTo>
                    <a:cubicBezTo>
                      <a:pt x="36" y="203"/>
                      <a:pt x="22" y="275"/>
                      <a:pt x="0" y="354"/>
                    </a:cubicBezTo>
                    <a:cubicBezTo>
                      <a:pt x="95" y="786"/>
                      <a:pt x="274" y="1274"/>
                      <a:pt x="597" y="1539"/>
                    </a:cubicBezTo>
                    <a:lnTo>
                      <a:pt x="1423" y="1058"/>
                    </a:lnTo>
                    <a:cubicBezTo>
                      <a:pt x="1482" y="1029"/>
                      <a:pt x="1510" y="979"/>
                      <a:pt x="1510" y="936"/>
                    </a:cubicBezTo>
                    <a:cubicBezTo>
                      <a:pt x="1510" y="886"/>
                      <a:pt x="1482" y="843"/>
                      <a:pt x="1423" y="806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1"/>
              <p:cNvSpPr/>
              <p:nvPr/>
            </p:nvSpPr>
            <p:spPr>
              <a:xfrm>
                <a:off x="1022370" y="3571595"/>
                <a:ext cx="760459" cy="440613"/>
              </a:xfrm>
              <a:custGeom>
                <a:avLst/>
                <a:gdLst/>
                <a:ahLst/>
                <a:cxnLst/>
                <a:rect l="l" t="t" r="r" b="b"/>
                <a:pathLst>
                  <a:path w="7147" h="4141" extrusionOk="0">
                    <a:moveTo>
                      <a:pt x="3558" y="0"/>
                    </a:moveTo>
                    <a:lnTo>
                      <a:pt x="1" y="2071"/>
                    </a:lnTo>
                    <a:lnTo>
                      <a:pt x="1467" y="2918"/>
                    </a:lnTo>
                    <a:lnTo>
                      <a:pt x="1481" y="2926"/>
                    </a:lnTo>
                    <a:lnTo>
                      <a:pt x="1574" y="2976"/>
                    </a:lnTo>
                    <a:lnTo>
                      <a:pt x="1617" y="3004"/>
                    </a:lnTo>
                    <a:lnTo>
                      <a:pt x="1747" y="3076"/>
                    </a:lnTo>
                    <a:lnTo>
                      <a:pt x="1755" y="3083"/>
                    </a:lnTo>
                    <a:lnTo>
                      <a:pt x="2323" y="3408"/>
                    </a:lnTo>
                    <a:lnTo>
                      <a:pt x="3351" y="4004"/>
                    </a:lnTo>
                    <a:lnTo>
                      <a:pt x="3588" y="4141"/>
                    </a:lnTo>
                    <a:lnTo>
                      <a:pt x="4990" y="3321"/>
                    </a:lnTo>
                    <a:lnTo>
                      <a:pt x="4774" y="3142"/>
                    </a:lnTo>
                    <a:lnTo>
                      <a:pt x="3394" y="1969"/>
                    </a:lnTo>
                    <a:lnTo>
                      <a:pt x="3817" y="1739"/>
                    </a:lnTo>
                    <a:lnTo>
                      <a:pt x="5406" y="3083"/>
                    </a:lnTo>
                    <a:lnTo>
                      <a:pt x="5578" y="2983"/>
                    </a:lnTo>
                    <a:lnTo>
                      <a:pt x="7146" y="2071"/>
                    </a:lnTo>
                    <a:lnTo>
                      <a:pt x="355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1"/>
              <p:cNvSpPr/>
              <p:nvPr/>
            </p:nvSpPr>
            <p:spPr>
              <a:xfrm>
                <a:off x="1147819" y="3913469"/>
                <a:ext cx="24685" cy="13832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0" extrusionOk="0">
                    <a:moveTo>
                      <a:pt x="93" y="1"/>
                    </a:moveTo>
                    <a:cubicBezTo>
                      <a:pt x="67" y="1"/>
                      <a:pt x="43" y="8"/>
                      <a:pt x="23" y="22"/>
                    </a:cubicBezTo>
                    <a:cubicBezTo>
                      <a:pt x="16" y="22"/>
                      <a:pt x="7" y="29"/>
                      <a:pt x="7" y="29"/>
                    </a:cubicBezTo>
                    <a:cubicBezTo>
                      <a:pt x="0" y="29"/>
                      <a:pt x="0" y="36"/>
                      <a:pt x="0" y="36"/>
                    </a:cubicBezTo>
                    <a:cubicBezTo>
                      <a:pt x="36" y="65"/>
                      <a:pt x="73" y="93"/>
                      <a:pt x="109" y="129"/>
                    </a:cubicBezTo>
                    <a:lnTo>
                      <a:pt x="188" y="86"/>
                    </a:lnTo>
                    <a:lnTo>
                      <a:pt x="231" y="58"/>
                    </a:lnTo>
                    <a:cubicBezTo>
                      <a:pt x="223" y="50"/>
                      <a:pt x="209" y="43"/>
                      <a:pt x="195" y="36"/>
                    </a:cubicBezTo>
                    <a:lnTo>
                      <a:pt x="188" y="29"/>
                    </a:lnTo>
                    <a:cubicBezTo>
                      <a:pt x="154" y="10"/>
                      <a:pt x="122" y="1"/>
                      <a:pt x="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1"/>
              <p:cNvSpPr/>
              <p:nvPr/>
            </p:nvSpPr>
            <p:spPr>
              <a:xfrm>
                <a:off x="1159311" y="3922513"/>
                <a:ext cx="8619" cy="4788"/>
              </a:xfrm>
              <a:custGeom>
                <a:avLst/>
                <a:gdLst/>
                <a:ahLst/>
                <a:cxnLst/>
                <a:rect l="l" t="t" r="r" b="b"/>
                <a:pathLst>
                  <a:path w="81" h="45" extrusionOk="0">
                    <a:moveTo>
                      <a:pt x="1" y="44"/>
                    </a:moveTo>
                    <a:lnTo>
                      <a:pt x="80" y="1"/>
                    </a:lnTo>
                    <a:lnTo>
                      <a:pt x="80" y="1"/>
                    </a:lnTo>
                    <a:lnTo>
                      <a:pt x="1" y="44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1"/>
              <p:cNvSpPr/>
              <p:nvPr/>
            </p:nvSpPr>
            <p:spPr>
              <a:xfrm>
                <a:off x="1140265" y="3892082"/>
                <a:ext cx="49690" cy="28409"/>
              </a:xfrm>
              <a:custGeom>
                <a:avLst/>
                <a:gdLst/>
                <a:ahLst/>
                <a:cxnLst/>
                <a:rect l="l" t="t" r="r" b="b"/>
                <a:pathLst>
                  <a:path w="467" h="267" extrusionOk="0">
                    <a:moveTo>
                      <a:pt x="121" y="1"/>
                    </a:moveTo>
                    <a:cubicBezTo>
                      <a:pt x="78" y="21"/>
                      <a:pt x="44" y="44"/>
                      <a:pt x="1" y="64"/>
                    </a:cubicBezTo>
                    <a:cubicBezTo>
                      <a:pt x="7" y="64"/>
                      <a:pt x="14" y="57"/>
                      <a:pt x="21" y="57"/>
                    </a:cubicBezTo>
                    <a:cubicBezTo>
                      <a:pt x="21" y="57"/>
                      <a:pt x="28" y="51"/>
                      <a:pt x="35" y="51"/>
                    </a:cubicBezTo>
                    <a:lnTo>
                      <a:pt x="44" y="51"/>
                    </a:lnTo>
                    <a:cubicBezTo>
                      <a:pt x="44" y="44"/>
                      <a:pt x="51" y="44"/>
                      <a:pt x="51" y="44"/>
                    </a:cubicBezTo>
                    <a:lnTo>
                      <a:pt x="71" y="44"/>
                    </a:lnTo>
                    <a:cubicBezTo>
                      <a:pt x="87" y="44"/>
                      <a:pt x="94" y="35"/>
                      <a:pt x="101" y="35"/>
                    </a:cubicBezTo>
                    <a:cubicBezTo>
                      <a:pt x="151" y="35"/>
                      <a:pt x="208" y="57"/>
                      <a:pt x="266" y="94"/>
                    </a:cubicBezTo>
                    <a:cubicBezTo>
                      <a:pt x="273" y="94"/>
                      <a:pt x="280" y="101"/>
                      <a:pt x="287" y="107"/>
                    </a:cubicBezTo>
                    <a:lnTo>
                      <a:pt x="294" y="107"/>
                    </a:lnTo>
                    <a:cubicBezTo>
                      <a:pt x="302" y="107"/>
                      <a:pt x="302" y="107"/>
                      <a:pt x="302" y="114"/>
                    </a:cubicBezTo>
                    <a:cubicBezTo>
                      <a:pt x="316" y="121"/>
                      <a:pt x="323" y="130"/>
                      <a:pt x="330" y="137"/>
                    </a:cubicBezTo>
                    <a:lnTo>
                      <a:pt x="337" y="137"/>
                    </a:lnTo>
                    <a:cubicBezTo>
                      <a:pt x="352" y="151"/>
                      <a:pt x="359" y="157"/>
                      <a:pt x="373" y="173"/>
                    </a:cubicBezTo>
                    <a:cubicBezTo>
                      <a:pt x="373" y="173"/>
                      <a:pt x="380" y="173"/>
                      <a:pt x="380" y="180"/>
                    </a:cubicBezTo>
                    <a:cubicBezTo>
                      <a:pt x="389" y="187"/>
                      <a:pt x="396" y="194"/>
                      <a:pt x="402" y="201"/>
                    </a:cubicBezTo>
                    <a:lnTo>
                      <a:pt x="409" y="201"/>
                    </a:lnTo>
                    <a:cubicBezTo>
                      <a:pt x="416" y="216"/>
                      <a:pt x="432" y="223"/>
                      <a:pt x="439" y="237"/>
                    </a:cubicBezTo>
                    <a:cubicBezTo>
                      <a:pt x="446" y="251"/>
                      <a:pt x="452" y="259"/>
                      <a:pt x="466" y="266"/>
                    </a:cubicBezTo>
                    <a:lnTo>
                      <a:pt x="466" y="194"/>
                    </a:lnTo>
                    <a:lnTo>
                      <a:pt x="439" y="180"/>
                    </a:lnTo>
                    <a:lnTo>
                      <a:pt x="366" y="137"/>
                    </a:lnTo>
                    <a:lnTo>
                      <a:pt x="302" y="10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1"/>
              <p:cNvSpPr/>
              <p:nvPr/>
            </p:nvSpPr>
            <p:spPr>
              <a:xfrm>
                <a:off x="1131114" y="3895806"/>
                <a:ext cx="58841" cy="39156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68" extrusionOk="0">
                    <a:moveTo>
                      <a:pt x="187" y="0"/>
                    </a:moveTo>
                    <a:cubicBezTo>
                      <a:pt x="180" y="0"/>
                      <a:pt x="173" y="9"/>
                      <a:pt x="157" y="9"/>
                    </a:cubicBezTo>
                    <a:lnTo>
                      <a:pt x="137" y="9"/>
                    </a:lnTo>
                    <a:cubicBezTo>
                      <a:pt x="137" y="9"/>
                      <a:pt x="130" y="9"/>
                      <a:pt x="130" y="16"/>
                    </a:cubicBezTo>
                    <a:lnTo>
                      <a:pt x="121" y="16"/>
                    </a:lnTo>
                    <a:cubicBezTo>
                      <a:pt x="114" y="16"/>
                      <a:pt x="107" y="22"/>
                      <a:pt x="107" y="22"/>
                    </a:cubicBezTo>
                    <a:cubicBezTo>
                      <a:pt x="100" y="22"/>
                      <a:pt x="93" y="29"/>
                      <a:pt x="87" y="29"/>
                    </a:cubicBezTo>
                    <a:cubicBezTo>
                      <a:pt x="50" y="52"/>
                      <a:pt x="21" y="86"/>
                      <a:pt x="0" y="138"/>
                    </a:cubicBezTo>
                    <a:cubicBezTo>
                      <a:pt x="43" y="145"/>
                      <a:pt x="87" y="159"/>
                      <a:pt x="130" y="188"/>
                    </a:cubicBezTo>
                    <a:cubicBezTo>
                      <a:pt x="137" y="188"/>
                      <a:pt x="143" y="195"/>
                      <a:pt x="157" y="202"/>
                    </a:cubicBezTo>
                    <a:cubicBezTo>
                      <a:pt x="157" y="202"/>
                      <a:pt x="157" y="195"/>
                      <a:pt x="164" y="195"/>
                    </a:cubicBezTo>
                    <a:cubicBezTo>
                      <a:pt x="164" y="195"/>
                      <a:pt x="173" y="188"/>
                      <a:pt x="180" y="188"/>
                    </a:cubicBezTo>
                    <a:cubicBezTo>
                      <a:pt x="200" y="174"/>
                      <a:pt x="224" y="167"/>
                      <a:pt x="250" y="167"/>
                    </a:cubicBezTo>
                    <a:cubicBezTo>
                      <a:pt x="279" y="167"/>
                      <a:pt x="311" y="176"/>
                      <a:pt x="345" y="195"/>
                    </a:cubicBezTo>
                    <a:lnTo>
                      <a:pt x="352" y="202"/>
                    </a:lnTo>
                    <a:cubicBezTo>
                      <a:pt x="366" y="209"/>
                      <a:pt x="380" y="216"/>
                      <a:pt x="388" y="224"/>
                    </a:cubicBezTo>
                    <a:cubicBezTo>
                      <a:pt x="423" y="252"/>
                      <a:pt x="459" y="288"/>
                      <a:pt x="488" y="331"/>
                    </a:cubicBezTo>
                    <a:lnTo>
                      <a:pt x="552" y="367"/>
                    </a:lnTo>
                    <a:lnTo>
                      <a:pt x="552" y="231"/>
                    </a:lnTo>
                    <a:cubicBezTo>
                      <a:pt x="538" y="224"/>
                      <a:pt x="532" y="216"/>
                      <a:pt x="525" y="202"/>
                    </a:cubicBezTo>
                    <a:cubicBezTo>
                      <a:pt x="518" y="188"/>
                      <a:pt x="502" y="181"/>
                      <a:pt x="495" y="166"/>
                    </a:cubicBezTo>
                    <a:lnTo>
                      <a:pt x="488" y="166"/>
                    </a:lnTo>
                    <a:cubicBezTo>
                      <a:pt x="482" y="159"/>
                      <a:pt x="475" y="152"/>
                      <a:pt x="466" y="145"/>
                    </a:cubicBezTo>
                    <a:cubicBezTo>
                      <a:pt x="466" y="138"/>
                      <a:pt x="459" y="138"/>
                      <a:pt x="459" y="138"/>
                    </a:cubicBezTo>
                    <a:cubicBezTo>
                      <a:pt x="445" y="122"/>
                      <a:pt x="438" y="116"/>
                      <a:pt x="423" y="102"/>
                    </a:cubicBezTo>
                    <a:lnTo>
                      <a:pt x="416" y="102"/>
                    </a:lnTo>
                    <a:cubicBezTo>
                      <a:pt x="409" y="95"/>
                      <a:pt x="402" y="86"/>
                      <a:pt x="388" y="79"/>
                    </a:cubicBezTo>
                    <a:cubicBezTo>
                      <a:pt x="388" y="72"/>
                      <a:pt x="388" y="72"/>
                      <a:pt x="380" y="72"/>
                    </a:cubicBezTo>
                    <a:lnTo>
                      <a:pt x="373" y="72"/>
                    </a:lnTo>
                    <a:cubicBezTo>
                      <a:pt x="366" y="66"/>
                      <a:pt x="359" y="59"/>
                      <a:pt x="352" y="59"/>
                    </a:cubicBezTo>
                    <a:cubicBezTo>
                      <a:pt x="294" y="22"/>
                      <a:pt x="237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1"/>
              <p:cNvSpPr/>
              <p:nvPr/>
            </p:nvSpPr>
            <p:spPr>
              <a:xfrm>
                <a:off x="1091213" y="3910064"/>
                <a:ext cx="86612" cy="60117"/>
              </a:xfrm>
              <a:custGeom>
                <a:avLst/>
                <a:gdLst/>
                <a:ahLst/>
                <a:cxnLst/>
                <a:rect l="l" t="t" r="r" b="b"/>
                <a:pathLst>
                  <a:path w="814" h="565" extrusionOk="0">
                    <a:moveTo>
                      <a:pt x="335" y="1"/>
                    </a:moveTo>
                    <a:cubicBezTo>
                      <a:pt x="298" y="1"/>
                      <a:pt x="264" y="9"/>
                      <a:pt x="237" y="25"/>
                    </a:cubicBezTo>
                    <a:cubicBezTo>
                      <a:pt x="160" y="68"/>
                      <a:pt x="80" y="118"/>
                      <a:pt x="1" y="161"/>
                    </a:cubicBezTo>
                    <a:cubicBezTo>
                      <a:pt x="8" y="161"/>
                      <a:pt x="15" y="154"/>
                      <a:pt x="22" y="154"/>
                    </a:cubicBezTo>
                    <a:cubicBezTo>
                      <a:pt x="22" y="154"/>
                      <a:pt x="22" y="147"/>
                      <a:pt x="30" y="147"/>
                    </a:cubicBezTo>
                    <a:lnTo>
                      <a:pt x="44" y="147"/>
                    </a:lnTo>
                    <a:cubicBezTo>
                      <a:pt x="51" y="140"/>
                      <a:pt x="65" y="140"/>
                      <a:pt x="73" y="140"/>
                    </a:cubicBezTo>
                    <a:cubicBezTo>
                      <a:pt x="80" y="140"/>
                      <a:pt x="87" y="133"/>
                      <a:pt x="101" y="133"/>
                    </a:cubicBezTo>
                    <a:cubicBezTo>
                      <a:pt x="151" y="133"/>
                      <a:pt x="210" y="154"/>
                      <a:pt x="267" y="190"/>
                    </a:cubicBezTo>
                    <a:cubicBezTo>
                      <a:pt x="273" y="190"/>
                      <a:pt x="280" y="197"/>
                      <a:pt x="289" y="204"/>
                    </a:cubicBezTo>
                    <a:lnTo>
                      <a:pt x="296" y="204"/>
                    </a:lnTo>
                    <a:cubicBezTo>
                      <a:pt x="324" y="227"/>
                      <a:pt x="346" y="247"/>
                      <a:pt x="375" y="270"/>
                    </a:cubicBezTo>
                    <a:cubicBezTo>
                      <a:pt x="382" y="277"/>
                      <a:pt x="396" y="290"/>
                      <a:pt x="403" y="297"/>
                    </a:cubicBezTo>
                    <a:cubicBezTo>
                      <a:pt x="475" y="377"/>
                      <a:pt x="532" y="463"/>
                      <a:pt x="575" y="565"/>
                    </a:cubicBezTo>
                    <a:lnTo>
                      <a:pt x="813" y="427"/>
                    </a:lnTo>
                    <a:cubicBezTo>
                      <a:pt x="770" y="327"/>
                      <a:pt x="712" y="240"/>
                      <a:pt x="641" y="161"/>
                    </a:cubicBezTo>
                    <a:cubicBezTo>
                      <a:pt x="605" y="125"/>
                      <a:pt x="568" y="97"/>
                      <a:pt x="532" y="68"/>
                    </a:cubicBezTo>
                    <a:cubicBezTo>
                      <a:pt x="518" y="61"/>
                      <a:pt x="512" y="54"/>
                      <a:pt x="505" y="54"/>
                    </a:cubicBezTo>
                    <a:cubicBezTo>
                      <a:pt x="462" y="25"/>
                      <a:pt x="418" y="11"/>
                      <a:pt x="375" y="4"/>
                    </a:cubicBezTo>
                    <a:cubicBezTo>
                      <a:pt x="362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1"/>
              <p:cNvSpPr/>
              <p:nvPr/>
            </p:nvSpPr>
            <p:spPr>
              <a:xfrm>
                <a:off x="1093447" y="3941985"/>
                <a:ext cx="30006" cy="23621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22" extrusionOk="0">
                    <a:moveTo>
                      <a:pt x="138" y="1"/>
                    </a:moveTo>
                    <a:cubicBezTo>
                      <a:pt x="114" y="1"/>
                      <a:pt x="92" y="7"/>
                      <a:pt x="73" y="20"/>
                    </a:cubicBezTo>
                    <a:cubicBezTo>
                      <a:pt x="66" y="20"/>
                      <a:pt x="59" y="27"/>
                      <a:pt x="52" y="27"/>
                    </a:cubicBezTo>
                    <a:cubicBezTo>
                      <a:pt x="52" y="34"/>
                      <a:pt x="44" y="34"/>
                      <a:pt x="44" y="40"/>
                    </a:cubicBezTo>
                    <a:cubicBezTo>
                      <a:pt x="37" y="49"/>
                      <a:pt x="30" y="56"/>
                      <a:pt x="23" y="70"/>
                    </a:cubicBezTo>
                    <a:cubicBezTo>
                      <a:pt x="23" y="77"/>
                      <a:pt x="16" y="77"/>
                      <a:pt x="16" y="84"/>
                    </a:cubicBezTo>
                    <a:cubicBezTo>
                      <a:pt x="16" y="92"/>
                      <a:pt x="9" y="92"/>
                      <a:pt x="9" y="99"/>
                    </a:cubicBezTo>
                    <a:cubicBezTo>
                      <a:pt x="9" y="106"/>
                      <a:pt x="9" y="113"/>
                      <a:pt x="1" y="120"/>
                    </a:cubicBezTo>
                    <a:lnTo>
                      <a:pt x="1" y="142"/>
                    </a:lnTo>
                    <a:lnTo>
                      <a:pt x="1" y="170"/>
                    </a:lnTo>
                    <a:lnTo>
                      <a:pt x="1" y="222"/>
                    </a:lnTo>
                    <a:lnTo>
                      <a:pt x="239" y="84"/>
                    </a:lnTo>
                    <a:lnTo>
                      <a:pt x="282" y="56"/>
                    </a:lnTo>
                    <a:cubicBezTo>
                      <a:pt x="268" y="49"/>
                      <a:pt x="259" y="40"/>
                      <a:pt x="246" y="34"/>
                    </a:cubicBezTo>
                    <a:cubicBezTo>
                      <a:pt x="239" y="34"/>
                      <a:pt x="239" y="27"/>
                      <a:pt x="239" y="27"/>
                    </a:cubicBezTo>
                    <a:cubicBezTo>
                      <a:pt x="202" y="10"/>
                      <a:pt x="168" y="1"/>
                      <a:pt x="1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1"/>
              <p:cNvSpPr/>
              <p:nvPr/>
            </p:nvSpPr>
            <p:spPr>
              <a:xfrm>
                <a:off x="1082807" y="3965500"/>
                <a:ext cx="10747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101" h="58" extrusionOk="0">
                    <a:moveTo>
                      <a:pt x="101" y="1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1"/>
              <p:cNvSpPr/>
              <p:nvPr/>
            </p:nvSpPr>
            <p:spPr>
              <a:xfrm>
                <a:off x="1079721" y="3924215"/>
                <a:ext cx="72779" cy="4745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46" extrusionOk="0">
                    <a:moveTo>
                      <a:pt x="209" y="0"/>
                    </a:moveTo>
                    <a:cubicBezTo>
                      <a:pt x="195" y="0"/>
                      <a:pt x="188" y="7"/>
                      <a:pt x="181" y="7"/>
                    </a:cubicBezTo>
                    <a:cubicBezTo>
                      <a:pt x="173" y="7"/>
                      <a:pt x="159" y="7"/>
                      <a:pt x="152" y="14"/>
                    </a:cubicBezTo>
                    <a:lnTo>
                      <a:pt x="138" y="14"/>
                    </a:lnTo>
                    <a:cubicBezTo>
                      <a:pt x="130" y="14"/>
                      <a:pt x="130" y="21"/>
                      <a:pt x="130" y="21"/>
                    </a:cubicBezTo>
                    <a:cubicBezTo>
                      <a:pt x="123" y="21"/>
                      <a:pt x="116" y="28"/>
                      <a:pt x="109" y="28"/>
                    </a:cubicBezTo>
                    <a:cubicBezTo>
                      <a:pt x="43" y="64"/>
                      <a:pt x="0" y="150"/>
                      <a:pt x="0" y="266"/>
                    </a:cubicBezTo>
                    <a:cubicBezTo>
                      <a:pt x="0" y="323"/>
                      <a:pt x="16" y="389"/>
                      <a:pt x="30" y="445"/>
                    </a:cubicBezTo>
                    <a:lnTo>
                      <a:pt x="130" y="389"/>
                    </a:lnTo>
                    <a:lnTo>
                      <a:pt x="130" y="337"/>
                    </a:lnTo>
                    <a:lnTo>
                      <a:pt x="130" y="309"/>
                    </a:lnTo>
                    <a:lnTo>
                      <a:pt x="130" y="287"/>
                    </a:lnTo>
                    <a:cubicBezTo>
                      <a:pt x="138" y="280"/>
                      <a:pt x="138" y="273"/>
                      <a:pt x="138" y="266"/>
                    </a:cubicBezTo>
                    <a:cubicBezTo>
                      <a:pt x="138" y="259"/>
                      <a:pt x="145" y="259"/>
                      <a:pt x="145" y="251"/>
                    </a:cubicBezTo>
                    <a:cubicBezTo>
                      <a:pt x="145" y="244"/>
                      <a:pt x="152" y="244"/>
                      <a:pt x="152" y="237"/>
                    </a:cubicBezTo>
                    <a:cubicBezTo>
                      <a:pt x="159" y="223"/>
                      <a:pt x="166" y="216"/>
                      <a:pt x="173" y="207"/>
                    </a:cubicBezTo>
                    <a:cubicBezTo>
                      <a:pt x="173" y="201"/>
                      <a:pt x="181" y="201"/>
                      <a:pt x="181" y="194"/>
                    </a:cubicBezTo>
                    <a:cubicBezTo>
                      <a:pt x="188" y="194"/>
                      <a:pt x="195" y="187"/>
                      <a:pt x="202" y="187"/>
                    </a:cubicBezTo>
                    <a:cubicBezTo>
                      <a:pt x="221" y="174"/>
                      <a:pt x="243" y="168"/>
                      <a:pt x="267" y="168"/>
                    </a:cubicBezTo>
                    <a:cubicBezTo>
                      <a:pt x="297" y="168"/>
                      <a:pt x="331" y="177"/>
                      <a:pt x="368" y="194"/>
                    </a:cubicBezTo>
                    <a:cubicBezTo>
                      <a:pt x="368" y="194"/>
                      <a:pt x="368" y="201"/>
                      <a:pt x="375" y="201"/>
                    </a:cubicBezTo>
                    <a:cubicBezTo>
                      <a:pt x="388" y="207"/>
                      <a:pt x="397" y="216"/>
                      <a:pt x="411" y="223"/>
                    </a:cubicBezTo>
                    <a:cubicBezTo>
                      <a:pt x="447" y="251"/>
                      <a:pt x="483" y="287"/>
                      <a:pt x="511" y="330"/>
                    </a:cubicBezTo>
                    <a:lnTo>
                      <a:pt x="683" y="432"/>
                    </a:lnTo>
                    <a:cubicBezTo>
                      <a:pt x="640" y="330"/>
                      <a:pt x="583" y="244"/>
                      <a:pt x="511" y="164"/>
                    </a:cubicBezTo>
                    <a:cubicBezTo>
                      <a:pt x="504" y="157"/>
                      <a:pt x="490" y="144"/>
                      <a:pt x="483" y="137"/>
                    </a:cubicBezTo>
                    <a:cubicBezTo>
                      <a:pt x="454" y="114"/>
                      <a:pt x="432" y="94"/>
                      <a:pt x="404" y="71"/>
                    </a:cubicBezTo>
                    <a:lnTo>
                      <a:pt x="397" y="71"/>
                    </a:lnTo>
                    <a:cubicBezTo>
                      <a:pt x="388" y="64"/>
                      <a:pt x="381" y="57"/>
                      <a:pt x="375" y="57"/>
                    </a:cubicBezTo>
                    <a:cubicBezTo>
                      <a:pt x="318" y="21"/>
                      <a:pt x="259" y="0"/>
                      <a:pt x="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1"/>
              <p:cNvSpPr/>
              <p:nvPr/>
            </p:nvSpPr>
            <p:spPr>
              <a:xfrm>
                <a:off x="1600672" y="3913362"/>
                <a:ext cx="15322" cy="79802"/>
              </a:xfrm>
              <a:custGeom>
                <a:avLst/>
                <a:gdLst/>
                <a:ahLst/>
                <a:cxnLst/>
                <a:rect l="l" t="t" r="r" b="b"/>
                <a:pathLst>
                  <a:path w="144" h="750" extrusionOk="0">
                    <a:moveTo>
                      <a:pt x="143" y="1"/>
                    </a:moveTo>
                    <a:lnTo>
                      <a:pt x="0" y="87"/>
                    </a:lnTo>
                    <a:cubicBezTo>
                      <a:pt x="7" y="152"/>
                      <a:pt x="14" y="239"/>
                      <a:pt x="29" y="325"/>
                    </a:cubicBezTo>
                    <a:cubicBezTo>
                      <a:pt x="43" y="454"/>
                      <a:pt x="73" y="598"/>
                      <a:pt x="107" y="749"/>
                    </a:cubicBezTo>
                    <a:cubicBezTo>
                      <a:pt x="129" y="670"/>
                      <a:pt x="143" y="598"/>
                      <a:pt x="143" y="518"/>
                    </a:cubicBez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1"/>
              <p:cNvSpPr/>
              <p:nvPr/>
            </p:nvSpPr>
            <p:spPr>
              <a:xfrm>
                <a:off x="1189848" y="3912617"/>
                <a:ext cx="383368" cy="180033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692" extrusionOk="0">
                    <a:moveTo>
                      <a:pt x="0" y="1"/>
                    </a:moveTo>
                    <a:lnTo>
                      <a:pt x="0" y="525"/>
                    </a:lnTo>
                    <a:cubicBezTo>
                      <a:pt x="0" y="827"/>
                      <a:pt x="195" y="1122"/>
                      <a:pt x="590" y="1351"/>
                    </a:cubicBezTo>
                    <a:cubicBezTo>
                      <a:pt x="982" y="1578"/>
                      <a:pt x="1494" y="1692"/>
                      <a:pt x="2007" y="1692"/>
                    </a:cubicBezTo>
                    <a:cubicBezTo>
                      <a:pt x="2519" y="1692"/>
                      <a:pt x="3031" y="1578"/>
                      <a:pt x="3423" y="1351"/>
                    </a:cubicBezTo>
                    <a:cubicBezTo>
                      <a:pt x="3487" y="1308"/>
                      <a:pt x="3545" y="1274"/>
                      <a:pt x="3602" y="1231"/>
                    </a:cubicBezTo>
                    <a:cubicBezTo>
                      <a:pt x="3502" y="886"/>
                      <a:pt x="3451" y="548"/>
                      <a:pt x="3437" y="339"/>
                    </a:cubicBezTo>
                    <a:lnTo>
                      <a:pt x="2014" y="1165"/>
                    </a:lnTo>
                    <a:lnTo>
                      <a:pt x="1582" y="913"/>
                    </a:lnTo>
                    <a:lnTo>
                      <a:pt x="547" y="316"/>
                    </a:lnTo>
                    <a:lnTo>
                      <a:pt x="288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>
                <a:off x="1022370" y="3791850"/>
                <a:ext cx="381772" cy="244832"/>
              </a:xfrm>
              <a:custGeom>
                <a:avLst/>
                <a:gdLst/>
                <a:ahLst/>
                <a:cxnLst/>
                <a:rect l="l" t="t" r="r" b="b"/>
                <a:pathLst>
                  <a:path w="3588" h="230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1229" y="943"/>
                    </a:lnTo>
                    <a:lnTo>
                      <a:pt x="1410" y="1043"/>
                    </a:lnTo>
                    <a:lnTo>
                      <a:pt x="1474" y="1079"/>
                    </a:lnTo>
                    <a:lnTo>
                      <a:pt x="1547" y="1122"/>
                    </a:lnTo>
                    <a:lnTo>
                      <a:pt x="1574" y="1136"/>
                    </a:lnTo>
                    <a:lnTo>
                      <a:pt x="1862" y="1301"/>
                    </a:lnTo>
                    <a:lnTo>
                      <a:pt x="2121" y="1451"/>
                    </a:lnTo>
                    <a:lnTo>
                      <a:pt x="3156" y="2048"/>
                    </a:lnTo>
                    <a:lnTo>
                      <a:pt x="3588" y="2300"/>
                    </a:lnTo>
                    <a:lnTo>
                      <a:pt x="3588" y="2071"/>
                    </a:lnTo>
                    <a:lnTo>
                      <a:pt x="3351" y="1934"/>
                    </a:lnTo>
                    <a:lnTo>
                      <a:pt x="2323" y="1338"/>
                    </a:lnTo>
                    <a:lnTo>
                      <a:pt x="1755" y="1013"/>
                    </a:lnTo>
                    <a:lnTo>
                      <a:pt x="1747" y="1006"/>
                    </a:lnTo>
                    <a:lnTo>
                      <a:pt x="1617" y="934"/>
                    </a:lnTo>
                    <a:lnTo>
                      <a:pt x="1574" y="906"/>
                    </a:lnTo>
                    <a:lnTo>
                      <a:pt x="1481" y="856"/>
                    </a:lnTo>
                    <a:lnTo>
                      <a:pt x="1467" y="84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1"/>
              <p:cNvSpPr/>
              <p:nvPr/>
            </p:nvSpPr>
            <p:spPr>
              <a:xfrm>
                <a:off x="1404038" y="3924960"/>
                <a:ext cx="151517" cy="111723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1050" extrusionOk="0">
                    <a:moveTo>
                      <a:pt x="1403" y="0"/>
                    </a:moveTo>
                    <a:lnTo>
                      <a:pt x="1" y="820"/>
                    </a:lnTo>
                    <a:lnTo>
                      <a:pt x="1" y="1049"/>
                    </a:lnTo>
                    <a:lnTo>
                      <a:pt x="1424" y="223"/>
                    </a:lnTo>
                    <a:cubicBezTo>
                      <a:pt x="1410" y="87"/>
                      <a:pt x="1403" y="0"/>
                      <a:pt x="14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1"/>
              <p:cNvSpPr/>
              <p:nvPr/>
            </p:nvSpPr>
            <p:spPr>
              <a:xfrm>
                <a:off x="1597479" y="3791850"/>
                <a:ext cx="185353" cy="130769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229" extrusionOk="0">
                    <a:moveTo>
                      <a:pt x="1741" y="1"/>
                    </a:moveTo>
                    <a:lnTo>
                      <a:pt x="173" y="913"/>
                    </a:lnTo>
                    <a:lnTo>
                      <a:pt x="1" y="1013"/>
                    </a:lnTo>
                    <a:lnTo>
                      <a:pt x="16" y="1020"/>
                    </a:lnTo>
                    <a:cubicBezTo>
                      <a:pt x="16" y="1020"/>
                      <a:pt x="16" y="1099"/>
                      <a:pt x="30" y="1229"/>
                    </a:cubicBezTo>
                    <a:lnTo>
                      <a:pt x="173" y="1143"/>
                    </a:lnTo>
                    <a:lnTo>
                      <a:pt x="1741" y="230"/>
                    </a:lnTo>
                    <a:lnTo>
                      <a:pt x="1741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1"/>
              <p:cNvSpPr/>
              <p:nvPr/>
            </p:nvSpPr>
            <p:spPr>
              <a:xfrm>
                <a:off x="1383502" y="3756630"/>
                <a:ext cx="307503" cy="397839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739" extrusionOk="0">
                    <a:moveTo>
                      <a:pt x="423" y="0"/>
                    </a:moveTo>
                    <a:lnTo>
                      <a:pt x="0" y="230"/>
                    </a:lnTo>
                    <a:lnTo>
                      <a:pt x="1380" y="1403"/>
                    </a:lnTo>
                    <a:lnTo>
                      <a:pt x="1596" y="1582"/>
                    </a:lnTo>
                    <a:cubicBezTo>
                      <a:pt x="1596" y="1582"/>
                      <a:pt x="1603" y="1669"/>
                      <a:pt x="1617" y="1805"/>
                    </a:cubicBezTo>
                    <a:cubicBezTo>
                      <a:pt x="1631" y="2014"/>
                      <a:pt x="1682" y="2352"/>
                      <a:pt x="1782" y="2697"/>
                    </a:cubicBezTo>
                    <a:cubicBezTo>
                      <a:pt x="1889" y="3062"/>
                      <a:pt x="2055" y="3430"/>
                      <a:pt x="2329" y="3646"/>
                    </a:cubicBezTo>
                    <a:cubicBezTo>
                      <a:pt x="2372" y="3680"/>
                      <a:pt x="2415" y="3716"/>
                      <a:pt x="2465" y="3739"/>
                    </a:cubicBezTo>
                    <a:lnTo>
                      <a:pt x="2529" y="3559"/>
                    </a:lnTo>
                    <a:lnTo>
                      <a:pt x="2890" y="3508"/>
                    </a:lnTo>
                    <a:cubicBezTo>
                      <a:pt x="2838" y="3480"/>
                      <a:pt x="2788" y="3444"/>
                      <a:pt x="2745" y="3407"/>
                    </a:cubicBezTo>
                    <a:cubicBezTo>
                      <a:pt x="2422" y="3142"/>
                      <a:pt x="2243" y="2654"/>
                      <a:pt x="2148" y="2222"/>
                    </a:cubicBezTo>
                    <a:cubicBezTo>
                      <a:pt x="2114" y="2071"/>
                      <a:pt x="2084" y="1927"/>
                      <a:pt x="2070" y="1798"/>
                    </a:cubicBezTo>
                    <a:cubicBezTo>
                      <a:pt x="2055" y="1712"/>
                      <a:pt x="2048" y="1625"/>
                      <a:pt x="2041" y="1560"/>
                    </a:cubicBezTo>
                    <a:cubicBezTo>
                      <a:pt x="2027" y="1430"/>
                      <a:pt x="2027" y="1351"/>
                      <a:pt x="2027" y="1351"/>
                    </a:cubicBezTo>
                    <a:lnTo>
                      <a:pt x="2012" y="1344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6" name="Google Shape;1276;p41"/>
            <p:cNvGrpSpPr/>
            <p:nvPr/>
          </p:nvGrpSpPr>
          <p:grpSpPr>
            <a:xfrm>
              <a:off x="1348450" y="1369360"/>
              <a:ext cx="2801449" cy="1664403"/>
              <a:chOff x="1348450" y="1369360"/>
              <a:chExt cx="2801449" cy="1664403"/>
            </a:xfrm>
          </p:grpSpPr>
          <p:sp>
            <p:nvSpPr>
              <p:cNvPr id="1277" name="Google Shape;1277;p41"/>
              <p:cNvSpPr/>
              <p:nvPr/>
            </p:nvSpPr>
            <p:spPr>
              <a:xfrm>
                <a:off x="2110453" y="1659447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78" name="Google Shape;1278;p41"/>
              <p:cNvGrpSpPr/>
              <p:nvPr/>
            </p:nvGrpSpPr>
            <p:grpSpPr>
              <a:xfrm>
                <a:off x="1348450" y="1369360"/>
                <a:ext cx="2440677" cy="1290783"/>
                <a:chOff x="1348450" y="1369360"/>
                <a:chExt cx="2440677" cy="1290783"/>
              </a:xfrm>
            </p:grpSpPr>
            <p:sp>
              <p:nvSpPr>
                <p:cNvPr id="1279" name="Google Shape;1279;p41"/>
                <p:cNvSpPr/>
                <p:nvPr/>
              </p:nvSpPr>
              <p:spPr>
                <a:xfrm>
                  <a:off x="1348450" y="1954200"/>
                  <a:ext cx="99155" cy="9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" h="562" fill="none" extrusionOk="0">
                      <a:moveTo>
                        <a:pt x="561" y="282"/>
                      </a:moveTo>
                      <a:cubicBezTo>
                        <a:pt x="561" y="432"/>
                        <a:pt x="438" y="561"/>
                        <a:pt x="281" y="561"/>
                      </a:cubicBezTo>
                      <a:cubicBezTo>
                        <a:pt x="129" y="561"/>
                        <a:pt x="0" y="432"/>
                        <a:pt x="0" y="282"/>
                      </a:cubicBezTo>
                      <a:cubicBezTo>
                        <a:pt x="0" y="123"/>
                        <a:pt x="129" y="0"/>
                        <a:pt x="281" y="0"/>
                      </a:cubicBezTo>
                      <a:cubicBezTo>
                        <a:pt x="438" y="0"/>
                        <a:pt x="561" y="123"/>
                        <a:pt x="561" y="28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0" name="Google Shape;1280;p41"/>
                <p:cNvGrpSpPr/>
                <p:nvPr/>
              </p:nvGrpSpPr>
              <p:grpSpPr>
                <a:xfrm>
                  <a:off x="3674978" y="2545948"/>
                  <a:ext cx="114150" cy="114196"/>
                  <a:chOff x="-685100" y="4136737"/>
                  <a:chExt cx="38359" cy="38359"/>
                </a:xfrm>
              </p:grpSpPr>
              <p:sp>
                <p:nvSpPr>
                  <p:cNvPr id="1281" name="Google Shape;1281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0" y="1"/>
                        </a:moveTo>
                        <a:lnTo>
                          <a:pt x="388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2" name="Google Shape;1282;p41"/>
                  <p:cNvSpPr/>
                  <p:nvPr/>
                </p:nvSpPr>
                <p:spPr>
                  <a:xfrm>
                    <a:off x="-685100" y="4136737"/>
                    <a:ext cx="38359" cy="38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89" fill="none" extrusionOk="0">
                        <a:moveTo>
                          <a:pt x="388" y="1"/>
                        </a:moveTo>
                        <a:lnTo>
                          <a:pt x="0" y="389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83" name="Google Shape;1283;p41"/>
                <p:cNvSpPr/>
                <p:nvPr/>
              </p:nvSpPr>
              <p:spPr>
                <a:xfrm>
                  <a:off x="1548185" y="1369360"/>
                  <a:ext cx="105061" cy="100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635" extrusionOk="0">
                      <a:moveTo>
                        <a:pt x="662" y="1"/>
                      </a:moveTo>
                      <a:lnTo>
                        <a:pt x="1" y="110"/>
                      </a:lnTo>
                      <a:lnTo>
                        <a:pt x="425" y="634"/>
                      </a:lnTo>
                      <a:lnTo>
                        <a:pt x="662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4" name="Google Shape;1284;p41"/>
              <p:cNvSpPr/>
              <p:nvPr/>
            </p:nvSpPr>
            <p:spPr>
              <a:xfrm>
                <a:off x="3730765" y="3007259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5" name="Google Shape;1285;p41"/>
          <p:cNvGrpSpPr/>
          <p:nvPr/>
        </p:nvGrpSpPr>
        <p:grpSpPr>
          <a:xfrm>
            <a:off x="7338227" y="692266"/>
            <a:ext cx="914796" cy="413726"/>
            <a:chOff x="6246802" y="4035541"/>
            <a:chExt cx="914796" cy="413726"/>
          </a:xfrm>
        </p:grpSpPr>
        <p:grpSp>
          <p:nvGrpSpPr>
            <p:cNvPr id="1286" name="Google Shape;1286;p41"/>
            <p:cNvGrpSpPr/>
            <p:nvPr/>
          </p:nvGrpSpPr>
          <p:grpSpPr>
            <a:xfrm>
              <a:off x="6246802" y="4035541"/>
              <a:ext cx="495681" cy="413726"/>
              <a:chOff x="6246802" y="4035541"/>
              <a:chExt cx="495681" cy="413726"/>
            </a:xfrm>
          </p:grpSpPr>
          <p:sp>
            <p:nvSpPr>
              <p:cNvPr id="1287" name="Google Shape;1287;p41"/>
              <p:cNvSpPr/>
              <p:nvPr/>
            </p:nvSpPr>
            <p:spPr>
              <a:xfrm>
                <a:off x="6637422" y="4035541"/>
                <a:ext cx="105061" cy="9934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626" extrusionOk="0">
                    <a:moveTo>
                      <a:pt x="1" y="1"/>
                    </a:moveTo>
                    <a:lnTo>
                      <a:pt x="239" y="625"/>
                    </a:lnTo>
                    <a:lnTo>
                      <a:pt x="662" y="10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1"/>
              <p:cNvSpPr/>
              <p:nvPr/>
            </p:nvSpPr>
            <p:spPr>
              <a:xfrm>
                <a:off x="6246802" y="4314017"/>
                <a:ext cx="165226" cy="135250"/>
              </a:xfrm>
              <a:custGeom>
                <a:avLst/>
                <a:gdLst/>
                <a:ahLst/>
                <a:cxnLst/>
                <a:rect l="l" t="t" r="r" b="b"/>
                <a:pathLst>
                  <a:path w="705" h="577" fill="none" extrusionOk="0">
                    <a:moveTo>
                      <a:pt x="353" y="577"/>
                    </a:moveTo>
                    <a:lnTo>
                      <a:pt x="252" y="511"/>
                    </a:lnTo>
                    <a:cubicBezTo>
                      <a:pt x="8" y="354"/>
                      <a:pt x="8" y="239"/>
                      <a:pt x="1" y="196"/>
                    </a:cubicBezTo>
                    <a:cubicBezTo>
                      <a:pt x="1" y="87"/>
                      <a:pt x="87" y="1"/>
                      <a:pt x="194" y="1"/>
                    </a:cubicBezTo>
                    <a:cubicBezTo>
                      <a:pt x="259" y="1"/>
                      <a:pt x="316" y="37"/>
                      <a:pt x="353" y="87"/>
                    </a:cubicBezTo>
                    <a:cubicBezTo>
                      <a:pt x="389" y="37"/>
                      <a:pt x="446" y="1"/>
                      <a:pt x="511" y="1"/>
                    </a:cubicBezTo>
                    <a:cubicBezTo>
                      <a:pt x="611" y="1"/>
                      <a:pt x="698" y="87"/>
                      <a:pt x="698" y="196"/>
                    </a:cubicBezTo>
                    <a:cubicBezTo>
                      <a:pt x="698" y="239"/>
                      <a:pt x="704" y="354"/>
                      <a:pt x="453" y="51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9" name="Google Shape;1289;p41"/>
            <p:cNvSpPr/>
            <p:nvPr/>
          </p:nvSpPr>
          <p:spPr>
            <a:xfrm>
              <a:off x="6742465" y="44227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Content:</a:t>
            </a:r>
            <a:endParaRPr dirty="0"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3"/>
          </p:nvPr>
        </p:nvSpPr>
        <p:spPr>
          <a:xfrm>
            <a:off x="720000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technologies we used?</a:t>
            </a:r>
            <a:endParaRPr sz="1600" dirty="0"/>
          </a:p>
        </p:txBody>
      </p:sp>
      <p:sp>
        <p:nvSpPr>
          <p:cNvPr id="753" name="Google Shape;753;p40"/>
          <p:cNvSpPr txBox="1">
            <a:spLocks noGrp="1"/>
          </p:cNvSpPr>
          <p:nvPr>
            <p:ph type="subTitle" idx="1"/>
          </p:nvPr>
        </p:nvSpPr>
        <p:spPr>
          <a:xfrm>
            <a:off x="720000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the visitor counter?</a:t>
            </a:r>
            <a:endParaRPr dirty="0"/>
          </a:p>
        </p:txBody>
      </p:sp>
      <p:sp>
        <p:nvSpPr>
          <p:cNvPr id="754" name="Google Shape;754;p40"/>
          <p:cNvSpPr txBox="1">
            <a:spLocks noGrp="1"/>
          </p:cNvSpPr>
          <p:nvPr>
            <p:ph type="subTitle" idx="2"/>
          </p:nvPr>
        </p:nvSpPr>
        <p:spPr>
          <a:xfrm>
            <a:off x="3419271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are the benefits of having a visitor counter?</a:t>
            </a:r>
            <a:endParaRPr dirty="0"/>
          </a:p>
        </p:txBody>
      </p:sp>
      <p:sp>
        <p:nvSpPr>
          <p:cNvPr id="755" name="Google Shape;755;p40"/>
          <p:cNvSpPr txBox="1">
            <a:spLocks noGrp="1"/>
          </p:cNvSpPr>
          <p:nvPr>
            <p:ph type="subTitle" idx="4"/>
          </p:nvPr>
        </p:nvSpPr>
        <p:spPr>
          <a:xfrm>
            <a:off x="3419274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Who did which task in the creation?</a:t>
            </a:r>
            <a:endParaRPr dirty="0"/>
          </a:p>
        </p:txBody>
      </p:sp>
      <p:sp>
        <p:nvSpPr>
          <p:cNvPr id="756" name="Google Shape;756;p40"/>
          <p:cNvSpPr txBox="1">
            <a:spLocks noGrp="1"/>
          </p:cNvSpPr>
          <p:nvPr>
            <p:ph type="subTitle" idx="5"/>
          </p:nvPr>
        </p:nvSpPr>
        <p:spPr>
          <a:xfrm>
            <a:off x="6118549" y="22179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chalenges we faced while working?</a:t>
            </a:r>
            <a:endParaRPr dirty="0"/>
          </a:p>
        </p:txBody>
      </p:sp>
      <p:sp>
        <p:nvSpPr>
          <p:cNvPr id="757" name="Google Shape;757;p40"/>
          <p:cNvSpPr txBox="1">
            <a:spLocks noGrp="1"/>
          </p:cNvSpPr>
          <p:nvPr>
            <p:ph type="subTitle" idx="6"/>
          </p:nvPr>
        </p:nvSpPr>
        <p:spPr>
          <a:xfrm>
            <a:off x="6118549" y="39511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Time to move on to the project!</a:t>
            </a:r>
            <a:endParaRPr dirty="0"/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 idx="7"/>
          </p:nvPr>
        </p:nvSpPr>
        <p:spPr>
          <a:xfrm>
            <a:off x="720000" y="1388066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9" name="Google Shape;759;p40"/>
          <p:cNvSpPr txBox="1">
            <a:spLocks noGrp="1"/>
          </p:cNvSpPr>
          <p:nvPr>
            <p:ph type="title" idx="8"/>
          </p:nvPr>
        </p:nvSpPr>
        <p:spPr>
          <a:xfrm>
            <a:off x="720000" y="3123852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0" name="Google Shape;760;p40"/>
          <p:cNvSpPr txBox="1">
            <a:spLocks noGrp="1"/>
          </p:cNvSpPr>
          <p:nvPr>
            <p:ph type="title" idx="9"/>
          </p:nvPr>
        </p:nvSpPr>
        <p:spPr>
          <a:xfrm>
            <a:off x="3419275" y="1388066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1" name="Google Shape;761;p40"/>
          <p:cNvSpPr txBox="1">
            <a:spLocks noGrp="1"/>
          </p:cNvSpPr>
          <p:nvPr>
            <p:ph type="title" idx="13"/>
          </p:nvPr>
        </p:nvSpPr>
        <p:spPr>
          <a:xfrm>
            <a:off x="3419275" y="3123852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2" name="Google Shape;762;p40"/>
          <p:cNvSpPr txBox="1">
            <a:spLocks noGrp="1"/>
          </p:cNvSpPr>
          <p:nvPr>
            <p:ph type="title" idx="14"/>
          </p:nvPr>
        </p:nvSpPr>
        <p:spPr>
          <a:xfrm>
            <a:off x="6118550" y="1388066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3" name="Google Shape;763;p40"/>
          <p:cNvSpPr txBox="1">
            <a:spLocks noGrp="1"/>
          </p:cNvSpPr>
          <p:nvPr>
            <p:ph type="title" idx="15"/>
          </p:nvPr>
        </p:nvSpPr>
        <p:spPr>
          <a:xfrm>
            <a:off x="6118550" y="3123852"/>
            <a:ext cx="68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64" name="Google Shape;764;p40"/>
          <p:cNvSpPr txBox="1">
            <a:spLocks noGrp="1"/>
          </p:cNvSpPr>
          <p:nvPr>
            <p:ph type="subTitle" idx="16"/>
          </p:nvPr>
        </p:nvSpPr>
        <p:spPr>
          <a:xfrm>
            <a:off x="720000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Explanation</a:t>
            </a:r>
            <a:endParaRPr dirty="0"/>
          </a:p>
        </p:txBody>
      </p:sp>
      <p:sp>
        <p:nvSpPr>
          <p:cNvPr id="765" name="Google Shape;765;p40"/>
          <p:cNvSpPr txBox="1">
            <a:spLocks noGrp="1"/>
          </p:cNvSpPr>
          <p:nvPr>
            <p:ph type="subTitle" idx="17"/>
          </p:nvPr>
        </p:nvSpPr>
        <p:spPr>
          <a:xfrm>
            <a:off x="3419271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766" name="Google Shape;766;p40"/>
          <p:cNvSpPr txBox="1">
            <a:spLocks noGrp="1"/>
          </p:cNvSpPr>
          <p:nvPr>
            <p:ph type="subTitle" idx="18"/>
          </p:nvPr>
        </p:nvSpPr>
        <p:spPr>
          <a:xfrm>
            <a:off x="6118549" y="188606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767" name="Google Shape;767;p40"/>
          <p:cNvSpPr txBox="1">
            <a:spLocks noGrp="1"/>
          </p:cNvSpPr>
          <p:nvPr>
            <p:ph type="subTitle" idx="19"/>
          </p:nvPr>
        </p:nvSpPr>
        <p:spPr>
          <a:xfrm>
            <a:off x="720000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tools</a:t>
            </a:r>
            <a:endParaRPr dirty="0"/>
          </a:p>
        </p:txBody>
      </p:sp>
      <p:sp>
        <p:nvSpPr>
          <p:cNvPr id="768" name="Google Shape;768;p40"/>
          <p:cNvSpPr txBox="1">
            <a:spLocks noGrp="1"/>
          </p:cNvSpPr>
          <p:nvPr>
            <p:ph type="subTitle" idx="20"/>
          </p:nvPr>
        </p:nvSpPr>
        <p:spPr>
          <a:xfrm>
            <a:off x="3419271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distribution</a:t>
            </a:r>
            <a:endParaRPr dirty="0"/>
          </a:p>
        </p:txBody>
      </p:sp>
      <p:sp>
        <p:nvSpPr>
          <p:cNvPr id="769" name="Google Shape;769;p40"/>
          <p:cNvSpPr txBox="1">
            <a:spLocks noGrp="1"/>
          </p:cNvSpPr>
          <p:nvPr>
            <p:ph type="subTitle" idx="21"/>
          </p:nvPr>
        </p:nvSpPr>
        <p:spPr>
          <a:xfrm>
            <a:off x="6118549" y="361872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 the project</a:t>
            </a:r>
            <a:endParaRPr dirty="0"/>
          </a:p>
        </p:txBody>
      </p:sp>
      <p:grpSp>
        <p:nvGrpSpPr>
          <p:cNvPr id="770" name="Google Shape;770;p40"/>
          <p:cNvGrpSpPr/>
          <p:nvPr/>
        </p:nvGrpSpPr>
        <p:grpSpPr>
          <a:xfrm>
            <a:off x="7677477" y="589763"/>
            <a:ext cx="1005813" cy="827222"/>
            <a:chOff x="13476366" y="422025"/>
            <a:chExt cx="545127" cy="448335"/>
          </a:xfrm>
        </p:grpSpPr>
        <p:sp>
          <p:nvSpPr>
            <p:cNvPr id="771" name="Google Shape;771;p40"/>
            <p:cNvSpPr/>
            <p:nvPr/>
          </p:nvSpPr>
          <p:spPr>
            <a:xfrm>
              <a:off x="13476366" y="422025"/>
              <a:ext cx="545127" cy="168620"/>
            </a:xfrm>
            <a:custGeom>
              <a:avLst/>
              <a:gdLst/>
              <a:ahLst/>
              <a:cxnLst/>
              <a:rect l="l" t="t" r="r" b="b"/>
              <a:pathLst>
                <a:path w="1791" h="554" extrusionOk="0">
                  <a:moveTo>
                    <a:pt x="837" y="1"/>
                  </a:moveTo>
                  <a:cubicBezTo>
                    <a:pt x="532" y="1"/>
                    <a:pt x="241" y="118"/>
                    <a:pt x="36" y="351"/>
                  </a:cubicBezTo>
                  <a:cubicBezTo>
                    <a:pt x="0" y="395"/>
                    <a:pt x="7" y="467"/>
                    <a:pt x="57" y="517"/>
                  </a:cubicBezTo>
                  <a:cubicBezTo>
                    <a:pt x="86" y="539"/>
                    <a:pt x="119" y="549"/>
                    <a:pt x="149" y="549"/>
                  </a:cubicBezTo>
                  <a:cubicBezTo>
                    <a:pt x="179" y="549"/>
                    <a:pt x="208" y="539"/>
                    <a:pt x="230" y="517"/>
                  </a:cubicBezTo>
                  <a:cubicBezTo>
                    <a:pt x="392" y="330"/>
                    <a:pt x="624" y="236"/>
                    <a:pt x="868" y="236"/>
                  </a:cubicBezTo>
                  <a:cubicBezTo>
                    <a:pt x="1113" y="236"/>
                    <a:pt x="1370" y="330"/>
                    <a:pt x="1582" y="517"/>
                  </a:cubicBezTo>
                  <a:cubicBezTo>
                    <a:pt x="1610" y="538"/>
                    <a:pt x="1639" y="553"/>
                    <a:pt x="1675" y="553"/>
                  </a:cubicBezTo>
                  <a:cubicBezTo>
                    <a:pt x="1704" y="553"/>
                    <a:pt x="1732" y="538"/>
                    <a:pt x="1755" y="517"/>
                  </a:cubicBezTo>
                  <a:cubicBezTo>
                    <a:pt x="1791" y="467"/>
                    <a:pt x="1782" y="395"/>
                    <a:pt x="1725" y="351"/>
                  </a:cubicBezTo>
                  <a:cubicBezTo>
                    <a:pt x="1463" y="118"/>
                    <a:pt x="1143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3561894" y="541642"/>
              <a:ext cx="395985" cy="138183"/>
            </a:xfrm>
            <a:custGeom>
              <a:avLst/>
              <a:gdLst/>
              <a:ahLst/>
              <a:cxnLst/>
              <a:rect l="l" t="t" r="r" b="b"/>
              <a:pathLst>
                <a:path w="1301" h="454" extrusionOk="0">
                  <a:moveTo>
                    <a:pt x="614" y="1"/>
                  </a:moveTo>
                  <a:cubicBezTo>
                    <a:pt x="395" y="1"/>
                    <a:pt x="187" y="83"/>
                    <a:pt x="43" y="246"/>
                  </a:cubicBezTo>
                  <a:cubicBezTo>
                    <a:pt x="0" y="297"/>
                    <a:pt x="14" y="367"/>
                    <a:pt x="64" y="419"/>
                  </a:cubicBezTo>
                  <a:cubicBezTo>
                    <a:pt x="89" y="441"/>
                    <a:pt x="121" y="451"/>
                    <a:pt x="153" y="451"/>
                  </a:cubicBezTo>
                  <a:cubicBezTo>
                    <a:pt x="184" y="451"/>
                    <a:pt x="215" y="441"/>
                    <a:pt x="237" y="419"/>
                  </a:cubicBezTo>
                  <a:cubicBezTo>
                    <a:pt x="338" y="300"/>
                    <a:pt x="485" y="240"/>
                    <a:pt x="640" y="240"/>
                  </a:cubicBezTo>
                  <a:cubicBezTo>
                    <a:pt x="796" y="240"/>
                    <a:pt x="959" y="300"/>
                    <a:pt x="1092" y="419"/>
                  </a:cubicBezTo>
                  <a:cubicBezTo>
                    <a:pt x="1122" y="440"/>
                    <a:pt x="1149" y="454"/>
                    <a:pt x="1185" y="454"/>
                  </a:cubicBezTo>
                  <a:cubicBezTo>
                    <a:pt x="1215" y="454"/>
                    <a:pt x="1242" y="440"/>
                    <a:pt x="1265" y="419"/>
                  </a:cubicBezTo>
                  <a:cubicBezTo>
                    <a:pt x="1301" y="367"/>
                    <a:pt x="1294" y="297"/>
                    <a:pt x="1242" y="246"/>
                  </a:cubicBezTo>
                  <a:cubicBezTo>
                    <a:pt x="1057" y="82"/>
                    <a:pt x="830" y="1"/>
                    <a:pt x="614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3648943" y="661563"/>
              <a:ext cx="247757" cy="108050"/>
            </a:xfrm>
            <a:custGeom>
              <a:avLst/>
              <a:gdLst/>
              <a:ahLst/>
              <a:cxnLst/>
              <a:rect l="l" t="t" r="r" b="b"/>
              <a:pathLst>
                <a:path w="814" h="355" extrusionOk="0">
                  <a:moveTo>
                    <a:pt x="375" y="1"/>
                  </a:moveTo>
                  <a:cubicBezTo>
                    <a:pt x="247" y="1"/>
                    <a:pt x="127" y="49"/>
                    <a:pt x="44" y="146"/>
                  </a:cubicBezTo>
                  <a:cubicBezTo>
                    <a:pt x="1" y="198"/>
                    <a:pt x="8" y="268"/>
                    <a:pt x="66" y="318"/>
                  </a:cubicBezTo>
                  <a:cubicBezTo>
                    <a:pt x="91" y="340"/>
                    <a:pt x="124" y="351"/>
                    <a:pt x="154" y="351"/>
                  </a:cubicBezTo>
                  <a:cubicBezTo>
                    <a:pt x="185" y="351"/>
                    <a:pt x="214" y="340"/>
                    <a:pt x="232" y="318"/>
                  </a:cubicBezTo>
                  <a:cubicBezTo>
                    <a:pt x="275" y="268"/>
                    <a:pt x="337" y="243"/>
                    <a:pt x="405" y="243"/>
                  </a:cubicBezTo>
                  <a:cubicBezTo>
                    <a:pt x="472" y="243"/>
                    <a:pt x="543" y="268"/>
                    <a:pt x="604" y="318"/>
                  </a:cubicBezTo>
                  <a:cubicBezTo>
                    <a:pt x="627" y="341"/>
                    <a:pt x="663" y="354"/>
                    <a:pt x="691" y="354"/>
                  </a:cubicBezTo>
                  <a:cubicBezTo>
                    <a:pt x="720" y="354"/>
                    <a:pt x="749" y="341"/>
                    <a:pt x="770" y="318"/>
                  </a:cubicBezTo>
                  <a:cubicBezTo>
                    <a:pt x="813" y="268"/>
                    <a:pt x="799" y="198"/>
                    <a:pt x="749" y="146"/>
                  </a:cubicBezTo>
                  <a:cubicBezTo>
                    <a:pt x="637" y="49"/>
                    <a:pt x="502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3738732" y="787267"/>
              <a:ext cx="92224" cy="83092"/>
            </a:xfrm>
            <a:custGeom>
              <a:avLst/>
              <a:gdLst/>
              <a:ahLst/>
              <a:cxnLst/>
              <a:rect l="l" t="t" r="r" b="b"/>
              <a:pathLst>
                <a:path w="303" h="273" extrusionOk="0">
                  <a:moveTo>
                    <a:pt x="137" y="0"/>
                  </a:moveTo>
                  <a:cubicBezTo>
                    <a:pt x="58" y="0"/>
                    <a:pt x="1" y="57"/>
                    <a:pt x="14" y="136"/>
                  </a:cubicBezTo>
                  <a:cubicBezTo>
                    <a:pt x="23" y="216"/>
                    <a:pt x="94" y="273"/>
                    <a:pt x="173" y="273"/>
                  </a:cubicBezTo>
                  <a:cubicBezTo>
                    <a:pt x="246" y="273"/>
                    <a:pt x="303" y="216"/>
                    <a:pt x="296" y="136"/>
                  </a:cubicBezTo>
                  <a:cubicBezTo>
                    <a:pt x="282" y="57"/>
                    <a:pt x="209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Explanation</a:t>
            </a:r>
            <a:endParaRPr dirty="0"/>
          </a:p>
        </p:txBody>
      </p:sp>
      <p:sp>
        <p:nvSpPr>
          <p:cNvPr id="1473" name="Google Shape;1473;p43"/>
          <p:cNvSpPr txBox="1">
            <a:spLocks noGrp="1"/>
          </p:cNvSpPr>
          <p:nvPr>
            <p:ph type="subTitle" idx="2"/>
          </p:nvPr>
        </p:nvSpPr>
        <p:spPr>
          <a:xfrm>
            <a:off x="726824" y="1675149"/>
            <a:ext cx="5163767" cy="2317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visitor counter is a system that keeps track of the ammount of people withing a given space. Aside from that it also keeps logs of all the times when a person has entered or exited said space. The system is light and compact as well as cheap and simple, making it ideal for a variety of situations.</a:t>
            </a:r>
            <a:endParaRPr dirty="0"/>
          </a:p>
        </p:txBody>
      </p:sp>
      <p:sp>
        <p:nvSpPr>
          <p:cNvPr id="1474" name="Google Shape;1474;p43"/>
          <p:cNvSpPr/>
          <p:nvPr/>
        </p:nvSpPr>
        <p:spPr>
          <a:xfrm>
            <a:off x="7466210" y="3402035"/>
            <a:ext cx="105061" cy="100776"/>
          </a:xfrm>
          <a:custGeom>
            <a:avLst/>
            <a:gdLst/>
            <a:ahLst/>
            <a:cxnLst/>
            <a:rect l="l" t="t" r="r" b="b"/>
            <a:pathLst>
              <a:path w="662" h="635" extrusionOk="0">
                <a:moveTo>
                  <a:pt x="662" y="1"/>
                </a:moveTo>
                <a:lnTo>
                  <a:pt x="1" y="110"/>
                </a:lnTo>
                <a:lnTo>
                  <a:pt x="425" y="634"/>
                </a:lnTo>
                <a:lnTo>
                  <a:pt x="662" y="1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5" name="Google Shape;1475;p43"/>
          <p:cNvGrpSpPr/>
          <p:nvPr/>
        </p:nvGrpSpPr>
        <p:grpSpPr>
          <a:xfrm>
            <a:off x="7465982" y="2633329"/>
            <a:ext cx="1215611" cy="2327215"/>
            <a:chOff x="7465982" y="2633329"/>
            <a:chExt cx="1215611" cy="2327215"/>
          </a:xfrm>
        </p:grpSpPr>
        <p:grpSp>
          <p:nvGrpSpPr>
            <p:cNvPr id="1476" name="Google Shape;1476;p43"/>
            <p:cNvGrpSpPr/>
            <p:nvPr/>
          </p:nvGrpSpPr>
          <p:grpSpPr>
            <a:xfrm>
              <a:off x="7811976" y="3402036"/>
              <a:ext cx="869617" cy="1442077"/>
              <a:chOff x="12574044" y="6091008"/>
              <a:chExt cx="1030597" cy="1709027"/>
            </a:xfrm>
          </p:grpSpPr>
          <p:sp>
            <p:nvSpPr>
              <p:cNvPr id="1477" name="Google Shape;1477;p43"/>
              <p:cNvSpPr/>
              <p:nvPr/>
            </p:nvSpPr>
            <p:spPr>
              <a:xfrm>
                <a:off x="12954810" y="6716486"/>
                <a:ext cx="172882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446" extrusionOk="0">
                    <a:moveTo>
                      <a:pt x="0" y="0"/>
                    </a:moveTo>
                    <a:lnTo>
                      <a:pt x="0" y="123"/>
                    </a:lnTo>
                    <a:lnTo>
                      <a:pt x="0" y="354"/>
                    </a:lnTo>
                    <a:cubicBezTo>
                      <a:pt x="100" y="597"/>
                      <a:pt x="157" y="813"/>
                      <a:pt x="194" y="992"/>
                    </a:cubicBezTo>
                    <a:cubicBezTo>
                      <a:pt x="201" y="1029"/>
                      <a:pt x="209" y="1058"/>
                      <a:pt x="216" y="1094"/>
                    </a:cubicBezTo>
                    <a:lnTo>
                      <a:pt x="568" y="1446"/>
                    </a:lnTo>
                    <a:lnTo>
                      <a:pt x="568" y="5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3"/>
              <p:cNvSpPr/>
              <p:nvPr/>
            </p:nvSpPr>
            <p:spPr>
              <a:xfrm>
                <a:off x="12954810" y="6469643"/>
                <a:ext cx="172882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8" h="1381" extrusionOk="0">
                    <a:moveTo>
                      <a:pt x="64" y="1"/>
                    </a:moveTo>
                    <a:cubicBezTo>
                      <a:pt x="28" y="259"/>
                      <a:pt x="7" y="539"/>
                      <a:pt x="0" y="811"/>
                    </a:cubicBezTo>
                    <a:lnTo>
                      <a:pt x="568" y="1381"/>
                    </a:lnTo>
                    <a:lnTo>
                      <a:pt x="568" y="503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3"/>
              <p:cNvSpPr/>
              <p:nvPr/>
            </p:nvSpPr>
            <p:spPr>
              <a:xfrm>
                <a:off x="12974290" y="6248671"/>
                <a:ext cx="153402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1229" extrusionOk="0">
                    <a:moveTo>
                      <a:pt x="152" y="0"/>
                    </a:moveTo>
                    <a:cubicBezTo>
                      <a:pt x="87" y="200"/>
                      <a:pt x="36" y="452"/>
                      <a:pt x="0" y="727"/>
                    </a:cubicBezTo>
                    <a:lnTo>
                      <a:pt x="504" y="1229"/>
                    </a:lnTo>
                    <a:lnTo>
                      <a:pt x="504" y="352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13020554" y="6091008"/>
                <a:ext cx="107138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871" extrusionOk="0">
                    <a:moveTo>
                      <a:pt x="352" y="1"/>
                    </a:moveTo>
                    <a:cubicBezTo>
                      <a:pt x="216" y="1"/>
                      <a:pt x="93" y="201"/>
                      <a:pt x="0" y="518"/>
                    </a:cubicBezTo>
                    <a:lnTo>
                      <a:pt x="352" y="870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3"/>
              <p:cNvSpPr/>
              <p:nvPr/>
            </p:nvSpPr>
            <p:spPr>
              <a:xfrm>
                <a:off x="13127387" y="6091008"/>
                <a:ext cx="107443" cy="265104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1" extrusionOk="0">
                    <a:moveTo>
                      <a:pt x="1" y="1"/>
                    </a:moveTo>
                    <a:lnTo>
                      <a:pt x="1" y="870"/>
                    </a:lnTo>
                    <a:lnTo>
                      <a:pt x="353" y="518"/>
                    </a:lnTo>
                    <a:cubicBezTo>
                      <a:pt x="253" y="201"/>
                      <a:pt x="130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3"/>
              <p:cNvSpPr/>
              <p:nvPr/>
            </p:nvSpPr>
            <p:spPr>
              <a:xfrm>
                <a:off x="13127387" y="6248671"/>
                <a:ext cx="153707" cy="37406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229" extrusionOk="0">
                    <a:moveTo>
                      <a:pt x="353" y="0"/>
                    </a:moveTo>
                    <a:lnTo>
                      <a:pt x="1" y="352"/>
                    </a:lnTo>
                    <a:lnTo>
                      <a:pt x="1" y="1229"/>
                    </a:lnTo>
                    <a:lnTo>
                      <a:pt x="505" y="727"/>
                    </a:lnTo>
                    <a:cubicBezTo>
                      <a:pt x="468" y="452"/>
                      <a:pt x="418" y="200"/>
                      <a:pt x="3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3"/>
              <p:cNvSpPr/>
              <p:nvPr/>
            </p:nvSpPr>
            <p:spPr>
              <a:xfrm>
                <a:off x="13127387" y="6469643"/>
                <a:ext cx="173187" cy="420332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381" extrusionOk="0">
                    <a:moveTo>
                      <a:pt x="505" y="1"/>
                    </a:moveTo>
                    <a:lnTo>
                      <a:pt x="1" y="503"/>
                    </a:lnTo>
                    <a:lnTo>
                      <a:pt x="1" y="1381"/>
                    </a:lnTo>
                    <a:lnTo>
                      <a:pt x="569" y="811"/>
                    </a:lnTo>
                    <a:cubicBezTo>
                      <a:pt x="562" y="539"/>
                      <a:pt x="539" y="259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3"/>
              <p:cNvSpPr/>
              <p:nvPr/>
            </p:nvSpPr>
            <p:spPr>
              <a:xfrm>
                <a:off x="13127387" y="6716486"/>
                <a:ext cx="173187" cy="44011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1446" extrusionOk="0">
                    <a:moveTo>
                      <a:pt x="569" y="0"/>
                    </a:moveTo>
                    <a:lnTo>
                      <a:pt x="1" y="570"/>
                    </a:lnTo>
                    <a:lnTo>
                      <a:pt x="1" y="1446"/>
                    </a:lnTo>
                    <a:lnTo>
                      <a:pt x="260" y="1187"/>
                    </a:lnTo>
                    <a:cubicBezTo>
                      <a:pt x="260" y="1165"/>
                      <a:pt x="267" y="1137"/>
                      <a:pt x="274" y="1115"/>
                    </a:cubicBezTo>
                    <a:cubicBezTo>
                      <a:pt x="303" y="949"/>
                      <a:pt x="360" y="763"/>
                      <a:pt x="439" y="554"/>
                    </a:cubicBezTo>
                    <a:cubicBezTo>
                      <a:pt x="453" y="527"/>
                      <a:pt x="462" y="497"/>
                      <a:pt x="475" y="468"/>
                    </a:cubicBezTo>
                    <a:cubicBezTo>
                      <a:pt x="505" y="404"/>
                      <a:pt x="532" y="332"/>
                      <a:pt x="569" y="268"/>
                    </a:cubicBezTo>
                    <a:lnTo>
                      <a:pt x="569" y="123"/>
                    </a:lnTo>
                    <a:lnTo>
                      <a:pt x="56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3"/>
              <p:cNvSpPr/>
              <p:nvPr/>
            </p:nvSpPr>
            <p:spPr>
              <a:xfrm>
                <a:off x="13127387" y="7077771"/>
                <a:ext cx="79136" cy="90093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96" extrusionOk="0">
                    <a:moveTo>
                      <a:pt x="260" y="0"/>
                    </a:moveTo>
                    <a:lnTo>
                      <a:pt x="1" y="259"/>
                    </a:lnTo>
                    <a:lnTo>
                      <a:pt x="1" y="295"/>
                    </a:lnTo>
                    <a:lnTo>
                      <a:pt x="246" y="295"/>
                    </a:lnTo>
                    <a:cubicBezTo>
                      <a:pt x="237" y="216"/>
                      <a:pt x="237" y="116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3"/>
              <p:cNvSpPr/>
              <p:nvPr/>
            </p:nvSpPr>
            <p:spPr>
              <a:xfrm>
                <a:off x="13199522" y="7055552"/>
                <a:ext cx="59657" cy="1123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9" extrusionOk="0">
                    <a:moveTo>
                      <a:pt x="37" y="1"/>
                    </a:moveTo>
                    <a:cubicBezTo>
                      <a:pt x="30" y="23"/>
                      <a:pt x="23" y="51"/>
                      <a:pt x="23" y="73"/>
                    </a:cubicBezTo>
                    <a:cubicBezTo>
                      <a:pt x="0" y="189"/>
                      <a:pt x="0" y="289"/>
                      <a:pt x="9" y="368"/>
                    </a:cubicBezTo>
                    <a:lnTo>
                      <a:pt x="195" y="368"/>
                    </a:lnTo>
                    <a:lnTo>
                      <a:pt x="138" y="246"/>
                    </a:lnTo>
                    <a:lnTo>
                      <a:pt x="52" y="44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3"/>
              <p:cNvSpPr/>
              <p:nvPr/>
            </p:nvSpPr>
            <p:spPr>
              <a:xfrm>
                <a:off x="12860760" y="6791056"/>
                <a:ext cx="153098" cy="376807"/>
              </a:xfrm>
              <a:custGeom>
                <a:avLst/>
                <a:gdLst/>
                <a:ahLst/>
                <a:cxnLst/>
                <a:rect l="l" t="t" r="r" b="b"/>
                <a:pathLst>
                  <a:path w="503" h="1238" extrusionOk="0">
                    <a:moveTo>
                      <a:pt x="266" y="0"/>
                    </a:moveTo>
                    <a:lnTo>
                      <a:pt x="1" y="611"/>
                    </a:lnTo>
                    <a:lnTo>
                      <a:pt x="251" y="1237"/>
                    </a:lnTo>
                    <a:lnTo>
                      <a:pt x="294" y="1237"/>
                    </a:lnTo>
                    <a:lnTo>
                      <a:pt x="432" y="928"/>
                    </a:lnTo>
                    <a:lnTo>
                      <a:pt x="482" y="806"/>
                    </a:lnTo>
                    <a:lnTo>
                      <a:pt x="503" y="747"/>
                    </a:lnTo>
                    <a:cubicBezTo>
                      <a:pt x="466" y="568"/>
                      <a:pt x="409" y="352"/>
                      <a:pt x="309" y="109"/>
                    </a:cubicBezTo>
                    <a:cubicBezTo>
                      <a:pt x="309" y="109"/>
                      <a:pt x="309" y="100"/>
                      <a:pt x="303" y="93"/>
                    </a:cubicBezTo>
                    <a:cubicBezTo>
                      <a:pt x="294" y="57"/>
                      <a:pt x="280" y="3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3"/>
              <p:cNvSpPr/>
              <p:nvPr/>
            </p:nvSpPr>
            <p:spPr>
              <a:xfrm>
                <a:off x="13020554" y="7049465"/>
                <a:ext cx="107138" cy="11839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8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4" y="129"/>
                      <a:pt x="21" y="243"/>
                      <a:pt x="7" y="338"/>
                    </a:cubicBezTo>
                    <a:cubicBezTo>
                      <a:pt x="14" y="352"/>
                      <a:pt x="28" y="373"/>
                      <a:pt x="36" y="388"/>
                    </a:cubicBezTo>
                    <a:lnTo>
                      <a:pt x="352" y="388"/>
                    </a:lnTo>
                    <a:lnTo>
                      <a:pt x="352" y="3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3"/>
              <p:cNvSpPr/>
              <p:nvPr/>
            </p:nvSpPr>
            <p:spPr>
              <a:xfrm>
                <a:off x="12650745" y="7167560"/>
                <a:ext cx="953896" cy="632476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2078" extrusionOk="0">
                    <a:moveTo>
                      <a:pt x="509" y="0"/>
                    </a:moveTo>
                    <a:lnTo>
                      <a:pt x="1" y="2077"/>
                    </a:lnTo>
                    <a:lnTo>
                      <a:pt x="3133" y="2077"/>
                    </a:lnTo>
                    <a:lnTo>
                      <a:pt x="261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3"/>
              <p:cNvSpPr/>
              <p:nvPr/>
            </p:nvSpPr>
            <p:spPr>
              <a:xfrm>
                <a:off x="12777363" y="6605087"/>
                <a:ext cx="164664" cy="371937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222" extrusionOk="0">
                    <a:moveTo>
                      <a:pt x="238" y="1"/>
                    </a:moveTo>
                    <a:lnTo>
                      <a:pt x="0" y="547"/>
                    </a:lnTo>
                    <a:lnTo>
                      <a:pt x="275" y="1222"/>
                    </a:lnTo>
                    <a:lnTo>
                      <a:pt x="540" y="611"/>
                    </a:lnTo>
                    <a:cubicBezTo>
                      <a:pt x="454" y="396"/>
                      <a:pt x="345" y="187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3"/>
              <p:cNvSpPr/>
              <p:nvPr/>
            </p:nvSpPr>
            <p:spPr>
              <a:xfrm>
                <a:off x="12696401" y="6447728"/>
                <a:ext cx="153707" cy="324151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065" extrusionOk="0">
                    <a:moveTo>
                      <a:pt x="166" y="0"/>
                    </a:moveTo>
                    <a:lnTo>
                      <a:pt x="1" y="381"/>
                    </a:lnTo>
                    <a:lnTo>
                      <a:pt x="266" y="1064"/>
                    </a:lnTo>
                    <a:lnTo>
                      <a:pt x="504" y="518"/>
                    </a:lnTo>
                    <a:cubicBezTo>
                      <a:pt x="396" y="316"/>
                      <a:pt x="273" y="136"/>
                      <a:pt x="1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3"/>
              <p:cNvSpPr/>
              <p:nvPr/>
            </p:nvSpPr>
            <p:spPr>
              <a:xfrm>
                <a:off x="12613612" y="6355200"/>
                <a:ext cx="133618" cy="20879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686" extrusionOk="0">
                    <a:moveTo>
                      <a:pt x="46" y="1"/>
                    </a:moveTo>
                    <a:cubicBezTo>
                      <a:pt x="30" y="1"/>
                      <a:pt x="14" y="3"/>
                      <a:pt x="0" y="9"/>
                    </a:cubicBezTo>
                    <a:lnTo>
                      <a:pt x="273" y="685"/>
                    </a:lnTo>
                    <a:lnTo>
                      <a:pt x="438" y="304"/>
                    </a:lnTo>
                    <a:cubicBezTo>
                      <a:pt x="289" y="117"/>
                      <a:pt x="150" y="1"/>
                      <a:pt x="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43"/>
              <p:cNvSpPr/>
              <p:nvPr/>
            </p:nvSpPr>
            <p:spPr>
              <a:xfrm>
                <a:off x="12574044" y="6357940"/>
                <a:ext cx="122661" cy="206057"/>
              </a:xfrm>
              <a:custGeom>
                <a:avLst/>
                <a:gdLst/>
                <a:ahLst/>
                <a:cxnLst/>
                <a:rect l="l" t="t" r="r" b="b"/>
                <a:pathLst>
                  <a:path w="403" h="677" extrusionOk="0">
                    <a:moveTo>
                      <a:pt x="130" y="0"/>
                    </a:moveTo>
                    <a:cubicBezTo>
                      <a:pt x="28" y="43"/>
                      <a:pt x="1" y="238"/>
                      <a:pt x="21" y="511"/>
                    </a:cubicBezTo>
                    <a:lnTo>
                      <a:pt x="403" y="676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12580436" y="6513168"/>
                <a:ext cx="197232" cy="25871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85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80"/>
                      <a:pt x="50" y="389"/>
                      <a:pt x="102" y="611"/>
                    </a:cubicBezTo>
                    <a:lnTo>
                      <a:pt x="647" y="849"/>
                    </a:lnTo>
                    <a:lnTo>
                      <a:pt x="647" y="849"/>
                    </a:lnTo>
                    <a:lnTo>
                      <a:pt x="382" y="1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12611482" y="6699137"/>
                <a:ext cx="249583" cy="27788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9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7" y="209"/>
                      <a:pt x="121" y="432"/>
                      <a:pt x="200" y="647"/>
                    </a:cubicBezTo>
                    <a:lnTo>
                      <a:pt x="820" y="913"/>
                    </a:lnTo>
                    <a:lnTo>
                      <a:pt x="820" y="913"/>
                    </a:lnTo>
                    <a:lnTo>
                      <a:pt x="545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12672356" y="6896063"/>
                <a:ext cx="264802" cy="271800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37"/>
                      <a:pt x="30" y="66"/>
                      <a:pt x="43" y="100"/>
                    </a:cubicBezTo>
                    <a:cubicBezTo>
                      <a:pt x="137" y="345"/>
                      <a:pt x="245" y="554"/>
                      <a:pt x="345" y="713"/>
                    </a:cubicBezTo>
                    <a:lnTo>
                      <a:pt x="756" y="892"/>
                    </a:lnTo>
                    <a:lnTo>
                      <a:pt x="870" y="892"/>
                    </a:lnTo>
                    <a:lnTo>
                      <a:pt x="620" y="2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12777363" y="7112774"/>
                <a:ext cx="125096" cy="5509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81" extrusionOk="0">
                    <a:moveTo>
                      <a:pt x="0" y="1"/>
                    </a:moveTo>
                    <a:cubicBezTo>
                      <a:pt x="43" y="72"/>
                      <a:pt x="87" y="130"/>
                      <a:pt x="130" y="180"/>
                    </a:cubicBezTo>
                    <a:lnTo>
                      <a:pt x="411" y="18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12949940" y="7018419"/>
                <a:ext cx="77006" cy="149444"/>
              </a:xfrm>
              <a:custGeom>
                <a:avLst/>
                <a:gdLst/>
                <a:ahLst/>
                <a:cxnLst/>
                <a:rect l="l" t="t" r="r" b="b"/>
                <a:pathLst>
                  <a:path w="253" h="491" extrusionOk="0">
                    <a:moveTo>
                      <a:pt x="210" y="0"/>
                    </a:moveTo>
                    <a:lnTo>
                      <a:pt x="189" y="59"/>
                    </a:lnTo>
                    <a:lnTo>
                      <a:pt x="139" y="181"/>
                    </a:lnTo>
                    <a:lnTo>
                      <a:pt x="1" y="490"/>
                    </a:lnTo>
                    <a:lnTo>
                      <a:pt x="232" y="490"/>
                    </a:lnTo>
                    <a:cubicBezTo>
                      <a:pt x="232" y="475"/>
                      <a:pt x="239" y="454"/>
                      <a:pt x="239" y="440"/>
                    </a:cubicBezTo>
                    <a:cubicBezTo>
                      <a:pt x="253" y="345"/>
                      <a:pt x="246" y="231"/>
                      <a:pt x="232" y="102"/>
                    </a:cubicBezTo>
                    <a:cubicBezTo>
                      <a:pt x="225" y="66"/>
                      <a:pt x="217" y="37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13282920" y="6950545"/>
                <a:ext cx="216711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4" extrusionOk="0">
                    <a:moveTo>
                      <a:pt x="711" y="1"/>
                    </a:moveTo>
                    <a:lnTo>
                      <a:pt x="187" y="232"/>
                    </a:lnTo>
                    <a:lnTo>
                      <a:pt x="1" y="713"/>
                    </a:lnTo>
                    <a:lnTo>
                      <a:pt x="180" y="713"/>
                    </a:lnTo>
                    <a:lnTo>
                      <a:pt x="425" y="611"/>
                    </a:lnTo>
                    <a:lnTo>
                      <a:pt x="425" y="605"/>
                    </a:lnTo>
                    <a:cubicBezTo>
                      <a:pt x="511" y="468"/>
                      <a:pt x="598" y="296"/>
                      <a:pt x="684" y="87"/>
                    </a:cubicBezTo>
                    <a:cubicBezTo>
                      <a:pt x="698" y="59"/>
                      <a:pt x="704" y="30"/>
                      <a:pt x="7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13337706" y="7136514"/>
                <a:ext cx="74571" cy="313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03" extrusionOk="0">
                    <a:moveTo>
                      <a:pt x="245" y="0"/>
                    </a:moveTo>
                    <a:lnTo>
                      <a:pt x="0" y="102"/>
                    </a:lnTo>
                    <a:lnTo>
                      <a:pt x="173" y="102"/>
                    </a:lnTo>
                    <a:cubicBezTo>
                      <a:pt x="193" y="66"/>
                      <a:pt x="223" y="37"/>
                      <a:pt x="2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13271962" y="6701267"/>
                <a:ext cx="140315" cy="319890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051" extrusionOk="0">
                    <a:moveTo>
                      <a:pt x="259" y="0"/>
                    </a:moveTo>
                    <a:cubicBezTo>
                      <a:pt x="202" y="102"/>
                      <a:pt x="144" y="209"/>
                      <a:pt x="94" y="318"/>
                    </a:cubicBezTo>
                    <a:cubicBezTo>
                      <a:pt x="57" y="382"/>
                      <a:pt x="30" y="454"/>
                      <a:pt x="0" y="518"/>
                    </a:cubicBezTo>
                    <a:lnTo>
                      <a:pt x="73" y="683"/>
                    </a:lnTo>
                    <a:lnTo>
                      <a:pt x="223" y="1051"/>
                    </a:lnTo>
                    <a:lnTo>
                      <a:pt x="461" y="468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13350794" y="6567954"/>
                <a:ext cx="131488" cy="275757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06" extrusionOk="0">
                    <a:moveTo>
                      <a:pt x="288" y="0"/>
                    </a:moveTo>
                    <a:cubicBezTo>
                      <a:pt x="193" y="116"/>
                      <a:pt x="93" y="266"/>
                      <a:pt x="0" y="438"/>
                    </a:cubicBezTo>
                    <a:lnTo>
                      <a:pt x="202" y="906"/>
                    </a:lnTo>
                    <a:lnTo>
                      <a:pt x="431" y="324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13412276" y="6624566"/>
                <a:ext cx="168317" cy="21914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720" extrusionOk="0">
                    <a:moveTo>
                      <a:pt x="552" y="0"/>
                    </a:moveTo>
                    <a:lnTo>
                      <a:pt x="229" y="138"/>
                    </a:lnTo>
                    <a:lnTo>
                      <a:pt x="0" y="720"/>
                    </a:lnTo>
                    <a:lnTo>
                      <a:pt x="459" y="518"/>
                    </a:lnTo>
                    <a:cubicBezTo>
                      <a:pt x="509" y="332"/>
                      <a:pt x="538" y="152"/>
                      <a:pt x="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43"/>
              <p:cNvSpPr/>
              <p:nvPr/>
            </p:nvSpPr>
            <p:spPr>
              <a:xfrm>
                <a:off x="13438452" y="6489122"/>
                <a:ext cx="113530" cy="17775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584" extrusionOk="0">
                    <a:moveTo>
                      <a:pt x="335" y="0"/>
                    </a:moveTo>
                    <a:cubicBezTo>
                      <a:pt x="246" y="0"/>
                      <a:pt x="131" y="103"/>
                      <a:pt x="0" y="259"/>
                    </a:cubicBezTo>
                    <a:lnTo>
                      <a:pt x="143" y="583"/>
                    </a:lnTo>
                    <a:lnTo>
                      <a:pt x="373" y="7"/>
                    </a:lnTo>
                    <a:cubicBezTo>
                      <a:pt x="361" y="3"/>
                      <a:pt x="348" y="0"/>
                      <a:pt x="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43"/>
              <p:cNvSpPr/>
              <p:nvPr/>
            </p:nvSpPr>
            <p:spPr>
              <a:xfrm>
                <a:off x="13481977" y="6491253"/>
                <a:ext cx="105312" cy="175620"/>
              </a:xfrm>
              <a:custGeom>
                <a:avLst/>
                <a:gdLst/>
                <a:ahLst/>
                <a:cxnLst/>
                <a:rect l="l" t="t" r="r" b="b"/>
                <a:pathLst>
                  <a:path w="346" h="577" extrusionOk="0">
                    <a:moveTo>
                      <a:pt x="230" y="0"/>
                    </a:moveTo>
                    <a:lnTo>
                      <a:pt x="0" y="576"/>
                    </a:lnTo>
                    <a:lnTo>
                      <a:pt x="323" y="438"/>
                    </a:lnTo>
                    <a:cubicBezTo>
                      <a:pt x="345" y="202"/>
                      <a:pt x="316" y="37"/>
                      <a:pt x="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13210480" y="6858626"/>
                <a:ext cx="129357" cy="30923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1016" extrusionOk="0">
                    <a:moveTo>
                      <a:pt x="202" y="1"/>
                    </a:moveTo>
                    <a:cubicBezTo>
                      <a:pt x="189" y="30"/>
                      <a:pt x="180" y="60"/>
                      <a:pt x="166" y="87"/>
                    </a:cubicBezTo>
                    <a:cubicBezTo>
                      <a:pt x="87" y="296"/>
                      <a:pt x="30" y="482"/>
                      <a:pt x="1" y="648"/>
                    </a:cubicBezTo>
                    <a:lnTo>
                      <a:pt x="16" y="691"/>
                    </a:lnTo>
                    <a:lnTo>
                      <a:pt x="102" y="893"/>
                    </a:lnTo>
                    <a:lnTo>
                      <a:pt x="159" y="1015"/>
                    </a:lnTo>
                    <a:lnTo>
                      <a:pt x="239" y="1015"/>
                    </a:lnTo>
                    <a:lnTo>
                      <a:pt x="425" y="534"/>
                    </a:lnTo>
                    <a:lnTo>
                      <a:pt x="275" y="166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13339532" y="6781925"/>
                <a:ext cx="212450" cy="239233"/>
              </a:xfrm>
              <a:custGeom>
                <a:avLst/>
                <a:gdLst/>
                <a:ahLst/>
                <a:cxnLst/>
                <a:rect l="l" t="t" r="r" b="b"/>
                <a:pathLst>
                  <a:path w="698" h="786" extrusionOk="0">
                    <a:moveTo>
                      <a:pt x="698" y="1"/>
                    </a:moveTo>
                    <a:lnTo>
                      <a:pt x="239" y="203"/>
                    </a:lnTo>
                    <a:lnTo>
                      <a:pt x="1" y="786"/>
                    </a:lnTo>
                    <a:lnTo>
                      <a:pt x="525" y="555"/>
                    </a:lnTo>
                    <a:lnTo>
                      <a:pt x="532" y="555"/>
                    </a:lnTo>
                    <a:cubicBezTo>
                      <a:pt x="598" y="375"/>
                      <a:pt x="655" y="182"/>
                      <a:pt x="6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43"/>
            <p:cNvGrpSpPr/>
            <p:nvPr/>
          </p:nvGrpSpPr>
          <p:grpSpPr>
            <a:xfrm>
              <a:off x="7465982" y="4231825"/>
              <a:ext cx="589927" cy="728719"/>
              <a:chOff x="9390650" y="6712225"/>
              <a:chExt cx="1002595" cy="1238475"/>
            </a:xfrm>
          </p:grpSpPr>
          <p:sp>
            <p:nvSpPr>
              <p:cNvPr id="1509" name="Google Shape;1509;p43"/>
              <p:cNvSpPr/>
              <p:nvPr/>
            </p:nvSpPr>
            <p:spPr>
              <a:xfrm>
                <a:off x="9526703" y="7747078"/>
                <a:ext cx="730488" cy="203622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669" extrusionOk="0">
                    <a:moveTo>
                      <a:pt x="0" y="1"/>
                    </a:moveTo>
                    <a:lnTo>
                      <a:pt x="50" y="668"/>
                    </a:lnTo>
                    <a:lnTo>
                      <a:pt x="2343" y="668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9469482" y="7064683"/>
                <a:ext cx="842496" cy="144575"/>
              </a:xfrm>
              <a:custGeom>
                <a:avLst/>
                <a:gdLst/>
                <a:ahLst/>
                <a:cxnLst/>
                <a:rect l="l" t="t" r="r" b="b"/>
                <a:pathLst>
                  <a:path w="2768" h="475" extrusionOk="0">
                    <a:moveTo>
                      <a:pt x="0" y="0"/>
                    </a:moveTo>
                    <a:lnTo>
                      <a:pt x="36" y="475"/>
                    </a:lnTo>
                    <a:lnTo>
                      <a:pt x="2733" y="47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9497788" y="6712225"/>
                <a:ext cx="785883" cy="107442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353" extrusionOk="0">
                    <a:moveTo>
                      <a:pt x="130" y="1"/>
                    </a:moveTo>
                    <a:lnTo>
                      <a:pt x="0" y="352"/>
                    </a:lnTo>
                    <a:lnTo>
                      <a:pt x="2581" y="352"/>
                    </a:lnTo>
                    <a:lnTo>
                      <a:pt x="2452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9474048" y="6880845"/>
                <a:ext cx="833669" cy="304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" extrusionOk="0">
                    <a:moveTo>
                      <a:pt x="2738" y="0"/>
                    </a:moveTo>
                    <a:lnTo>
                      <a:pt x="2738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9390650" y="6880845"/>
                <a:ext cx="1002595" cy="184142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605" extrusionOk="0">
                    <a:moveTo>
                      <a:pt x="0" y="0"/>
                    </a:moveTo>
                    <a:lnTo>
                      <a:pt x="0" y="604"/>
                    </a:lnTo>
                    <a:lnTo>
                      <a:pt x="3294" y="604"/>
                    </a:lnTo>
                    <a:lnTo>
                      <a:pt x="329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43"/>
              <p:cNvSpPr/>
              <p:nvPr/>
            </p:nvSpPr>
            <p:spPr>
              <a:xfrm>
                <a:off x="9416826" y="6819362"/>
                <a:ext cx="947504" cy="61787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203" extrusionOk="0">
                    <a:moveTo>
                      <a:pt x="102" y="0"/>
                    </a:moveTo>
                    <a:lnTo>
                      <a:pt x="1" y="202"/>
                    </a:lnTo>
                    <a:lnTo>
                      <a:pt x="3113" y="202"/>
                    </a:lnTo>
                    <a:lnTo>
                      <a:pt x="301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43"/>
              <p:cNvSpPr/>
              <p:nvPr/>
            </p:nvSpPr>
            <p:spPr>
              <a:xfrm>
                <a:off x="9456090" y="7208954"/>
                <a:ext cx="868976" cy="538426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1769" extrusionOk="0">
                    <a:moveTo>
                      <a:pt x="1" y="1"/>
                    </a:moveTo>
                    <a:lnTo>
                      <a:pt x="160" y="1769"/>
                    </a:lnTo>
                    <a:lnTo>
                      <a:pt x="2697" y="1769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9439045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9528834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962044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971023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1" y="1"/>
                    </a:moveTo>
                    <a:lnTo>
                      <a:pt x="1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9799722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9889511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9979300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43"/>
              <p:cNvSpPr/>
              <p:nvPr/>
            </p:nvSpPr>
            <p:spPr>
              <a:xfrm>
                <a:off x="10071219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43"/>
              <p:cNvSpPr/>
              <p:nvPr/>
            </p:nvSpPr>
            <p:spPr>
              <a:xfrm>
                <a:off x="10161008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10250797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10340586" y="6920108"/>
                <a:ext cx="304" cy="103181"/>
              </a:xfrm>
              <a:custGeom>
                <a:avLst/>
                <a:gdLst/>
                <a:ahLst/>
                <a:cxnLst/>
                <a:rect l="l" t="t" r="r" b="b"/>
                <a:pathLst>
                  <a:path w="1" h="339" fill="none" extrusionOk="0">
                    <a:moveTo>
                      <a:pt x="0" y="1"/>
                    </a:moveTo>
                    <a:lnTo>
                      <a:pt x="0" y="33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7" name="Google Shape;1527;p43"/>
            <p:cNvSpPr/>
            <p:nvPr/>
          </p:nvSpPr>
          <p:spPr>
            <a:xfrm>
              <a:off x="8164165" y="26333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3"/>
            <p:cNvSpPr/>
            <p:nvPr/>
          </p:nvSpPr>
          <p:spPr>
            <a:xfrm>
              <a:off x="7865040" y="311680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4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109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Benefits of the visitor counter</a:t>
            </a:r>
            <a:endParaRPr dirty="0"/>
          </a:p>
        </p:txBody>
      </p:sp>
      <p:sp>
        <p:nvSpPr>
          <p:cNvPr id="1534" name="Google Shape;1534;p44"/>
          <p:cNvSpPr txBox="1">
            <a:spLocks noGrp="1"/>
          </p:cNvSpPr>
          <p:nvPr>
            <p:ph type="subTitle" idx="1"/>
          </p:nvPr>
        </p:nvSpPr>
        <p:spPr>
          <a:xfrm>
            <a:off x="4135975" y="1507500"/>
            <a:ext cx="4294800" cy="21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The visitor counter is a brilliant system which can help with monitoring when people have entered or left a designated space, as well as keep track of the amount of people in it at any given time. It is cheap, light and compact, making it great for any situation.</a:t>
            </a:r>
            <a:endParaRPr dirty="0"/>
          </a:p>
        </p:txBody>
      </p:sp>
      <p:grpSp>
        <p:nvGrpSpPr>
          <p:cNvPr id="1535" name="Google Shape;1535;p44"/>
          <p:cNvGrpSpPr/>
          <p:nvPr/>
        </p:nvGrpSpPr>
        <p:grpSpPr>
          <a:xfrm>
            <a:off x="-564500" y="1477273"/>
            <a:ext cx="7031434" cy="3716657"/>
            <a:chOff x="-564500" y="1477273"/>
            <a:chExt cx="7031434" cy="3716657"/>
          </a:xfrm>
        </p:grpSpPr>
        <p:grpSp>
          <p:nvGrpSpPr>
            <p:cNvPr id="1536" name="Google Shape;1536;p44"/>
            <p:cNvGrpSpPr/>
            <p:nvPr/>
          </p:nvGrpSpPr>
          <p:grpSpPr>
            <a:xfrm>
              <a:off x="904290" y="1477273"/>
              <a:ext cx="783133" cy="1070328"/>
              <a:chOff x="904290" y="1477273"/>
              <a:chExt cx="783133" cy="1070328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954662" y="2448250"/>
                <a:ext cx="99155" cy="9935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62" fill="none" extrusionOk="0">
                    <a:moveTo>
                      <a:pt x="561" y="282"/>
                    </a:moveTo>
                    <a:cubicBezTo>
                      <a:pt x="561" y="432"/>
                      <a:pt x="438" y="561"/>
                      <a:pt x="281" y="561"/>
                    </a:cubicBezTo>
                    <a:cubicBezTo>
                      <a:pt x="129" y="561"/>
                      <a:pt x="0" y="432"/>
                      <a:pt x="0" y="282"/>
                    </a:cubicBezTo>
                    <a:cubicBezTo>
                      <a:pt x="0" y="123"/>
                      <a:pt x="129" y="0"/>
                      <a:pt x="281" y="0"/>
                    </a:cubicBezTo>
                    <a:cubicBezTo>
                      <a:pt x="438" y="0"/>
                      <a:pt x="561" y="123"/>
                      <a:pt x="561" y="282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38" name="Google Shape;1538;p44"/>
              <p:cNvGrpSpPr/>
              <p:nvPr/>
            </p:nvGrpSpPr>
            <p:grpSpPr>
              <a:xfrm>
                <a:off x="904290" y="1477273"/>
                <a:ext cx="114150" cy="114196"/>
                <a:chOff x="-685100" y="4136737"/>
                <a:chExt cx="38359" cy="38359"/>
              </a:xfrm>
            </p:grpSpPr>
            <p:sp>
              <p:nvSpPr>
                <p:cNvPr id="1539" name="Google Shape;1539;p4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0" y="1"/>
                      </a:moveTo>
                      <a:lnTo>
                        <a:pt x="388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4"/>
                <p:cNvSpPr/>
                <p:nvPr/>
              </p:nvSpPr>
              <p:spPr>
                <a:xfrm>
                  <a:off x="-685100" y="4136737"/>
                  <a:ext cx="38359" cy="38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" h="389" fill="none" extrusionOk="0">
                      <a:moveTo>
                        <a:pt x="388" y="1"/>
                      </a:moveTo>
                      <a:lnTo>
                        <a:pt x="0" y="389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1" name="Google Shape;1541;p44"/>
              <p:cNvSpPr/>
              <p:nvPr/>
            </p:nvSpPr>
            <p:spPr>
              <a:xfrm>
                <a:off x="1268290" y="2016034"/>
                <a:ext cx="419133" cy="26503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167" fill="none" extrusionOk="0">
                    <a:moveTo>
                      <a:pt x="1" y="0"/>
                    </a:moveTo>
                    <a:cubicBezTo>
                      <a:pt x="216" y="0"/>
                      <a:pt x="216" y="166"/>
                      <a:pt x="441" y="166"/>
                    </a:cubicBezTo>
                    <a:cubicBezTo>
                      <a:pt x="656" y="166"/>
                      <a:pt x="656" y="0"/>
                      <a:pt x="879" y="0"/>
                    </a:cubicBezTo>
                    <a:cubicBezTo>
                      <a:pt x="1101" y="0"/>
                      <a:pt x="1101" y="166"/>
                      <a:pt x="1317" y="166"/>
                    </a:cubicBezTo>
                    <a:cubicBezTo>
                      <a:pt x="1540" y="166"/>
                      <a:pt x="1540" y="0"/>
                      <a:pt x="1762" y="0"/>
                    </a:cubicBezTo>
                    <a:cubicBezTo>
                      <a:pt x="1978" y="0"/>
                      <a:pt x="1978" y="166"/>
                      <a:pt x="2200" y="166"/>
                    </a:cubicBezTo>
                    <a:cubicBezTo>
                      <a:pt x="2416" y="166"/>
                      <a:pt x="2416" y="0"/>
                      <a:pt x="2640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44"/>
            <p:cNvGrpSpPr/>
            <p:nvPr/>
          </p:nvGrpSpPr>
          <p:grpSpPr>
            <a:xfrm>
              <a:off x="-564500" y="1591470"/>
              <a:ext cx="7031434" cy="3602460"/>
              <a:chOff x="-564500" y="1591470"/>
              <a:chExt cx="7031434" cy="3602460"/>
            </a:xfrm>
          </p:grpSpPr>
          <p:sp>
            <p:nvSpPr>
              <p:cNvPr id="1543" name="Google Shape;1543;p44"/>
              <p:cNvSpPr/>
              <p:nvPr/>
            </p:nvSpPr>
            <p:spPr>
              <a:xfrm>
                <a:off x="-564500" y="2552900"/>
                <a:ext cx="7031434" cy="2641030"/>
              </a:xfrm>
              <a:custGeom>
                <a:avLst/>
                <a:gdLst/>
                <a:ahLst/>
                <a:cxnLst/>
                <a:rect l="l" t="t" r="r" b="b"/>
                <a:pathLst>
                  <a:path w="321584" h="120788" extrusionOk="0">
                    <a:moveTo>
                      <a:pt x="0" y="65800"/>
                    </a:moveTo>
                    <a:lnTo>
                      <a:pt x="112755" y="0"/>
                    </a:lnTo>
                    <a:lnTo>
                      <a:pt x="321584" y="120788"/>
                    </a:lnTo>
                    <a:lnTo>
                      <a:pt x="1853" y="12078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544" name="Google Shape;1544;p44"/>
              <p:cNvGrpSpPr/>
              <p:nvPr/>
            </p:nvGrpSpPr>
            <p:grpSpPr>
              <a:xfrm>
                <a:off x="369532" y="1591470"/>
                <a:ext cx="3279262" cy="2924703"/>
                <a:chOff x="-2400037" y="242162"/>
                <a:chExt cx="2075482" cy="1851078"/>
              </a:xfrm>
            </p:grpSpPr>
            <p:sp>
              <p:nvSpPr>
                <p:cNvPr id="1545" name="Google Shape;1545;p44"/>
                <p:cNvSpPr/>
                <p:nvPr/>
              </p:nvSpPr>
              <p:spPr>
                <a:xfrm>
                  <a:off x="-1078925" y="736525"/>
                  <a:ext cx="287400" cy="2073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4"/>
                <p:cNvSpPr/>
                <p:nvPr/>
              </p:nvSpPr>
              <p:spPr>
                <a:xfrm>
                  <a:off x="-1305108" y="245308"/>
                  <a:ext cx="828" cy="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8" extrusionOk="0">
                      <a:moveTo>
                        <a:pt x="9" y="1"/>
                      </a:moveTo>
                      <a:cubicBezTo>
                        <a:pt x="1" y="1"/>
                        <a:pt x="1" y="1"/>
                        <a:pt x="1" y="8"/>
                      </a:cubicBezTo>
                      <a:lnTo>
                        <a:pt x="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4"/>
                <p:cNvSpPr/>
                <p:nvPr/>
              </p:nvSpPr>
              <p:spPr>
                <a:xfrm>
                  <a:off x="-1305108" y="245308"/>
                  <a:ext cx="828" cy="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8" fill="none" extrusionOk="0">
                      <a:moveTo>
                        <a:pt x="9" y="1"/>
                      </a:moveTo>
                      <a:cubicBezTo>
                        <a:pt x="1" y="1"/>
                        <a:pt x="1" y="1"/>
                        <a:pt x="1" y="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4"/>
                <p:cNvSpPr/>
                <p:nvPr/>
              </p:nvSpPr>
              <p:spPr>
                <a:xfrm>
                  <a:off x="-1304363" y="242162"/>
                  <a:ext cx="979808" cy="1299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32" h="15688" extrusionOk="0">
                      <a:moveTo>
                        <a:pt x="218" y="0"/>
                      </a:moveTo>
                      <a:cubicBezTo>
                        <a:pt x="207" y="0"/>
                        <a:pt x="197" y="1"/>
                        <a:pt x="187" y="2"/>
                      </a:cubicBezTo>
                      <a:cubicBezTo>
                        <a:pt x="157" y="11"/>
                        <a:pt x="114" y="18"/>
                        <a:pt x="71" y="25"/>
                      </a:cubicBezTo>
                      <a:cubicBezTo>
                        <a:pt x="64" y="25"/>
                        <a:pt x="57" y="32"/>
                        <a:pt x="50" y="32"/>
                      </a:cubicBezTo>
                      <a:cubicBezTo>
                        <a:pt x="28" y="32"/>
                        <a:pt x="14" y="39"/>
                        <a:pt x="0" y="39"/>
                      </a:cubicBezTo>
                      <a:lnTo>
                        <a:pt x="35" y="39"/>
                      </a:lnTo>
                      <a:cubicBezTo>
                        <a:pt x="50" y="39"/>
                        <a:pt x="64" y="39"/>
                        <a:pt x="86" y="46"/>
                      </a:cubicBezTo>
                      <a:cubicBezTo>
                        <a:pt x="100" y="54"/>
                        <a:pt x="121" y="61"/>
                        <a:pt x="136" y="68"/>
                      </a:cubicBezTo>
                      <a:lnTo>
                        <a:pt x="11436" y="6587"/>
                      </a:lnTo>
                      <a:cubicBezTo>
                        <a:pt x="11565" y="6667"/>
                        <a:pt x="11645" y="6868"/>
                        <a:pt x="11602" y="7032"/>
                      </a:cubicBezTo>
                      <a:lnTo>
                        <a:pt x="9488" y="15494"/>
                      </a:lnTo>
                      <a:cubicBezTo>
                        <a:pt x="9480" y="15508"/>
                        <a:pt x="9480" y="15515"/>
                        <a:pt x="9480" y="15522"/>
                      </a:cubicBezTo>
                      <a:cubicBezTo>
                        <a:pt x="9473" y="15528"/>
                        <a:pt x="9473" y="15537"/>
                        <a:pt x="9473" y="15537"/>
                      </a:cubicBezTo>
                      <a:lnTo>
                        <a:pt x="9473" y="15544"/>
                      </a:lnTo>
                      <a:cubicBezTo>
                        <a:pt x="9466" y="15551"/>
                        <a:pt x="9466" y="15558"/>
                        <a:pt x="9459" y="15572"/>
                      </a:cubicBezTo>
                      <a:cubicBezTo>
                        <a:pt x="9452" y="15580"/>
                        <a:pt x="9452" y="15587"/>
                        <a:pt x="9445" y="15594"/>
                      </a:cubicBezTo>
                      <a:cubicBezTo>
                        <a:pt x="9430" y="15615"/>
                        <a:pt x="9416" y="15637"/>
                        <a:pt x="9393" y="15651"/>
                      </a:cubicBezTo>
                      <a:cubicBezTo>
                        <a:pt x="9387" y="15651"/>
                        <a:pt x="9387" y="15658"/>
                        <a:pt x="9380" y="15658"/>
                      </a:cubicBezTo>
                      <a:cubicBezTo>
                        <a:pt x="9380" y="15666"/>
                        <a:pt x="9373" y="15666"/>
                        <a:pt x="9366" y="15666"/>
                      </a:cubicBezTo>
                      <a:cubicBezTo>
                        <a:pt x="9359" y="15673"/>
                        <a:pt x="9350" y="15680"/>
                        <a:pt x="9337" y="15680"/>
                      </a:cubicBezTo>
                      <a:cubicBezTo>
                        <a:pt x="9335" y="15682"/>
                        <a:pt x="9333" y="15683"/>
                        <a:pt x="9331" y="15684"/>
                      </a:cubicBezTo>
                      <a:lnTo>
                        <a:pt x="9331" y="15684"/>
                      </a:lnTo>
                      <a:cubicBezTo>
                        <a:pt x="9388" y="15677"/>
                        <a:pt x="9444" y="15665"/>
                        <a:pt x="9495" y="15651"/>
                      </a:cubicBezTo>
                      <a:cubicBezTo>
                        <a:pt x="9581" y="15637"/>
                        <a:pt x="9645" y="15565"/>
                        <a:pt x="9675" y="15458"/>
                      </a:cubicBezTo>
                      <a:lnTo>
                        <a:pt x="11788" y="6998"/>
                      </a:lnTo>
                      <a:cubicBezTo>
                        <a:pt x="11831" y="6832"/>
                        <a:pt x="11759" y="6630"/>
                        <a:pt x="11622" y="6551"/>
                      </a:cubicBezTo>
                      <a:lnTo>
                        <a:pt x="330" y="32"/>
                      </a:lnTo>
                      <a:cubicBezTo>
                        <a:pt x="291" y="9"/>
                        <a:pt x="253" y="0"/>
                        <a:pt x="218" y="0"/>
                      </a:cubicBezTo>
                      <a:close/>
                      <a:moveTo>
                        <a:pt x="9331" y="15684"/>
                      </a:moveTo>
                      <a:cubicBezTo>
                        <a:pt x="9323" y="15685"/>
                        <a:pt x="9315" y="15686"/>
                        <a:pt x="9307" y="15687"/>
                      </a:cubicBezTo>
                      <a:cubicBezTo>
                        <a:pt x="9319" y="15687"/>
                        <a:pt x="9325" y="15687"/>
                        <a:pt x="9331" y="1568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4"/>
                <p:cNvSpPr/>
                <p:nvPr/>
              </p:nvSpPr>
              <p:spPr>
                <a:xfrm>
                  <a:off x="-1407380" y="900760"/>
                  <a:ext cx="188062" cy="108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" h="1309" extrusionOk="0">
                      <a:moveTo>
                        <a:pt x="0" y="1"/>
                      </a:moveTo>
                      <a:lnTo>
                        <a:pt x="2264" y="1308"/>
                      </a:lnTo>
                      <a:lnTo>
                        <a:pt x="2271" y="130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4"/>
                <p:cNvSpPr/>
                <p:nvPr/>
              </p:nvSpPr>
              <p:spPr>
                <a:xfrm>
                  <a:off x="-535958" y="1536503"/>
                  <a:ext cx="1242" cy="5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65" extrusionOk="0">
                      <a:moveTo>
                        <a:pt x="14" y="0"/>
                      </a:moveTo>
                      <a:cubicBezTo>
                        <a:pt x="14" y="21"/>
                        <a:pt x="7" y="43"/>
                        <a:pt x="1" y="64"/>
                      </a:cubicBezTo>
                      <a:lnTo>
                        <a:pt x="14" y="64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4"/>
                <p:cNvSpPr/>
                <p:nvPr/>
              </p:nvSpPr>
              <p:spPr>
                <a:xfrm>
                  <a:off x="-2073513" y="1331048"/>
                  <a:ext cx="1538775" cy="57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2" h="6975" extrusionOk="0">
                      <a:moveTo>
                        <a:pt x="7" y="1"/>
                      </a:moveTo>
                      <a:lnTo>
                        <a:pt x="7" y="252"/>
                      </a:lnTo>
                      <a:cubicBezTo>
                        <a:pt x="0" y="302"/>
                        <a:pt x="36" y="352"/>
                        <a:pt x="102" y="396"/>
                      </a:cubicBezTo>
                      <a:lnTo>
                        <a:pt x="11401" y="6916"/>
                      </a:lnTo>
                      <a:cubicBezTo>
                        <a:pt x="11466" y="6955"/>
                        <a:pt x="11552" y="6975"/>
                        <a:pt x="11640" y="6975"/>
                      </a:cubicBezTo>
                      <a:cubicBezTo>
                        <a:pt x="11727" y="6975"/>
                        <a:pt x="11815" y="6955"/>
                        <a:pt x="11883" y="6916"/>
                      </a:cubicBezTo>
                      <a:lnTo>
                        <a:pt x="18481" y="3078"/>
                      </a:lnTo>
                      <a:cubicBezTo>
                        <a:pt x="18552" y="3042"/>
                        <a:pt x="18581" y="2992"/>
                        <a:pt x="18581" y="2940"/>
                      </a:cubicBezTo>
                      <a:lnTo>
                        <a:pt x="18581" y="2545"/>
                      </a:lnTo>
                      <a:lnTo>
                        <a:pt x="18568" y="2545"/>
                      </a:lnTo>
                      <a:cubicBezTo>
                        <a:pt x="18545" y="2574"/>
                        <a:pt x="18524" y="2595"/>
                        <a:pt x="18488" y="2618"/>
                      </a:cubicBezTo>
                      <a:lnTo>
                        <a:pt x="11883" y="6665"/>
                      </a:lnTo>
                      <a:cubicBezTo>
                        <a:pt x="11818" y="6700"/>
                        <a:pt x="11730" y="6718"/>
                        <a:pt x="11642" y="6718"/>
                      </a:cubicBezTo>
                      <a:cubicBezTo>
                        <a:pt x="11554" y="6718"/>
                        <a:pt x="11466" y="6700"/>
                        <a:pt x="11401" y="6665"/>
                      </a:cubicBezTo>
                      <a:lnTo>
                        <a:pt x="109" y="137"/>
                      </a:lnTo>
                      <a:cubicBezTo>
                        <a:pt x="93" y="130"/>
                        <a:pt x="80" y="123"/>
                        <a:pt x="73" y="116"/>
                      </a:cubicBezTo>
                      <a:cubicBezTo>
                        <a:pt x="66" y="109"/>
                        <a:pt x="59" y="109"/>
                        <a:pt x="59" y="102"/>
                      </a:cubicBezTo>
                      <a:cubicBezTo>
                        <a:pt x="50" y="102"/>
                        <a:pt x="50" y="94"/>
                        <a:pt x="43" y="94"/>
                      </a:cubicBezTo>
                      <a:cubicBezTo>
                        <a:pt x="16" y="66"/>
                        <a:pt x="7" y="30"/>
                        <a:pt x="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7" name="Google Shape;1557;p44"/>
                <p:cNvSpPr/>
                <p:nvPr/>
              </p:nvSpPr>
              <p:spPr>
                <a:xfrm>
                  <a:off x="-2072933" y="980094"/>
                  <a:ext cx="1537036" cy="907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1" h="10956" extrusionOk="0">
                      <a:moveTo>
                        <a:pt x="6729" y="518"/>
                      </a:moveTo>
                      <a:cubicBezTo>
                        <a:pt x="6775" y="518"/>
                        <a:pt x="6822" y="527"/>
                        <a:pt x="6857" y="545"/>
                      </a:cubicBezTo>
                      <a:lnTo>
                        <a:pt x="7225" y="761"/>
                      </a:lnTo>
                      <a:cubicBezTo>
                        <a:pt x="7297" y="804"/>
                        <a:pt x="7297" y="868"/>
                        <a:pt x="7225" y="911"/>
                      </a:cubicBezTo>
                      <a:lnTo>
                        <a:pt x="7175" y="940"/>
                      </a:lnTo>
                      <a:cubicBezTo>
                        <a:pt x="7139" y="962"/>
                        <a:pt x="7092" y="972"/>
                        <a:pt x="7045" y="972"/>
                      </a:cubicBezTo>
                      <a:cubicBezTo>
                        <a:pt x="6998" y="972"/>
                        <a:pt x="6951" y="962"/>
                        <a:pt x="6916" y="940"/>
                      </a:cubicBezTo>
                      <a:lnTo>
                        <a:pt x="6549" y="731"/>
                      </a:lnTo>
                      <a:cubicBezTo>
                        <a:pt x="6478" y="688"/>
                        <a:pt x="6478" y="616"/>
                        <a:pt x="6549" y="573"/>
                      </a:cubicBezTo>
                      <a:lnTo>
                        <a:pt x="6599" y="545"/>
                      </a:lnTo>
                      <a:cubicBezTo>
                        <a:pt x="6635" y="527"/>
                        <a:pt x="6682" y="518"/>
                        <a:pt x="6729" y="518"/>
                      </a:cubicBezTo>
                      <a:close/>
                      <a:moveTo>
                        <a:pt x="6294" y="769"/>
                      </a:moveTo>
                      <a:cubicBezTo>
                        <a:pt x="6342" y="769"/>
                        <a:pt x="6391" y="778"/>
                        <a:pt x="6426" y="795"/>
                      </a:cubicBezTo>
                      <a:lnTo>
                        <a:pt x="6794" y="1011"/>
                      </a:lnTo>
                      <a:cubicBezTo>
                        <a:pt x="6866" y="1054"/>
                        <a:pt x="6866" y="1120"/>
                        <a:pt x="6794" y="1163"/>
                      </a:cubicBezTo>
                      <a:lnTo>
                        <a:pt x="6492" y="1335"/>
                      </a:lnTo>
                      <a:cubicBezTo>
                        <a:pt x="6455" y="1357"/>
                        <a:pt x="6409" y="1368"/>
                        <a:pt x="6362" y="1368"/>
                      </a:cubicBezTo>
                      <a:cubicBezTo>
                        <a:pt x="6316" y="1368"/>
                        <a:pt x="6269" y="1357"/>
                        <a:pt x="6233" y="1335"/>
                      </a:cubicBezTo>
                      <a:lnTo>
                        <a:pt x="5865" y="1126"/>
                      </a:lnTo>
                      <a:cubicBezTo>
                        <a:pt x="5795" y="1083"/>
                        <a:pt x="5795" y="1011"/>
                        <a:pt x="5865" y="976"/>
                      </a:cubicBezTo>
                      <a:lnTo>
                        <a:pt x="6160" y="795"/>
                      </a:lnTo>
                      <a:cubicBezTo>
                        <a:pt x="6197" y="778"/>
                        <a:pt x="6245" y="769"/>
                        <a:pt x="6294" y="769"/>
                      </a:cubicBezTo>
                      <a:close/>
                      <a:moveTo>
                        <a:pt x="7473" y="944"/>
                      </a:moveTo>
                      <a:cubicBezTo>
                        <a:pt x="7521" y="944"/>
                        <a:pt x="7570" y="955"/>
                        <a:pt x="7606" y="976"/>
                      </a:cubicBezTo>
                      <a:lnTo>
                        <a:pt x="7944" y="1170"/>
                      </a:lnTo>
                      <a:cubicBezTo>
                        <a:pt x="8015" y="1213"/>
                        <a:pt x="8015" y="1285"/>
                        <a:pt x="7944" y="1321"/>
                      </a:cubicBezTo>
                      <a:lnTo>
                        <a:pt x="7892" y="1349"/>
                      </a:lnTo>
                      <a:cubicBezTo>
                        <a:pt x="7857" y="1371"/>
                        <a:pt x="7811" y="1381"/>
                        <a:pt x="7764" y="1381"/>
                      </a:cubicBezTo>
                      <a:cubicBezTo>
                        <a:pt x="7717" y="1381"/>
                        <a:pt x="7670" y="1371"/>
                        <a:pt x="7634" y="1349"/>
                      </a:cubicBezTo>
                      <a:lnTo>
                        <a:pt x="7297" y="1156"/>
                      </a:lnTo>
                      <a:cubicBezTo>
                        <a:pt x="7225" y="1120"/>
                        <a:pt x="7225" y="1047"/>
                        <a:pt x="7297" y="1004"/>
                      </a:cubicBezTo>
                      <a:lnTo>
                        <a:pt x="7340" y="976"/>
                      </a:lnTo>
                      <a:cubicBezTo>
                        <a:pt x="7376" y="955"/>
                        <a:pt x="7424" y="944"/>
                        <a:pt x="7473" y="944"/>
                      </a:cubicBezTo>
                      <a:close/>
                      <a:moveTo>
                        <a:pt x="8192" y="1360"/>
                      </a:moveTo>
                      <a:cubicBezTo>
                        <a:pt x="8240" y="1360"/>
                        <a:pt x="8288" y="1371"/>
                        <a:pt x="8324" y="1392"/>
                      </a:cubicBezTo>
                      <a:lnTo>
                        <a:pt x="8619" y="1565"/>
                      </a:lnTo>
                      <a:cubicBezTo>
                        <a:pt x="8691" y="1608"/>
                        <a:pt x="8691" y="1673"/>
                        <a:pt x="8619" y="1716"/>
                      </a:cubicBezTo>
                      <a:lnTo>
                        <a:pt x="8576" y="1744"/>
                      </a:lnTo>
                      <a:cubicBezTo>
                        <a:pt x="8540" y="1766"/>
                        <a:pt x="8492" y="1776"/>
                        <a:pt x="8443" y="1776"/>
                      </a:cubicBezTo>
                      <a:cubicBezTo>
                        <a:pt x="8395" y="1776"/>
                        <a:pt x="8346" y="1766"/>
                        <a:pt x="8310" y="1744"/>
                      </a:cubicBezTo>
                      <a:lnTo>
                        <a:pt x="8008" y="1572"/>
                      </a:lnTo>
                      <a:cubicBezTo>
                        <a:pt x="7936" y="1528"/>
                        <a:pt x="7936" y="1465"/>
                        <a:pt x="8008" y="1421"/>
                      </a:cubicBezTo>
                      <a:lnTo>
                        <a:pt x="8058" y="1392"/>
                      </a:lnTo>
                      <a:cubicBezTo>
                        <a:pt x="8094" y="1371"/>
                        <a:pt x="8143" y="1360"/>
                        <a:pt x="8192" y="1360"/>
                      </a:cubicBezTo>
                      <a:close/>
                      <a:moveTo>
                        <a:pt x="7041" y="1194"/>
                      </a:moveTo>
                      <a:cubicBezTo>
                        <a:pt x="7090" y="1194"/>
                        <a:pt x="7139" y="1205"/>
                        <a:pt x="7175" y="1226"/>
                      </a:cubicBezTo>
                      <a:lnTo>
                        <a:pt x="7513" y="1421"/>
                      </a:lnTo>
                      <a:cubicBezTo>
                        <a:pt x="7584" y="1465"/>
                        <a:pt x="7584" y="1537"/>
                        <a:pt x="7513" y="1572"/>
                      </a:cubicBezTo>
                      <a:lnTo>
                        <a:pt x="7211" y="1753"/>
                      </a:lnTo>
                      <a:cubicBezTo>
                        <a:pt x="7175" y="1770"/>
                        <a:pt x="7128" y="1779"/>
                        <a:pt x="7081" y="1779"/>
                      </a:cubicBezTo>
                      <a:cubicBezTo>
                        <a:pt x="7034" y="1779"/>
                        <a:pt x="6988" y="1770"/>
                        <a:pt x="6952" y="1753"/>
                      </a:cubicBezTo>
                      <a:lnTo>
                        <a:pt x="6614" y="1558"/>
                      </a:lnTo>
                      <a:cubicBezTo>
                        <a:pt x="6542" y="1515"/>
                        <a:pt x="6542" y="1442"/>
                        <a:pt x="6614" y="1399"/>
                      </a:cubicBezTo>
                      <a:lnTo>
                        <a:pt x="6909" y="1226"/>
                      </a:lnTo>
                      <a:cubicBezTo>
                        <a:pt x="6945" y="1205"/>
                        <a:pt x="6993" y="1194"/>
                        <a:pt x="7041" y="1194"/>
                      </a:cubicBezTo>
                      <a:close/>
                      <a:moveTo>
                        <a:pt x="5618" y="1160"/>
                      </a:moveTo>
                      <a:cubicBezTo>
                        <a:pt x="5667" y="1160"/>
                        <a:pt x="5715" y="1170"/>
                        <a:pt x="5752" y="1192"/>
                      </a:cubicBezTo>
                      <a:lnTo>
                        <a:pt x="6297" y="1508"/>
                      </a:lnTo>
                      <a:cubicBezTo>
                        <a:pt x="6369" y="1551"/>
                        <a:pt x="6369" y="1615"/>
                        <a:pt x="6297" y="1658"/>
                      </a:cubicBezTo>
                      <a:lnTo>
                        <a:pt x="5967" y="1853"/>
                      </a:lnTo>
                      <a:cubicBezTo>
                        <a:pt x="5928" y="1874"/>
                        <a:pt x="5879" y="1885"/>
                        <a:pt x="5831" y="1885"/>
                      </a:cubicBezTo>
                      <a:cubicBezTo>
                        <a:pt x="5784" y="1885"/>
                        <a:pt x="5737" y="1874"/>
                        <a:pt x="5702" y="1853"/>
                      </a:cubicBezTo>
                      <a:lnTo>
                        <a:pt x="5155" y="1537"/>
                      </a:lnTo>
                      <a:cubicBezTo>
                        <a:pt x="5082" y="1501"/>
                        <a:pt x="5082" y="1428"/>
                        <a:pt x="5155" y="1385"/>
                      </a:cubicBezTo>
                      <a:lnTo>
                        <a:pt x="5486" y="1192"/>
                      </a:lnTo>
                      <a:cubicBezTo>
                        <a:pt x="5521" y="1170"/>
                        <a:pt x="5570" y="1160"/>
                        <a:pt x="5618" y="1160"/>
                      </a:cubicBezTo>
                      <a:close/>
                      <a:moveTo>
                        <a:pt x="7758" y="1612"/>
                      </a:moveTo>
                      <a:cubicBezTo>
                        <a:pt x="7805" y="1612"/>
                        <a:pt x="7854" y="1622"/>
                        <a:pt x="7892" y="1644"/>
                      </a:cubicBezTo>
                      <a:lnTo>
                        <a:pt x="8187" y="1816"/>
                      </a:lnTo>
                      <a:cubicBezTo>
                        <a:pt x="8260" y="1860"/>
                        <a:pt x="8260" y="1925"/>
                        <a:pt x="8187" y="1968"/>
                      </a:cubicBezTo>
                      <a:lnTo>
                        <a:pt x="7892" y="2141"/>
                      </a:lnTo>
                      <a:cubicBezTo>
                        <a:pt x="7857" y="2162"/>
                        <a:pt x="7809" y="2173"/>
                        <a:pt x="7760" y="2173"/>
                      </a:cubicBezTo>
                      <a:cubicBezTo>
                        <a:pt x="7712" y="2173"/>
                        <a:pt x="7663" y="2162"/>
                        <a:pt x="7627" y="2141"/>
                      </a:cubicBezTo>
                      <a:lnTo>
                        <a:pt x="7325" y="1968"/>
                      </a:lnTo>
                      <a:cubicBezTo>
                        <a:pt x="7254" y="1925"/>
                        <a:pt x="7254" y="1860"/>
                        <a:pt x="7325" y="1816"/>
                      </a:cubicBezTo>
                      <a:lnTo>
                        <a:pt x="7627" y="1644"/>
                      </a:lnTo>
                      <a:cubicBezTo>
                        <a:pt x="7663" y="1622"/>
                        <a:pt x="7710" y="1612"/>
                        <a:pt x="7758" y="1612"/>
                      </a:cubicBezTo>
                      <a:close/>
                      <a:moveTo>
                        <a:pt x="8870" y="1748"/>
                      </a:moveTo>
                      <a:cubicBezTo>
                        <a:pt x="8917" y="1748"/>
                        <a:pt x="8964" y="1759"/>
                        <a:pt x="9000" y="1780"/>
                      </a:cubicBezTo>
                      <a:lnTo>
                        <a:pt x="9309" y="1960"/>
                      </a:lnTo>
                      <a:cubicBezTo>
                        <a:pt x="9381" y="2003"/>
                        <a:pt x="9388" y="2075"/>
                        <a:pt x="9309" y="2118"/>
                      </a:cubicBezTo>
                      <a:lnTo>
                        <a:pt x="9266" y="2141"/>
                      </a:lnTo>
                      <a:cubicBezTo>
                        <a:pt x="9230" y="2162"/>
                        <a:pt x="9182" y="2173"/>
                        <a:pt x="9133" y="2173"/>
                      </a:cubicBezTo>
                      <a:cubicBezTo>
                        <a:pt x="9085" y="2173"/>
                        <a:pt x="9036" y="2162"/>
                        <a:pt x="9000" y="2141"/>
                      </a:cubicBezTo>
                      <a:lnTo>
                        <a:pt x="8691" y="1960"/>
                      </a:lnTo>
                      <a:cubicBezTo>
                        <a:pt x="8619" y="1925"/>
                        <a:pt x="8619" y="1853"/>
                        <a:pt x="8691" y="1810"/>
                      </a:cubicBezTo>
                      <a:lnTo>
                        <a:pt x="8734" y="1780"/>
                      </a:lnTo>
                      <a:cubicBezTo>
                        <a:pt x="8774" y="1759"/>
                        <a:pt x="8822" y="1748"/>
                        <a:pt x="8870" y="1748"/>
                      </a:cubicBezTo>
                      <a:close/>
                      <a:moveTo>
                        <a:pt x="6546" y="1696"/>
                      </a:moveTo>
                      <a:cubicBezTo>
                        <a:pt x="6594" y="1696"/>
                        <a:pt x="6643" y="1705"/>
                        <a:pt x="6678" y="1723"/>
                      </a:cubicBezTo>
                      <a:lnTo>
                        <a:pt x="7016" y="1925"/>
                      </a:lnTo>
                      <a:cubicBezTo>
                        <a:pt x="7089" y="1960"/>
                        <a:pt x="7089" y="2032"/>
                        <a:pt x="7016" y="2075"/>
                      </a:cubicBezTo>
                      <a:lnTo>
                        <a:pt x="6678" y="2270"/>
                      </a:lnTo>
                      <a:cubicBezTo>
                        <a:pt x="6643" y="2292"/>
                        <a:pt x="6596" y="2303"/>
                        <a:pt x="6549" y="2303"/>
                      </a:cubicBezTo>
                      <a:cubicBezTo>
                        <a:pt x="6502" y="2303"/>
                        <a:pt x="6455" y="2292"/>
                        <a:pt x="6419" y="2270"/>
                      </a:cubicBezTo>
                      <a:lnTo>
                        <a:pt x="6081" y="2075"/>
                      </a:lnTo>
                      <a:cubicBezTo>
                        <a:pt x="6010" y="2032"/>
                        <a:pt x="6010" y="1960"/>
                        <a:pt x="6081" y="1925"/>
                      </a:cubicBezTo>
                      <a:lnTo>
                        <a:pt x="6412" y="1723"/>
                      </a:lnTo>
                      <a:cubicBezTo>
                        <a:pt x="6449" y="1705"/>
                        <a:pt x="6497" y="1696"/>
                        <a:pt x="6546" y="1696"/>
                      </a:cubicBezTo>
                      <a:close/>
                      <a:moveTo>
                        <a:pt x="4907" y="1575"/>
                      </a:moveTo>
                      <a:cubicBezTo>
                        <a:pt x="4955" y="1575"/>
                        <a:pt x="5004" y="1586"/>
                        <a:pt x="5039" y="1608"/>
                      </a:cubicBezTo>
                      <a:lnTo>
                        <a:pt x="5822" y="2061"/>
                      </a:lnTo>
                      <a:cubicBezTo>
                        <a:pt x="5895" y="2105"/>
                        <a:pt x="5895" y="2168"/>
                        <a:pt x="5822" y="2212"/>
                      </a:cubicBezTo>
                      <a:lnTo>
                        <a:pt x="5529" y="2384"/>
                      </a:lnTo>
                      <a:cubicBezTo>
                        <a:pt x="5493" y="2406"/>
                        <a:pt x="5446" y="2416"/>
                        <a:pt x="5399" y="2416"/>
                      </a:cubicBezTo>
                      <a:cubicBezTo>
                        <a:pt x="5352" y="2416"/>
                        <a:pt x="5306" y="2406"/>
                        <a:pt x="5270" y="2384"/>
                      </a:cubicBezTo>
                      <a:lnTo>
                        <a:pt x="4478" y="1932"/>
                      </a:lnTo>
                      <a:cubicBezTo>
                        <a:pt x="4408" y="1889"/>
                        <a:pt x="4408" y="1816"/>
                        <a:pt x="4478" y="1780"/>
                      </a:cubicBezTo>
                      <a:lnTo>
                        <a:pt x="4773" y="1608"/>
                      </a:lnTo>
                      <a:cubicBezTo>
                        <a:pt x="4810" y="1586"/>
                        <a:pt x="4858" y="1575"/>
                        <a:pt x="4907" y="1575"/>
                      </a:cubicBezTo>
                      <a:close/>
                      <a:moveTo>
                        <a:pt x="8436" y="2005"/>
                      </a:moveTo>
                      <a:cubicBezTo>
                        <a:pt x="8484" y="2005"/>
                        <a:pt x="8532" y="2014"/>
                        <a:pt x="8569" y="2032"/>
                      </a:cubicBezTo>
                      <a:lnTo>
                        <a:pt x="8878" y="2212"/>
                      </a:lnTo>
                      <a:cubicBezTo>
                        <a:pt x="8950" y="2255"/>
                        <a:pt x="8950" y="2327"/>
                        <a:pt x="8878" y="2363"/>
                      </a:cubicBezTo>
                      <a:lnTo>
                        <a:pt x="8583" y="2543"/>
                      </a:lnTo>
                      <a:cubicBezTo>
                        <a:pt x="8547" y="2561"/>
                        <a:pt x="8499" y="2570"/>
                        <a:pt x="8450" y="2570"/>
                      </a:cubicBezTo>
                      <a:cubicBezTo>
                        <a:pt x="8402" y="2570"/>
                        <a:pt x="8353" y="2561"/>
                        <a:pt x="8317" y="2543"/>
                      </a:cubicBezTo>
                      <a:lnTo>
                        <a:pt x="8008" y="2363"/>
                      </a:lnTo>
                      <a:cubicBezTo>
                        <a:pt x="7936" y="2320"/>
                        <a:pt x="7936" y="2248"/>
                        <a:pt x="8008" y="2205"/>
                      </a:cubicBezTo>
                      <a:lnTo>
                        <a:pt x="8303" y="2032"/>
                      </a:lnTo>
                      <a:cubicBezTo>
                        <a:pt x="8339" y="2014"/>
                        <a:pt x="8388" y="2005"/>
                        <a:pt x="8436" y="2005"/>
                      </a:cubicBezTo>
                      <a:close/>
                      <a:moveTo>
                        <a:pt x="9561" y="2152"/>
                      </a:moveTo>
                      <a:cubicBezTo>
                        <a:pt x="9607" y="2152"/>
                        <a:pt x="9654" y="2162"/>
                        <a:pt x="9690" y="2184"/>
                      </a:cubicBezTo>
                      <a:lnTo>
                        <a:pt x="9999" y="2356"/>
                      </a:lnTo>
                      <a:cubicBezTo>
                        <a:pt x="10071" y="2400"/>
                        <a:pt x="10071" y="2470"/>
                        <a:pt x="9999" y="2513"/>
                      </a:cubicBezTo>
                      <a:lnTo>
                        <a:pt x="9949" y="2543"/>
                      </a:lnTo>
                      <a:cubicBezTo>
                        <a:pt x="9913" y="2561"/>
                        <a:pt x="9866" y="2570"/>
                        <a:pt x="9819" y="2570"/>
                      </a:cubicBezTo>
                      <a:cubicBezTo>
                        <a:pt x="9773" y="2570"/>
                        <a:pt x="9726" y="2561"/>
                        <a:pt x="9690" y="2543"/>
                      </a:cubicBezTo>
                      <a:lnTo>
                        <a:pt x="9381" y="2363"/>
                      </a:lnTo>
                      <a:cubicBezTo>
                        <a:pt x="9309" y="2320"/>
                        <a:pt x="9309" y="2255"/>
                        <a:pt x="9381" y="2212"/>
                      </a:cubicBezTo>
                      <a:lnTo>
                        <a:pt x="9431" y="2184"/>
                      </a:lnTo>
                      <a:cubicBezTo>
                        <a:pt x="9468" y="2162"/>
                        <a:pt x="9514" y="2152"/>
                        <a:pt x="9561" y="2152"/>
                      </a:cubicBezTo>
                      <a:close/>
                      <a:moveTo>
                        <a:pt x="7261" y="2108"/>
                      </a:moveTo>
                      <a:cubicBezTo>
                        <a:pt x="7309" y="2108"/>
                        <a:pt x="7358" y="2119"/>
                        <a:pt x="7397" y="2141"/>
                      </a:cubicBezTo>
                      <a:lnTo>
                        <a:pt x="7692" y="2313"/>
                      </a:lnTo>
                      <a:cubicBezTo>
                        <a:pt x="7763" y="2356"/>
                        <a:pt x="7763" y="2420"/>
                        <a:pt x="7692" y="2463"/>
                      </a:cubicBezTo>
                      <a:lnTo>
                        <a:pt x="7361" y="2658"/>
                      </a:lnTo>
                      <a:cubicBezTo>
                        <a:pt x="7325" y="2680"/>
                        <a:pt x="7277" y="2691"/>
                        <a:pt x="7228" y="2691"/>
                      </a:cubicBezTo>
                      <a:cubicBezTo>
                        <a:pt x="7180" y="2691"/>
                        <a:pt x="7132" y="2680"/>
                        <a:pt x="7095" y="2658"/>
                      </a:cubicBezTo>
                      <a:lnTo>
                        <a:pt x="6800" y="2486"/>
                      </a:lnTo>
                      <a:cubicBezTo>
                        <a:pt x="6721" y="2443"/>
                        <a:pt x="6721" y="2377"/>
                        <a:pt x="6794" y="2334"/>
                      </a:cubicBezTo>
                      <a:lnTo>
                        <a:pt x="7132" y="2141"/>
                      </a:lnTo>
                      <a:cubicBezTo>
                        <a:pt x="7167" y="2119"/>
                        <a:pt x="7214" y="2108"/>
                        <a:pt x="7261" y="2108"/>
                      </a:cubicBezTo>
                      <a:close/>
                      <a:moveTo>
                        <a:pt x="6075" y="2250"/>
                      </a:moveTo>
                      <a:cubicBezTo>
                        <a:pt x="6122" y="2250"/>
                        <a:pt x="6168" y="2259"/>
                        <a:pt x="6204" y="2277"/>
                      </a:cubicBezTo>
                      <a:lnTo>
                        <a:pt x="6542" y="2470"/>
                      </a:lnTo>
                      <a:cubicBezTo>
                        <a:pt x="6614" y="2513"/>
                        <a:pt x="6614" y="2586"/>
                        <a:pt x="6542" y="2629"/>
                      </a:cubicBezTo>
                      <a:lnTo>
                        <a:pt x="6247" y="2802"/>
                      </a:lnTo>
                      <a:cubicBezTo>
                        <a:pt x="6211" y="2820"/>
                        <a:pt x="6163" y="2829"/>
                        <a:pt x="6115" y="2829"/>
                      </a:cubicBezTo>
                      <a:cubicBezTo>
                        <a:pt x="6066" y="2829"/>
                        <a:pt x="6017" y="2820"/>
                        <a:pt x="5981" y="2802"/>
                      </a:cubicBezTo>
                      <a:lnTo>
                        <a:pt x="5650" y="2600"/>
                      </a:lnTo>
                      <a:cubicBezTo>
                        <a:pt x="5572" y="2563"/>
                        <a:pt x="5572" y="2493"/>
                        <a:pt x="5643" y="2450"/>
                      </a:cubicBezTo>
                      <a:lnTo>
                        <a:pt x="5945" y="2277"/>
                      </a:lnTo>
                      <a:cubicBezTo>
                        <a:pt x="5981" y="2259"/>
                        <a:pt x="6028" y="2250"/>
                        <a:pt x="6075" y="2250"/>
                      </a:cubicBezTo>
                      <a:close/>
                      <a:moveTo>
                        <a:pt x="9126" y="2402"/>
                      </a:moveTo>
                      <a:cubicBezTo>
                        <a:pt x="9174" y="2402"/>
                        <a:pt x="9223" y="2413"/>
                        <a:pt x="9259" y="2434"/>
                      </a:cubicBezTo>
                      <a:lnTo>
                        <a:pt x="9568" y="2607"/>
                      </a:lnTo>
                      <a:cubicBezTo>
                        <a:pt x="9640" y="2650"/>
                        <a:pt x="9640" y="2722"/>
                        <a:pt x="9568" y="2765"/>
                      </a:cubicBezTo>
                      <a:lnTo>
                        <a:pt x="9266" y="2938"/>
                      </a:lnTo>
                      <a:cubicBezTo>
                        <a:pt x="9230" y="2959"/>
                        <a:pt x="9184" y="2970"/>
                        <a:pt x="9137" y="2970"/>
                      </a:cubicBezTo>
                      <a:cubicBezTo>
                        <a:pt x="9090" y="2970"/>
                        <a:pt x="9043" y="2959"/>
                        <a:pt x="9007" y="2938"/>
                      </a:cubicBezTo>
                      <a:lnTo>
                        <a:pt x="8698" y="2758"/>
                      </a:lnTo>
                      <a:cubicBezTo>
                        <a:pt x="8626" y="2715"/>
                        <a:pt x="8626" y="2650"/>
                        <a:pt x="8698" y="2607"/>
                      </a:cubicBezTo>
                      <a:lnTo>
                        <a:pt x="8993" y="2434"/>
                      </a:lnTo>
                      <a:cubicBezTo>
                        <a:pt x="9029" y="2413"/>
                        <a:pt x="9078" y="2402"/>
                        <a:pt x="9126" y="2402"/>
                      </a:cubicBezTo>
                      <a:close/>
                      <a:moveTo>
                        <a:pt x="4235" y="1964"/>
                      </a:moveTo>
                      <a:cubicBezTo>
                        <a:pt x="4281" y="1964"/>
                        <a:pt x="4328" y="1974"/>
                        <a:pt x="4365" y="1996"/>
                      </a:cubicBezTo>
                      <a:lnTo>
                        <a:pt x="5443" y="2622"/>
                      </a:lnTo>
                      <a:cubicBezTo>
                        <a:pt x="5514" y="2658"/>
                        <a:pt x="5514" y="2729"/>
                        <a:pt x="5443" y="2772"/>
                      </a:cubicBezTo>
                      <a:lnTo>
                        <a:pt x="5132" y="2952"/>
                      </a:lnTo>
                      <a:cubicBezTo>
                        <a:pt x="5097" y="2973"/>
                        <a:pt x="5050" y="2984"/>
                        <a:pt x="5003" y="2984"/>
                      </a:cubicBezTo>
                      <a:cubicBezTo>
                        <a:pt x="4955" y="2984"/>
                        <a:pt x="4906" y="2973"/>
                        <a:pt x="4867" y="2952"/>
                      </a:cubicBezTo>
                      <a:lnTo>
                        <a:pt x="3795" y="2327"/>
                      </a:lnTo>
                      <a:cubicBezTo>
                        <a:pt x="3725" y="2284"/>
                        <a:pt x="3725" y="2218"/>
                        <a:pt x="3795" y="2175"/>
                      </a:cubicBezTo>
                      <a:lnTo>
                        <a:pt x="4106" y="1996"/>
                      </a:lnTo>
                      <a:cubicBezTo>
                        <a:pt x="4141" y="1974"/>
                        <a:pt x="4188" y="1964"/>
                        <a:pt x="4235" y="1964"/>
                      </a:cubicBezTo>
                      <a:close/>
                      <a:moveTo>
                        <a:pt x="10247" y="2547"/>
                      </a:moveTo>
                      <a:cubicBezTo>
                        <a:pt x="10296" y="2547"/>
                        <a:pt x="10344" y="2557"/>
                        <a:pt x="10380" y="2579"/>
                      </a:cubicBezTo>
                      <a:lnTo>
                        <a:pt x="10718" y="2772"/>
                      </a:lnTo>
                      <a:cubicBezTo>
                        <a:pt x="10791" y="2815"/>
                        <a:pt x="10791" y="2881"/>
                        <a:pt x="10718" y="2924"/>
                      </a:cubicBezTo>
                      <a:lnTo>
                        <a:pt x="10668" y="2952"/>
                      </a:lnTo>
                      <a:cubicBezTo>
                        <a:pt x="10632" y="2973"/>
                        <a:pt x="10583" y="2984"/>
                        <a:pt x="10535" y="2984"/>
                      </a:cubicBezTo>
                      <a:cubicBezTo>
                        <a:pt x="10486" y="2984"/>
                        <a:pt x="10438" y="2973"/>
                        <a:pt x="10403" y="2952"/>
                      </a:cubicBezTo>
                      <a:lnTo>
                        <a:pt x="10064" y="2758"/>
                      </a:lnTo>
                      <a:cubicBezTo>
                        <a:pt x="9992" y="2715"/>
                        <a:pt x="9992" y="2650"/>
                        <a:pt x="10064" y="2607"/>
                      </a:cubicBezTo>
                      <a:lnTo>
                        <a:pt x="10114" y="2579"/>
                      </a:lnTo>
                      <a:cubicBezTo>
                        <a:pt x="10151" y="2557"/>
                        <a:pt x="10199" y="2547"/>
                        <a:pt x="10247" y="2547"/>
                      </a:cubicBezTo>
                      <a:close/>
                      <a:moveTo>
                        <a:pt x="3548" y="2367"/>
                      </a:moveTo>
                      <a:cubicBezTo>
                        <a:pt x="3597" y="2367"/>
                        <a:pt x="3645" y="2378"/>
                        <a:pt x="3681" y="2400"/>
                      </a:cubicBezTo>
                      <a:lnTo>
                        <a:pt x="4170" y="2679"/>
                      </a:lnTo>
                      <a:cubicBezTo>
                        <a:pt x="4242" y="2722"/>
                        <a:pt x="4242" y="2788"/>
                        <a:pt x="4170" y="2831"/>
                      </a:cubicBezTo>
                      <a:lnTo>
                        <a:pt x="3861" y="3010"/>
                      </a:lnTo>
                      <a:cubicBezTo>
                        <a:pt x="3825" y="3032"/>
                        <a:pt x="3776" y="3043"/>
                        <a:pt x="3727" y="3043"/>
                      </a:cubicBezTo>
                      <a:cubicBezTo>
                        <a:pt x="3679" y="3043"/>
                        <a:pt x="3631" y="3032"/>
                        <a:pt x="3595" y="3010"/>
                      </a:cubicBezTo>
                      <a:lnTo>
                        <a:pt x="3105" y="2729"/>
                      </a:lnTo>
                      <a:cubicBezTo>
                        <a:pt x="3035" y="2686"/>
                        <a:pt x="3035" y="2615"/>
                        <a:pt x="3105" y="2572"/>
                      </a:cubicBezTo>
                      <a:lnTo>
                        <a:pt x="3416" y="2400"/>
                      </a:lnTo>
                      <a:cubicBezTo>
                        <a:pt x="3451" y="2378"/>
                        <a:pt x="3499" y="2367"/>
                        <a:pt x="3548" y="2367"/>
                      </a:cubicBezTo>
                      <a:close/>
                      <a:moveTo>
                        <a:pt x="7940" y="2504"/>
                      </a:moveTo>
                      <a:cubicBezTo>
                        <a:pt x="7989" y="2504"/>
                        <a:pt x="8037" y="2514"/>
                        <a:pt x="8074" y="2536"/>
                      </a:cubicBezTo>
                      <a:lnTo>
                        <a:pt x="8382" y="2708"/>
                      </a:lnTo>
                      <a:cubicBezTo>
                        <a:pt x="8453" y="2751"/>
                        <a:pt x="8453" y="2822"/>
                        <a:pt x="8382" y="2865"/>
                      </a:cubicBezTo>
                      <a:lnTo>
                        <a:pt x="8051" y="3060"/>
                      </a:lnTo>
                      <a:cubicBezTo>
                        <a:pt x="8015" y="3082"/>
                        <a:pt x="7967" y="3093"/>
                        <a:pt x="7918" y="3093"/>
                      </a:cubicBezTo>
                      <a:cubicBezTo>
                        <a:pt x="7870" y="3093"/>
                        <a:pt x="7822" y="3082"/>
                        <a:pt x="7786" y="3060"/>
                      </a:cubicBezTo>
                      <a:lnTo>
                        <a:pt x="7477" y="2881"/>
                      </a:lnTo>
                      <a:cubicBezTo>
                        <a:pt x="7404" y="2838"/>
                        <a:pt x="7404" y="2765"/>
                        <a:pt x="7477" y="2729"/>
                      </a:cubicBezTo>
                      <a:lnTo>
                        <a:pt x="7806" y="2536"/>
                      </a:lnTo>
                      <a:cubicBezTo>
                        <a:pt x="7842" y="2514"/>
                        <a:pt x="7891" y="2504"/>
                        <a:pt x="7940" y="2504"/>
                      </a:cubicBezTo>
                      <a:close/>
                      <a:moveTo>
                        <a:pt x="6789" y="2660"/>
                      </a:moveTo>
                      <a:cubicBezTo>
                        <a:pt x="6838" y="2660"/>
                        <a:pt x="6887" y="2671"/>
                        <a:pt x="6923" y="2693"/>
                      </a:cubicBezTo>
                      <a:lnTo>
                        <a:pt x="7218" y="2865"/>
                      </a:lnTo>
                      <a:cubicBezTo>
                        <a:pt x="7297" y="2908"/>
                        <a:pt x="7297" y="2974"/>
                        <a:pt x="7225" y="3017"/>
                      </a:cubicBezTo>
                      <a:lnTo>
                        <a:pt x="6923" y="3190"/>
                      </a:lnTo>
                      <a:cubicBezTo>
                        <a:pt x="6887" y="3211"/>
                        <a:pt x="6840" y="3222"/>
                        <a:pt x="6794" y="3222"/>
                      </a:cubicBezTo>
                      <a:cubicBezTo>
                        <a:pt x="6747" y="3222"/>
                        <a:pt x="6700" y="3211"/>
                        <a:pt x="6664" y="3190"/>
                      </a:cubicBezTo>
                      <a:lnTo>
                        <a:pt x="6362" y="3017"/>
                      </a:lnTo>
                      <a:cubicBezTo>
                        <a:pt x="6290" y="2974"/>
                        <a:pt x="6290" y="2908"/>
                        <a:pt x="6362" y="2865"/>
                      </a:cubicBezTo>
                      <a:lnTo>
                        <a:pt x="6657" y="2693"/>
                      </a:lnTo>
                      <a:cubicBezTo>
                        <a:pt x="6693" y="2671"/>
                        <a:pt x="6741" y="2660"/>
                        <a:pt x="6789" y="2660"/>
                      </a:cubicBezTo>
                      <a:close/>
                      <a:moveTo>
                        <a:pt x="10963" y="2962"/>
                      </a:moveTo>
                      <a:cubicBezTo>
                        <a:pt x="11011" y="2962"/>
                        <a:pt x="11060" y="2973"/>
                        <a:pt x="11099" y="2995"/>
                      </a:cubicBezTo>
                      <a:lnTo>
                        <a:pt x="11394" y="3160"/>
                      </a:lnTo>
                      <a:cubicBezTo>
                        <a:pt x="11465" y="3203"/>
                        <a:pt x="11465" y="3276"/>
                        <a:pt x="11394" y="3319"/>
                      </a:cubicBezTo>
                      <a:lnTo>
                        <a:pt x="11343" y="3348"/>
                      </a:lnTo>
                      <a:cubicBezTo>
                        <a:pt x="11307" y="3366"/>
                        <a:pt x="11261" y="3374"/>
                        <a:pt x="11214" y="3374"/>
                      </a:cubicBezTo>
                      <a:cubicBezTo>
                        <a:pt x="11167" y="3374"/>
                        <a:pt x="11120" y="3366"/>
                        <a:pt x="11084" y="3348"/>
                      </a:cubicBezTo>
                      <a:lnTo>
                        <a:pt x="10782" y="3176"/>
                      </a:lnTo>
                      <a:cubicBezTo>
                        <a:pt x="10711" y="3133"/>
                        <a:pt x="10711" y="3060"/>
                        <a:pt x="10782" y="3017"/>
                      </a:cubicBezTo>
                      <a:lnTo>
                        <a:pt x="10834" y="2995"/>
                      </a:lnTo>
                      <a:cubicBezTo>
                        <a:pt x="10869" y="2973"/>
                        <a:pt x="10916" y="2962"/>
                        <a:pt x="10963" y="2962"/>
                      </a:cubicBezTo>
                      <a:close/>
                      <a:moveTo>
                        <a:pt x="9813" y="2799"/>
                      </a:moveTo>
                      <a:cubicBezTo>
                        <a:pt x="9861" y="2799"/>
                        <a:pt x="9909" y="2809"/>
                        <a:pt x="9949" y="2831"/>
                      </a:cubicBezTo>
                      <a:lnTo>
                        <a:pt x="10280" y="3024"/>
                      </a:lnTo>
                      <a:cubicBezTo>
                        <a:pt x="10359" y="3067"/>
                        <a:pt x="10359" y="3133"/>
                        <a:pt x="10287" y="3176"/>
                      </a:cubicBezTo>
                      <a:lnTo>
                        <a:pt x="9985" y="3348"/>
                      </a:lnTo>
                      <a:cubicBezTo>
                        <a:pt x="9949" y="3370"/>
                        <a:pt x="9900" y="3381"/>
                        <a:pt x="9852" y="3381"/>
                      </a:cubicBezTo>
                      <a:cubicBezTo>
                        <a:pt x="9803" y="3381"/>
                        <a:pt x="9755" y="3370"/>
                        <a:pt x="9719" y="3348"/>
                      </a:cubicBezTo>
                      <a:lnTo>
                        <a:pt x="9388" y="3153"/>
                      </a:lnTo>
                      <a:cubicBezTo>
                        <a:pt x="9309" y="3117"/>
                        <a:pt x="9309" y="3046"/>
                        <a:pt x="9381" y="3003"/>
                      </a:cubicBezTo>
                      <a:lnTo>
                        <a:pt x="9683" y="2831"/>
                      </a:lnTo>
                      <a:cubicBezTo>
                        <a:pt x="9719" y="2809"/>
                        <a:pt x="9766" y="2799"/>
                        <a:pt x="9813" y="2799"/>
                      </a:cubicBezTo>
                      <a:close/>
                      <a:moveTo>
                        <a:pt x="5690" y="2805"/>
                      </a:moveTo>
                      <a:cubicBezTo>
                        <a:pt x="5739" y="2805"/>
                        <a:pt x="5787" y="2816"/>
                        <a:pt x="5822" y="2838"/>
                      </a:cubicBezTo>
                      <a:lnTo>
                        <a:pt x="6160" y="3031"/>
                      </a:lnTo>
                      <a:cubicBezTo>
                        <a:pt x="6233" y="3074"/>
                        <a:pt x="6233" y="3147"/>
                        <a:pt x="6160" y="3183"/>
                      </a:cubicBezTo>
                      <a:lnTo>
                        <a:pt x="5852" y="3362"/>
                      </a:lnTo>
                      <a:cubicBezTo>
                        <a:pt x="5815" y="3384"/>
                        <a:pt x="5767" y="3395"/>
                        <a:pt x="5719" y="3395"/>
                      </a:cubicBezTo>
                      <a:cubicBezTo>
                        <a:pt x="5671" y="3395"/>
                        <a:pt x="5622" y="3384"/>
                        <a:pt x="5586" y="3362"/>
                      </a:cubicBezTo>
                      <a:lnTo>
                        <a:pt x="5248" y="3167"/>
                      </a:lnTo>
                      <a:cubicBezTo>
                        <a:pt x="5175" y="3124"/>
                        <a:pt x="5175" y="3060"/>
                        <a:pt x="5248" y="3017"/>
                      </a:cubicBezTo>
                      <a:lnTo>
                        <a:pt x="5557" y="2838"/>
                      </a:lnTo>
                      <a:cubicBezTo>
                        <a:pt x="5593" y="2816"/>
                        <a:pt x="5642" y="2805"/>
                        <a:pt x="5690" y="2805"/>
                      </a:cubicBezTo>
                      <a:close/>
                      <a:moveTo>
                        <a:pt x="4415" y="2868"/>
                      </a:moveTo>
                      <a:cubicBezTo>
                        <a:pt x="4463" y="2868"/>
                        <a:pt x="4511" y="2877"/>
                        <a:pt x="4551" y="2895"/>
                      </a:cubicBezTo>
                      <a:lnTo>
                        <a:pt x="4882" y="3090"/>
                      </a:lnTo>
                      <a:cubicBezTo>
                        <a:pt x="4953" y="3133"/>
                        <a:pt x="4960" y="3203"/>
                        <a:pt x="4882" y="3247"/>
                      </a:cubicBezTo>
                      <a:lnTo>
                        <a:pt x="4580" y="3426"/>
                      </a:lnTo>
                      <a:cubicBezTo>
                        <a:pt x="4544" y="3444"/>
                        <a:pt x="4495" y="3453"/>
                        <a:pt x="4447" y="3453"/>
                      </a:cubicBezTo>
                      <a:cubicBezTo>
                        <a:pt x="4398" y="3453"/>
                        <a:pt x="4349" y="3444"/>
                        <a:pt x="4313" y="3426"/>
                      </a:cubicBezTo>
                      <a:lnTo>
                        <a:pt x="3976" y="3233"/>
                      </a:lnTo>
                      <a:cubicBezTo>
                        <a:pt x="3904" y="3190"/>
                        <a:pt x="3904" y="3117"/>
                        <a:pt x="3976" y="3074"/>
                      </a:cubicBezTo>
                      <a:lnTo>
                        <a:pt x="4285" y="2895"/>
                      </a:lnTo>
                      <a:cubicBezTo>
                        <a:pt x="4321" y="2877"/>
                        <a:pt x="4367" y="2868"/>
                        <a:pt x="4415" y="2868"/>
                      </a:cubicBezTo>
                      <a:close/>
                      <a:moveTo>
                        <a:pt x="8634" y="2899"/>
                      </a:moveTo>
                      <a:cubicBezTo>
                        <a:pt x="8680" y="2899"/>
                        <a:pt x="8727" y="2909"/>
                        <a:pt x="8764" y="2931"/>
                      </a:cubicBezTo>
                      <a:lnTo>
                        <a:pt x="9072" y="3110"/>
                      </a:lnTo>
                      <a:cubicBezTo>
                        <a:pt x="9143" y="3147"/>
                        <a:pt x="9143" y="3219"/>
                        <a:pt x="9072" y="3262"/>
                      </a:cubicBezTo>
                      <a:lnTo>
                        <a:pt x="8734" y="3455"/>
                      </a:lnTo>
                      <a:cubicBezTo>
                        <a:pt x="8698" y="3477"/>
                        <a:pt x="8652" y="3488"/>
                        <a:pt x="8605" y="3488"/>
                      </a:cubicBezTo>
                      <a:cubicBezTo>
                        <a:pt x="8558" y="3488"/>
                        <a:pt x="8512" y="3477"/>
                        <a:pt x="8476" y="3455"/>
                      </a:cubicBezTo>
                      <a:lnTo>
                        <a:pt x="8167" y="3276"/>
                      </a:lnTo>
                      <a:cubicBezTo>
                        <a:pt x="8094" y="3233"/>
                        <a:pt x="8094" y="3167"/>
                        <a:pt x="8167" y="3124"/>
                      </a:cubicBezTo>
                      <a:lnTo>
                        <a:pt x="8505" y="2931"/>
                      </a:lnTo>
                      <a:cubicBezTo>
                        <a:pt x="8540" y="2909"/>
                        <a:pt x="8587" y="2899"/>
                        <a:pt x="8634" y="2899"/>
                      </a:cubicBezTo>
                      <a:close/>
                      <a:moveTo>
                        <a:pt x="7469" y="3055"/>
                      </a:moveTo>
                      <a:cubicBezTo>
                        <a:pt x="7516" y="3055"/>
                        <a:pt x="7563" y="3064"/>
                        <a:pt x="7599" y="3081"/>
                      </a:cubicBezTo>
                      <a:lnTo>
                        <a:pt x="7915" y="3262"/>
                      </a:lnTo>
                      <a:cubicBezTo>
                        <a:pt x="7987" y="3305"/>
                        <a:pt x="7987" y="3376"/>
                        <a:pt x="7915" y="3419"/>
                      </a:cubicBezTo>
                      <a:lnTo>
                        <a:pt x="7620" y="3592"/>
                      </a:lnTo>
                      <a:cubicBezTo>
                        <a:pt x="7580" y="3610"/>
                        <a:pt x="7532" y="3619"/>
                        <a:pt x="7484" y="3619"/>
                      </a:cubicBezTo>
                      <a:cubicBezTo>
                        <a:pt x="7437" y="3619"/>
                        <a:pt x="7390" y="3610"/>
                        <a:pt x="7354" y="3592"/>
                      </a:cubicBezTo>
                      <a:lnTo>
                        <a:pt x="7045" y="3412"/>
                      </a:lnTo>
                      <a:cubicBezTo>
                        <a:pt x="6973" y="3369"/>
                        <a:pt x="6966" y="3297"/>
                        <a:pt x="7045" y="3253"/>
                      </a:cubicBezTo>
                      <a:lnTo>
                        <a:pt x="7340" y="3081"/>
                      </a:lnTo>
                      <a:cubicBezTo>
                        <a:pt x="7376" y="3064"/>
                        <a:pt x="7422" y="3055"/>
                        <a:pt x="7469" y="3055"/>
                      </a:cubicBezTo>
                      <a:close/>
                      <a:moveTo>
                        <a:pt x="10531" y="3214"/>
                      </a:moveTo>
                      <a:cubicBezTo>
                        <a:pt x="10578" y="3214"/>
                        <a:pt x="10625" y="3225"/>
                        <a:pt x="10661" y="3247"/>
                      </a:cubicBezTo>
                      <a:lnTo>
                        <a:pt x="10963" y="3419"/>
                      </a:lnTo>
                      <a:cubicBezTo>
                        <a:pt x="11034" y="3455"/>
                        <a:pt x="11034" y="3528"/>
                        <a:pt x="10963" y="3571"/>
                      </a:cubicBezTo>
                      <a:lnTo>
                        <a:pt x="10661" y="3743"/>
                      </a:lnTo>
                      <a:cubicBezTo>
                        <a:pt x="10625" y="3765"/>
                        <a:pt x="10578" y="3776"/>
                        <a:pt x="10531" y="3776"/>
                      </a:cubicBezTo>
                      <a:cubicBezTo>
                        <a:pt x="10484" y="3776"/>
                        <a:pt x="10438" y="3765"/>
                        <a:pt x="10403" y="3743"/>
                      </a:cubicBezTo>
                      <a:lnTo>
                        <a:pt x="10101" y="3571"/>
                      </a:lnTo>
                      <a:cubicBezTo>
                        <a:pt x="10028" y="3528"/>
                        <a:pt x="10028" y="3462"/>
                        <a:pt x="10101" y="3419"/>
                      </a:cubicBezTo>
                      <a:lnTo>
                        <a:pt x="10403" y="3247"/>
                      </a:lnTo>
                      <a:cubicBezTo>
                        <a:pt x="10438" y="3225"/>
                        <a:pt x="10484" y="3214"/>
                        <a:pt x="10531" y="3214"/>
                      </a:cubicBezTo>
                      <a:close/>
                      <a:moveTo>
                        <a:pt x="11642" y="3351"/>
                      </a:moveTo>
                      <a:cubicBezTo>
                        <a:pt x="11690" y="3351"/>
                        <a:pt x="11739" y="3361"/>
                        <a:pt x="11774" y="3383"/>
                      </a:cubicBezTo>
                      <a:lnTo>
                        <a:pt x="12085" y="3564"/>
                      </a:lnTo>
                      <a:cubicBezTo>
                        <a:pt x="12155" y="3607"/>
                        <a:pt x="12155" y="3671"/>
                        <a:pt x="12085" y="3714"/>
                      </a:cubicBezTo>
                      <a:lnTo>
                        <a:pt x="12033" y="3743"/>
                      </a:lnTo>
                      <a:cubicBezTo>
                        <a:pt x="11997" y="3765"/>
                        <a:pt x="11951" y="3776"/>
                        <a:pt x="11904" y="3776"/>
                      </a:cubicBezTo>
                      <a:cubicBezTo>
                        <a:pt x="11857" y="3776"/>
                        <a:pt x="11810" y="3765"/>
                        <a:pt x="11774" y="3743"/>
                      </a:cubicBezTo>
                      <a:lnTo>
                        <a:pt x="11465" y="3564"/>
                      </a:lnTo>
                      <a:cubicBezTo>
                        <a:pt x="11394" y="3521"/>
                        <a:pt x="11386" y="3455"/>
                        <a:pt x="11458" y="3412"/>
                      </a:cubicBezTo>
                      <a:lnTo>
                        <a:pt x="11508" y="3383"/>
                      </a:lnTo>
                      <a:cubicBezTo>
                        <a:pt x="11545" y="3361"/>
                        <a:pt x="11593" y="3351"/>
                        <a:pt x="11642" y="3351"/>
                      </a:cubicBezTo>
                      <a:close/>
                      <a:moveTo>
                        <a:pt x="6406" y="3221"/>
                      </a:moveTo>
                      <a:cubicBezTo>
                        <a:pt x="6454" y="3221"/>
                        <a:pt x="6502" y="3232"/>
                        <a:pt x="6542" y="3253"/>
                      </a:cubicBezTo>
                      <a:lnTo>
                        <a:pt x="6837" y="3426"/>
                      </a:lnTo>
                      <a:cubicBezTo>
                        <a:pt x="6909" y="3469"/>
                        <a:pt x="6909" y="3535"/>
                        <a:pt x="6837" y="3578"/>
                      </a:cubicBezTo>
                      <a:lnTo>
                        <a:pt x="6528" y="3757"/>
                      </a:lnTo>
                      <a:cubicBezTo>
                        <a:pt x="6492" y="3779"/>
                        <a:pt x="6445" y="3790"/>
                        <a:pt x="6398" y="3790"/>
                      </a:cubicBezTo>
                      <a:cubicBezTo>
                        <a:pt x="6351" y="3790"/>
                        <a:pt x="6305" y="3779"/>
                        <a:pt x="6269" y="3757"/>
                      </a:cubicBezTo>
                      <a:lnTo>
                        <a:pt x="5967" y="3585"/>
                      </a:lnTo>
                      <a:cubicBezTo>
                        <a:pt x="5895" y="3542"/>
                        <a:pt x="5895" y="3478"/>
                        <a:pt x="5967" y="3435"/>
                      </a:cubicBezTo>
                      <a:lnTo>
                        <a:pt x="6276" y="3253"/>
                      </a:lnTo>
                      <a:cubicBezTo>
                        <a:pt x="6312" y="3232"/>
                        <a:pt x="6359" y="3221"/>
                        <a:pt x="6406" y="3221"/>
                      </a:cubicBezTo>
                      <a:close/>
                      <a:moveTo>
                        <a:pt x="5133" y="3280"/>
                      </a:moveTo>
                      <a:cubicBezTo>
                        <a:pt x="5180" y="3280"/>
                        <a:pt x="5226" y="3291"/>
                        <a:pt x="5262" y="3312"/>
                      </a:cubicBezTo>
                      <a:lnTo>
                        <a:pt x="5564" y="3485"/>
                      </a:lnTo>
                      <a:cubicBezTo>
                        <a:pt x="5636" y="3528"/>
                        <a:pt x="5636" y="3592"/>
                        <a:pt x="5564" y="3635"/>
                      </a:cubicBezTo>
                      <a:lnTo>
                        <a:pt x="5255" y="3814"/>
                      </a:lnTo>
                      <a:cubicBezTo>
                        <a:pt x="5219" y="3836"/>
                        <a:pt x="5173" y="3847"/>
                        <a:pt x="5125" y="3847"/>
                      </a:cubicBezTo>
                      <a:cubicBezTo>
                        <a:pt x="5078" y="3847"/>
                        <a:pt x="5029" y="3836"/>
                        <a:pt x="4989" y="3814"/>
                      </a:cubicBezTo>
                      <a:lnTo>
                        <a:pt x="4694" y="3642"/>
                      </a:lnTo>
                      <a:cubicBezTo>
                        <a:pt x="4623" y="3599"/>
                        <a:pt x="4623" y="3535"/>
                        <a:pt x="4694" y="3492"/>
                      </a:cubicBezTo>
                      <a:lnTo>
                        <a:pt x="5003" y="3312"/>
                      </a:lnTo>
                      <a:cubicBezTo>
                        <a:pt x="5039" y="3291"/>
                        <a:pt x="5086" y="3280"/>
                        <a:pt x="5133" y="3280"/>
                      </a:cubicBezTo>
                      <a:close/>
                      <a:moveTo>
                        <a:pt x="9320" y="3294"/>
                      </a:moveTo>
                      <a:cubicBezTo>
                        <a:pt x="9369" y="3294"/>
                        <a:pt x="9417" y="3304"/>
                        <a:pt x="9454" y="3326"/>
                      </a:cubicBezTo>
                      <a:lnTo>
                        <a:pt x="9790" y="3521"/>
                      </a:lnTo>
                      <a:cubicBezTo>
                        <a:pt x="9863" y="3564"/>
                        <a:pt x="9863" y="3635"/>
                        <a:pt x="9790" y="3671"/>
                      </a:cubicBezTo>
                      <a:lnTo>
                        <a:pt x="9454" y="3873"/>
                      </a:lnTo>
                      <a:cubicBezTo>
                        <a:pt x="9417" y="3891"/>
                        <a:pt x="9370" y="3900"/>
                        <a:pt x="9323" y="3900"/>
                      </a:cubicBezTo>
                      <a:cubicBezTo>
                        <a:pt x="9275" y="3900"/>
                        <a:pt x="9226" y="3891"/>
                        <a:pt x="9186" y="3873"/>
                      </a:cubicBezTo>
                      <a:lnTo>
                        <a:pt x="8857" y="3671"/>
                      </a:lnTo>
                      <a:cubicBezTo>
                        <a:pt x="8784" y="3635"/>
                        <a:pt x="8777" y="3564"/>
                        <a:pt x="8857" y="3521"/>
                      </a:cubicBezTo>
                      <a:lnTo>
                        <a:pt x="9186" y="3326"/>
                      </a:lnTo>
                      <a:cubicBezTo>
                        <a:pt x="9223" y="3304"/>
                        <a:pt x="9271" y="3294"/>
                        <a:pt x="9320" y="3294"/>
                      </a:cubicBezTo>
                      <a:close/>
                      <a:moveTo>
                        <a:pt x="8159" y="3452"/>
                      </a:moveTo>
                      <a:cubicBezTo>
                        <a:pt x="8206" y="3452"/>
                        <a:pt x="8253" y="3463"/>
                        <a:pt x="8289" y="3485"/>
                      </a:cubicBezTo>
                      <a:lnTo>
                        <a:pt x="8598" y="3664"/>
                      </a:lnTo>
                      <a:cubicBezTo>
                        <a:pt x="8669" y="3700"/>
                        <a:pt x="8669" y="3771"/>
                        <a:pt x="8598" y="3814"/>
                      </a:cubicBezTo>
                      <a:lnTo>
                        <a:pt x="8303" y="3987"/>
                      </a:lnTo>
                      <a:cubicBezTo>
                        <a:pt x="8267" y="4008"/>
                        <a:pt x="8220" y="4019"/>
                        <a:pt x="8173" y="4019"/>
                      </a:cubicBezTo>
                      <a:cubicBezTo>
                        <a:pt x="8125" y="4019"/>
                        <a:pt x="8077" y="4008"/>
                        <a:pt x="8037" y="3987"/>
                      </a:cubicBezTo>
                      <a:lnTo>
                        <a:pt x="7735" y="3807"/>
                      </a:lnTo>
                      <a:cubicBezTo>
                        <a:pt x="7663" y="3764"/>
                        <a:pt x="7663" y="3700"/>
                        <a:pt x="7735" y="3657"/>
                      </a:cubicBezTo>
                      <a:lnTo>
                        <a:pt x="8030" y="3485"/>
                      </a:lnTo>
                      <a:cubicBezTo>
                        <a:pt x="8066" y="3463"/>
                        <a:pt x="8112" y="3452"/>
                        <a:pt x="8159" y="3452"/>
                      </a:cubicBezTo>
                      <a:close/>
                      <a:moveTo>
                        <a:pt x="12332" y="3754"/>
                      </a:moveTo>
                      <a:cubicBezTo>
                        <a:pt x="12380" y="3754"/>
                        <a:pt x="12429" y="3765"/>
                        <a:pt x="12464" y="3787"/>
                      </a:cubicBezTo>
                      <a:lnTo>
                        <a:pt x="12723" y="3930"/>
                      </a:lnTo>
                      <a:cubicBezTo>
                        <a:pt x="12795" y="3973"/>
                        <a:pt x="12802" y="4045"/>
                        <a:pt x="12723" y="4088"/>
                      </a:cubicBezTo>
                      <a:lnTo>
                        <a:pt x="12680" y="4116"/>
                      </a:lnTo>
                      <a:cubicBezTo>
                        <a:pt x="12643" y="4135"/>
                        <a:pt x="12592" y="4146"/>
                        <a:pt x="12541" y="4146"/>
                      </a:cubicBezTo>
                      <a:cubicBezTo>
                        <a:pt x="12495" y="4146"/>
                        <a:pt x="12449" y="4137"/>
                        <a:pt x="12414" y="4116"/>
                      </a:cubicBezTo>
                      <a:lnTo>
                        <a:pt x="12155" y="3966"/>
                      </a:lnTo>
                      <a:cubicBezTo>
                        <a:pt x="12085" y="3923"/>
                        <a:pt x="12085" y="3850"/>
                        <a:pt x="12155" y="3814"/>
                      </a:cubicBezTo>
                      <a:lnTo>
                        <a:pt x="12198" y="3787"/>
                      </a:lnTo>
                      <a:cubicBezTo>
                        <a:pt x="12235" y="3765"/>
                        <a:pt x="12283" y="3754"/>
                        <a:pt x="12332" y="3754"/>
                      </a:cubicBezTo>
                      <a:close/>
                      <a:moveTo>
                        <a:pt x="11211" y="3602"/>
                      </a:moveTo>
                      <a:cubicBezTo>
                        <a:pt x="11259" y="3602"/>
                        <a:pt x="11307" y="3613"/>
                        <a:pt x="11343" y="3635"/>
                      </a:cubicBezTo>
                      <a:lnTo>
                        <a:pt x="11653" y="3814"/>
                      </a:lnTo>
                      <a:cubicBezTo>
                        <a:pt x="11724" y="3857"/>
                        <a:pt x="11724" y="3923"/>
                        <a:pt x="11653" y="3966"/>
                      </a:cubicBezTo>
                      <a:lnTo>
                        <a:pt x="11358" y="4138"/>
                      </a:lnTo>
                      <a:cubicBezTo>
                        <a:pt x="11322" y="4160"/>
                        <a:pt x="11273" y="4171"/>
                        <a:pt x="11225" y="4171"/>
                      </a:cubicBezTo>
                      <a:cubicBezTo>
                        <a:pt x="11176" y="4171"/>
                        <a:pt x="11128" y="4160"/>
                        <a:pt x="11093" y="4138"/>
                      </a:cubicBezTo>
                      <a:lnTo>
                        <a:pt x="10782" y="3959"/>
                      </a:lnTo>
                      <a:cubicBezTo>
                        <a:pt x="10711" y="3923"/>
                        <a:pt x="10704" y="3850"/>
                        <a:pt x="10782" y="3807"/>
                      </a:cubicBezTo>
                      <a:lnTo>
                        <a:pt x="11077" y="3635"/>
                      </a:lnTo>
                      <a:cubicBezTo>
                        <a:pt x="11113" y="3613"/>
                        <a:pt x="11162" y="3602"/>
                        <a:pt x="11211" y="3602"/>
                      </a:cubicBezTo>
                      <a:close/>
                      <a:moveTo>
                        <a:pt x="7084" y="3609"/>
                      </a:moveTo>
                      <a:cubicBezTo>
                        <a:pt x="7133" y="3609"/>
                        <a:pt x="7182" y="3620"/>
                        <a:pt x="7218" y="3642"/>
                      </a:cubicBezTo>
                      <a:lnTo>
                        <a:pt x="7527" y="3823"/>
                      </a:lnTo>
                      <a:cubicBezTo>
                        <a:pt x="7599" y="3866"/>
                        <a:pt x="7599" y="3937"/>
                        <a:pt x="7527" y="3973"/>
                      </a:cubicBezTo>
                      <a:lnTo>
                        <a:pt x="7218" y="4152"/>
                      </a:lnTo>
                      <a:cubicBezTo>
                        <a:pt x="7182" y="4174"/>
                        <a:pt x="7135" y="4185"/>
                        <a:pt x="7088" y="4185"/>
                      </a:cubicBezTo>
                      <a:cubicBezTo>
                        <a:pt x="7041" y="4185"/>
                        <a:pt x="6995" y="4174"/>
                        <a:pt x="6959" y="4152"/>
                      </a:cubicBezTo>
                      <a:lnTo>
                        <a:pt x="6642" y="3973"/>
                      </a:lnTo>
                      <a:cubicBezTo>
                        <a:pt x="6571" y="3937"/>
                        <a:pt x="6571" y="3866"/>
                        <a:pt x="6642" y="3823"/>
                      </a:cubicBezTo>
                      <a:lnTo>
                        <a:pt x="6952" y="3642"/>
                      </a:lnTo>
                      <a:cubicBezTo>
                        <a:pt x="6988" y="3620"/>
                        <a:pt x="7036" y="3609"/>
                        <a:pt x="7084" y="3609"/>
                      </a:cubicBezTo>
                      <a:close/>
                      <a:moveTo>
                        <a:pt x="5806" y="3674"/>
                      </a:moveTo>
                      <a:cubicBezTo>
                        <a:pt x="5857" y="3674"/>
                        <a:pt x="5908" y="3685"/>
                        <a:pt x="5945" y="3707"/>
                      </a:cubicBezTo>
                      <a:lnTo>
                        <a:pt x="6254" y="3887"/>
                      </a:lnTo>
                      <a:cubicBezTo>
                        <a:pt x="6326" y="3923"/>
                        <a:pt x="6326" y="3995"/>
                        <a:pt x="6254" y="4038"/>
                      </a:cubicBezTo>
                      <a:lnTo>
                        <a:pt x="5945" y="4218"/>
                      </a:lnTo>
                      <a:cubicBezTo>
                        <a:pt x="5909" y="4236"/>
                        <a:pt x="5863" y="4245"/>
                        <a:pt x="5816" y="4245"/>
                      </a:cubicBezTo>
                      <a:cubicBezTo>
                        <a:pt x="5769" y="4245"/>
                        <a:pt x="5722" y="4236"/>
                        <a:pt x="5686" y="4218"/>
                      </a:cubicBezTo>
                      <a:lnTo>
                        <a:pt x="5370" y="4038"/>
                      </a:lnTo>
                      <a:cubicBezTo>
                        <a:pt x="5298" y="3995"/>
                        <a:pt x="5298" y="3923"/>
                        <a:pt x="5370" y="3880"/>
                      </a:cubicBezTo>
                      <a:lnTo>
                        <a:pt x="5679" y="3700"/>
                      </a:lnTo>
                      <a:cubicBezTo>
                        <a:pt x="5714" y="3683"/>
                        <a:pt x="5760" y="3674"/>
                        <a:pt x="5806" y="3674"/>
                      </a:cubicBezTo>
                      <a:close/>
                      <a:moveTo>
                        <a:pt x="10035" y="3711"/>
                      </a:moveTo>
                      <a:cubicBezTo>
                        <a:pt x="10082" y="3711"/>
                        <a:pt x="10128" y="3722"/>
                        <a:pt x="10164" y="3743"/>
                      </a:cubicBezTo>
                      <a:lnTo>
                        <a:pt x="10466" y="3916"/>
                      </a:lnTo>
                      <a:cubicBezTo>
                        <a:pt x="10539" y="3959"/>
                        <a:pt x="10539" y="4023"/>
                        <a:pt x="10466" y="4066"/>
                      </a:cubicBezTo>
                      <a:lnTo>
                        <a:pt x="10128" y="4261"/>
                      </a:lnTo>
                      <a:cubicBezTo>
                        <a:pt x="10093" y="4283"/>
                        <a:pt x="10046" y="4293"/>
                        <a:pt x="9999" y="4293"/>
                      </a:cubicBezTo>
                      <a:cubicBezTo>
                        <a:pt x="9953" y="4293"/>
                        <a:pt x="9906" y="4283"/>
                        <a:pt x="9869" y="4261"/>
                      </a:cubicBezTo>
                      <a:lnTo>
                        <a:pt x="9568" y="4088"/>
                      </a:lnTo>
                      <a:cubicBezTo>
                        <a:pt x="9497" y="4045"/>
                        <a:pt x="9497" y="3980"/>
                        <a:pt x="9568" y="3937"/>
                      </a:cubicBezTo>
                      <a:lnTo>
                        <a:pt x="9906" y="3743"/>
                      </a:lnTo>
                      <a:cubicBezTo>
                        <a:pt x="9942" y="3722"/>
                        <a:pt x="9988" y="3711"/>
                        <a:pt x="10035" y="3711"/>
                      </a:cubicBezTo>
                      <a:close/>
                      <a:moveTo>
                        <a:pt x="8846" y="3847"/>
                      </a:moveTo>
                      <a:cubicBezTo>
                        <a:pt x="8894" y="3847"/>
                        <a:pt x="8943" y="3858"/>
                        <a:pt x="8979" y="3880"/>
                      </a:cubicBezTo>
                      <a:lnTo>
                        <a:pt x="9316" y="4073"/>
                      </a:lnTo>
                      <a:cubicBezTo>
                        <a:pt x="9388" y="4116"/>
                        <a:pt x="9388" y="4189"/>
                        <a:pt x="9316" y="4225"/>
                      </a:cubicBezTo>
                      <a:lnTo>
                        <a:pt x="9022" y="4397"/>
                      </a:lnTo>
                      <a:cubicBezTo>
                        <a:pt x="8986" y="4419"/>
                        <a:pt x="8937" y="4430"/>
                        <a:pt x="8889" y="4430"/>
                      </a:cubicBezTo>
                      <a:cubicBezTo>
                        <a:pt x="8840" y="4430"/>
                        <a:pt x="8791" y="4419"/>
                        <a:pt x="8755" y="4397"/>
                      </a:cubicBezTo>
                      <a:lnTo>
                        <a:pt x="8419" y="4202"/>
                      </a:lnTo>
                      <a:cubicBezTo>
                        <a:pt x="8346" y="4159"/>
                        <a:pt x="8346" y="4095"/>
                        <a:pt x="8419" y="4052"/>
                      </a:cubicBezTo>
                      <a:lnTo>
                        <a:pt x="8712" y="3880"/>
                      </a:lnTo>
                      <a:cubicBezTo>
                        <a:pt x="8748" y="3858"/>
                        <a:pt x="8797" y="3847"/>
                        <a:pt x="8846" y="3847"/>
                      </a:cubicBezTo>
                      <a:close/>
                      <a:moveTo>
                        <a:pt x="11901" y="4006"/>
                      </a:moveTo>
                      <a:cubicBezTo>
                        <a:pt x="11949" y="4006"/>
                        <a:pt x="11997" y="4017"/>
                        <a:pt x="12033" y="4038"/>
                      </a:cubicBezTo>
                      <a:lnTo>
                        <a:pt x="12292" y="4182"/>
                      </a:lnTo>
                      <a:cubicBezTo>
                        <a:pt x="12364" y="4225"/>
                        <a:pt x="12364" y="4297"/>
                        <a:pt x="12292" y="4340"/>
                      </a:cubicBezTo>
                      <a:lnTo>
                        <a:pt x="11998" y="4513"/>
                      </a:lnTo>
                      <a:cubicBezTo>
                        <a:pt x="11962" y="4534"/>
                        <a:pt x="11913" y="4545"/>
                        <a:pt x="11865" y="4545"/>
                      </a:cubicBezTo>
                      <a:cubicBezTo>
                        <a:pt x="11816" y="4545"/>
                        <a:pt x="11767" y="4534"/>
                        <a:pt x="11731" y="4513"/>
                      </a:cubicBezTo>
                      <a:lnTo>
                        <a:pt x="11472" y="4361"/>
                      </a:lnTo>
                      <a:cubicBezTo>
                        <a:pt x="11401" y="4318"/>
                        <a:pt x="11401" y="4245"/>
                        <a:pt x="11472" y="4211"/>
                      </a:cubicBezTo>
                      <a:lnTo>
                        <a:pt x="11767" y="4038"/>
                      </a:lnTo>
                      <a:cubicBezTo>
                        <a:pt x="11803" y="4017"/>
                        <a:pt x="11852" y="4006"/>
                        <a:pt x="11901" y="4006"/>
                      </a:cubicBezTo>
                      <a:close/>
                      <a:moveTo>
                        <a:pt x="12975" y="4120"/>
                      </a:moveTo>
                      <a:cubicBezTo>
                        <a:pt x="13022" y="4120"/>
                        <a:pt x="13069" y="4131"/>
                        <a:pt x="13104" y="4152"/>
                      </a:cubicBezTo>
                      <a:lnTo>
                        <a:pt x="13442" y="4347"/>
                      </a:lnTo>
                      <a:cubicBezTo>
                        <a:pt x="13515" y="4390"/>
                        <a:pt x="13515" y="4454"/>
                        <a:pt x="13442" y="4497"/>
                      </a:cubicBezTo>
                      <a:lnTo>
                        <a:pt x="13392" y="4527"/>
                      </a:lnTo>
                      <a:cubicBezTo>
                        <a:pt x="13356" y="4548"/>
                        <a:pt x="13309" y="4559"/>
                        <a:pt x="13263" y="4559"/>
                      </a:cubicBezTo>
                      <a:cubicBezTo>
                        <a:pt x="13216" y="4559"/>
                        <a:pt x="13170" y="4548"/>
                        <a:pt x="13133" y="4527"/>
                      </a:cubicBezTo>
                      <a:lnTo>
                        <a:pt x="12795" y="4332"/>
                      </a:lnTo>
                      <a:cubicBezTo>
                        <a:pt x="12723" y="4289"/>
                        <a:pt x="12723" y="4225"/>
                        <a:pt x="12795" y="4182"/>
                      </a:cubicBezTo>
                      <a:lnTo>
                        <a:pt x="12845" y="4152"/>
                      </a:lnTo>
                      <a:cubicBezTo>
                        <a:pt x="12882" y="4131"/>
                        <a:pt x="12929" y="4120"/>
                        <a:pt x="12975" y="4120"/>
                      </a:cubicBezTo>
                      <a:close/>
                      <a:moveTo>
                        <a:pt x="7777" y="4013"/>
                      </a:moveTo>
                      <a:cubicBezTo>
                        <a:pt x="7825" y="4013"/>
                        <a:pt x="7872" y="4024"/>
                        <a:pt x="7908" y="4045"/>
                      </a:cubicBezTo>
                      <a:lnTo>
                        <a:pt x="8217" y="4218"/>
                      </a:lnTo>
                      <a:cubicBezTo>
                        <a:pt x="8289" y="4261"/>
                        <a:pt x="8289" y="4332"/>
                        <a:pt x="8217" y="4375"/>
                      </a:cubicBezTo>
                      <a:lnTo>
                        <a:pt x="7908" y="4556"/>
                      </a:lnTo>
                      <a:cubicBezTo>
                        <a:pt x="7872" y="4573"/>
                        <a:pt x="7823" y="4582"/>
                        <a:pt x="7775" y="4582"/>
                      </a:cubicBezTo>
                      <a:cubicBezTo>
                        <a:pt x="7726" y="4582"/>
                        <a:pt x="7678" y="4573"/>
                        <a:pt x="7642" y="4556"/>
                      </a:cubicBezTo>
                      <a:lnTo>
                        <a:pt x="7340" y="4375"/>
                      </a:lnTo>
                      <a:cubicBezTo>
                        <a:pt x="7268" y="4332"/>
                        <a:pt x="7261" y="4268"/>
                        <a:pt x="7340" y="4225"/>
                      </a:cubicBezTo>
                      <a:lnTo>
                        <a:pt x="7642" y="4045"/>
                      </a:lnTo>
                      <a:cubicBezTo>
                        <a:pt x="7681" y="4024"/>
                        <a:pt x="7729" y="4013"/>
                        <a:pt x="7777" y="4013"/>
                      </a:cubicBezTo>
                      <a:close/>
                      <a:moveTo>
                        <a:pt x="6503" y="4070"/>
                      </a:moveTo>
                      <a:cubicBezTo>
                        <a:pt x="6551" y="4070"/>
                        <a:pt x="6600" y="4081"/>
                        <a:pt x="6635" y="4102"/>
                      </a:cubicBezTo>
                      <a:lnTo>
                        <a:pt x="6937" y="4282"/>
                      </a:lnTo>
                      <a:cubicBezTo>
                        <a:pt x="7009" y="4318"/>
                        <a:pt x="7016" y="4390"/>
                        <a:pt x="6944" y="4433"/>
                      </a:cubicBezTo>
                      <a:lnTo>
                        <a:pt x="6635" y="4613"/>
                      </a:lnTo>
                      <a:cubicBezTo>
                        <a:pt x="6600" y="4634"/>
                        <a:pt x="6551" y="4645"/>
                        <a:pt x="6503" y="4645"/>
                      </a:cubicBezTo>
                      <a:cubicBezTo>
                        <a:pt x="6454" y="4645"/>
                        <a:pt x="6405" y="4634"/>
                        <a:pt x="6369" y="4613"/>
                      </a:cubicBezTo>
                      <a:lnTo>
                        <a:pt x="6067" y="4433"/>
                      </a:lnTo>
                      <a:cubicBezTo>
                        <a:pt x="5988" y="4390"/>
                        <a:pt x="5988" y="4325"/>
                        <a:pt x="6060" y="4282"/>
                      </a:cubicBezTo>
                      <a:lnTo>
                        <a:pt x="6369" y="4102"/>
                      </a:lnTo>
                      <a:cubicBezTo>
                        <a:pt x="6405" y="4081"/>
                        <a:pt x="6454" y="4070"/>
                        <a:pt x="6503" y="4070"/>
                      </a:cubicBezTo>
                      <a:close/>
                      <a:moveTo>
                        <a:pt x="10714" y="4099"/>
                      </a:moveTo>
                      <a:cubicBezTo>
                        <a:pt x="10763" y="4099"/>
                        <a:pt x="10811" y="4110"/>
                        <a:pt x="10848" y="4132"/>
                      </a:cubicBezTo>
                      <a:lnTo>
                        <a:pt x="11156" y="4311"/>
                      </a:lnTo>
                      <a:cubicBezTo>
                        <a:pt x="11229" y="4354"/>
                        <a:pt x="11229" y="4427"/>
                        <a:pt x="11156" y="4461"/>
                      </a:cubicBezTo>
                      <a:lnTo>
                        <a:pt x="10825" y="4656"/>
                      </a:lnTo>
                      <a:cubicBezTo>
                        <a:pt x="10790" y="4678"/>
                        <a:pt x="10742" y="4688"/>
                        <a:pt x="10693" y="4688"/>
                      </a:cubicBezTo>
                      <a:cubicBezTo>
                        <a:pt x="10644" y="4688"/>
                        <a:pt x="10596" y="4678"/>
                        <a:pt x="10560" y="4656"/>
                      </a:cubicBezTo>
                      <a:lnTo>
                        <a:pt x="10251" y="4484"/>
                      </a:lnTo>
                      <a:cubicBezTo>
                        <a:pt x="10178" y="4440"/>
                        <a:pt x="10178" y="4368"/>
                        <a:pt x="10251" y="4325"/>
                      </a:cubicBezTo>
                      <a:lnTo>
                        <a:pt x="10582" y="4132"/>
                      </a:lnTo>
                      <a:cubicBezTo>
                        <a:pt x="10617" y="4110"/>
                        <a:pt x="10666" y="4099"/>
                        <a:pt x="10714" y="4099"/>
                      </a:cubicBezTo>
                      <a:close/>
                      <a:moveTo>
                        <a:pt x="9565" y="4265"/>
                      </a:moveTo>
                      <a:cubicBezTo>
                        <a:pt x="9613" y="4265"/>
                        <a:pt x="9662" y="4276"/>
                        <a:pt x="9697" y="4297"/>
                      </a:cubicBezTo>
                      <a:lnTo>
                        <a:pt x="9992" y="4470"/>
                      </a:lnTo>
                      <a:cubicBezTo>
                        <a:pt x="10064" y="4504"/>
                        <a:pt x="10064" y="4577"/>
                        <a:pt x="9992" y="4620"/>
                      </a:cubicBezTo>
                      <a:lnTo>
                        <a:pt x="9697" y="4792"/>
                      </a:lnTo>
                      <a:cubicBezTo>
                        <a:pt x="9662" y="4814"/>
                        <a:pt x="9615" y="4825"/>
                        <a:pt x="9568" y="4825"/>
                      </a:cubicBezTo>
                      <a:cubicBezTo>
                        <a:pt x="9521" y="4825"/>
                        <a:pt x="9474" y="4814"/>
                        <a:pt x="9438" y="4792"/>
                      </a:cubicBezTo>
                      <a:lnTo>
                        <a:pt x="9136" y="4620"/>
                      </a:lnTo>
                      <a:cubicBezTo>
                        <a:pt x="9066" y="4577"/>
                        <a:pt x="9066" y="4504"/>
                        <a:pt x="9136" y="4470"/>
                      </a:cubicBezTo>
                      <a:lnTo>
                        <a:pt x="9431" y="4297"/>
                      </a:lnTo>
                      <a:cubicBezTo>
                        <a:pt x="9468" y="4276"/>
                        <a:pt x="9516" y="4265"/>
                        <a:pt x="9565" y="4265"/>
                      </a:cubicBezTo>
                      <a:close/>
                      <a:moveTo>
                        <a:pt x="12541" y="4372"/>
                      </a:moveTo>
                      <a:cubicBezTo>
                        <a:pt x="12589" y="4372"/>
                        <a:pt x="12637" y="4383"/>
                        <a:pt x="12673" y="4404"/>
                      </a:cubicBezTo>
                      <a:lnTo>
                        <a:pt x="13011" y="4599"/>
                      </a:lnTo>
                      <a:cubicBezTo>
                        <a:pt x="13083" y="4642"/>
                        <a:pt x="13083" y="4713"/>
                        <a:pt x="13011" y="4749"/>
                      </a:cubicBezTo>
                      <a:lnTo>
                        <a:pt x="12709" y="4922"/>
                      </a:lnTo>
                      <a:cubicBezTo>
                        <a:pt x="12673" y="4943"/>
                        <a:pt x="12626" y="4954"/>
                        <a:pt x="12580" y="4954"/>
                      </a:cubicBezTo>
                      <a:cubicBezTo>
                        <a:pt x="12533" y="4954"/>
                        <a:pt x="12486" y="4943"/>
                        <a:pt x="12450" y="4922"/>
                      </a:cubicBezTo>
                      <a:lnTo>
                        <a:pt x="12112" y="4728"/>
                      </a:lnTo>
                      <a:cubicBezTo>
                        <a:pt x="12041" y="4692"/>
                        <a:pt x="12041" y="4620"/>
                        <a:pt x="12112" y="4577"/>
                      </a:cubicBezTo>
                      <a:lnTo>
                        <a:pt x="12407" y="4404"/>
                      </a:lnTo>
                      <a:cubicBezTo>
                        <a:pt x="12443" y="4383"/>
                        <a:pt x="12492" y="4372"/>
                        <a:pt x="12541" y="4372"/>
                      </a:cubicBezTo>
                      <a:close/>
                      <a:moveTo>
                        <a:pt x="13690" y="4537"/>
                      </a:moveTo>
                      <a:cubicBezTo>
                        <a:pt x="13738" y="4537"/>
                        <a:pt x="13787" y="4548"/>
                        <a:pt x="13823" y="4570"/>
                      </a:cubicBezTo>
                      <a:lnTo>
                        <a:pt x="14118" y="4742"/>
                      </a:lnTo>
                      <a:cubicBezTo>
                        <a:pt x="14198" y="4778"/>
                        <a:pt x="14198" y="4849"/>
                        <a:pt x="14125" y="4892"/>
                      </a:cubicBezTo>
                      <a:lnTo>
                        <a:pt x="14075" y="4922"/>
                      </a:lnTo>
                      <a:cubicBezTo>
                        <a:pt x="14039" y="4943"/>
                        <a:pt x="13990" y="4954"/>
                        <a:pt x="13942" y="4954"/>
                      </a:cubicBezTo>
                      <a:cubicBezTo>
                        <a:pt x="13893" y="4954"/>
                        <a:pt x="13845" y="4943"/>
                        <a:pt x="13810" y="4922"/>
                      </a:cubicBezTo>
                      <a:lnTo>
                        <a:pt x="13515" y="4749"/>
                      </a:lnTo>
                      <a:cubicBezTo>
                        <a:pt x="13442" y="4706"/>
                        <a:pt x="13442" y="4634"/>
                        <a:pt x="13515" y="4599"/>
                      </a:cubicBezTo>
                      <a:lnTo>
                        <a:pt x="13558" y="4570"/>
                      </a:lnTo>
                      <a:cubicBezTo>
                        <a:pt x="13593" y="4548"/>
                        <a:pt x="13641" y="4537"/>
                        <a:pt x="13690" y="4537"/>
                      </a:cubicBezTo>
                      <a:close/>
                      <a:moveTo>
                        <a:pt x="8462" y="4408"/>
                      </a:moveTo>
                      <a:cubicBezTo>
                        <a:pt x="8510" y="4408"/>
                        <a:pt x="8558" y="4419"/>
                        <a:pt x="8598" y="4440"/>
                      </a:cubicBezTo>
                      <a:lnTo>
                        <a:pt x="8928" y="4634"/>
                      </a:lnTo>
                      <a:cubicBezTo>
                        <a:pt x="9007" y="4677"/>
                        <a:pt x="9007" y="4742"/>
                        <a:pt x="8936" y="4785"/>
                      </a:cubicBezTo>
                      <a:lnTo>
                        <a:pt x="8626" y="4965"/>
                      </a:lnTo>
                      <a:cubicBezTo>
                        <a:pt x="8590" y="4986"/>
                        <a:pt x="8542" y="4997"/>
                        <a:pt x="8493" y="4997"/>
                      </a:cubicBezTo>
                      <a:cubicBezTo>
                        <a:pt x="8445" y="4997"/>
                        <a:pt x="8396" y="4986"/>
                        <a:pt x="8360" y="4965"/>
                      </a:cubicBezTo>
                      <a:lnTo>
                        <a:pt x="8022" y="4772"/>
                      </a:lnTo>
                      <a:cubicBezTo>
                        <a:pt x="7951" y="4728"/>
                        <a:pt x="7951" y="4663"/>
                        <a:pt x="8022" y="4620"/>
                      </a:cubicBezTo>
                      <a:lnTo>
                        <a:pt x="8332" y="4440"/>
                      </a:lnTo>
                      <a:cubicBezTo>
                        <a:pt x="8368" y="4419"/>
                        <a:pt x="8414" y="4408"/>
                        <a:pt x="8462" y="4408"/>
                      </a:cubicBezTo>
                      <a:close/>
                      <a:moveTo>
                        <a:pt x="11404" y="4501"/>
                      </a:moveTo>
                      <a:cubicBezTo>
                        <a:pt x="11453" y="4501"/>
                        <a:pt x="11501" y="4512"/>
                        <a:pt x="11538" y="4534"/>
                      </a:cubicBezTo>
                      <a:lnTo>
                        <a:pt x="11796" y="4685"/>
                      </a:lnTo>
                      <a:cubicBezTo>
                        <a:pt x="11869" y="4728"/>
                        <a:pt x="11869" y="4792"/>
                        <a:pt x="11796" y="4835"/>
                      </a:cubicBezTo>
                      <a:lnTo>
                        <a:pt x="11465" y="5030"/>
                      </a:lnTo>
                      <a:cubicBezTo>
                        <a:pt x="11430" y="5052"/>
                        <a:pt x="11382" y="5063"/>
                        <a:pt x="11333" y="5063"/>
                      </a:cubicBezTo>
                      <a:cubicBezTo>
                        <a:pt x="11284" y="5063"/>
                        <a:pt x="11236" y="5052"/>
                        <a:pt x="11200" y="5030"/>
                      </a:cubicBezTo>
                      <a:lnTo>
                        <a:pt x="10941" y="4879"/>
                      </a:lnTo>
                      <a:cubicBezTo>
                        <a:pt x="10868" y="4835"/>
                        <a:pt x="10868" y="4772"/>
                        <a:pt x="10941" y="4728"/>
                      </a:cubicBezTo>
                      <a:lnTo>
                        <a:pt x="11272" y="4534"/>
                      </a:lnTo>
                      <a:cubicBezTo>
                        <a:pt x="11307" y="4512"/>
                        <a:pt x="11356" y="4501"/>
                        <a:pt x="11404" y="4501"/>
                      </a:cubicBezTo>
                      <a:close/>
                      <a:moveTo>
                        <a:pt x="10243" y="4653"/>
                      </a:moveTo>
                      <a:cubicBezTo>
                        <a:pt x="10290" y="4653"/>
                        <a:pt x="10337" y="4664"/>
                        <a:pt x="10373" y="4685"/>
                      </a:cubicBezTo>
                      <a:lnTo>
                        <a:pt x="10682" y="4865"/>
                      </a:lnTo>
                      <a:cubicBezTo>
                        <a:pt x="10754" y="4908"/>
                        <a:pt x="10761" y="4979"/>
                        <a:pt x="10689" y="5015"/>
                      </a:cubicBezTo>
                      <a:lnTo>
                        <a:pt x="10387" y="5187"/>
                      </a:lnTo>
                      <a:cubicBezTo>
                        <a:pt x="10352" y="5209"/>
                        <a:pt x="10305" y="5220"/>
                        <a:pt x="10258" y="5220"/>
                      </a:cubicBezTo>
                      <a:cubicBezTo>
                        <a:pt x="10211" y="5220"/>
                        <a:pt x="10164" y="5209"/>
                        <a:pt x="10128" y="5187"/>
                      </a:cubicBezTo>
                      <a:lnTo>
                        <a:pt x="9813" y="5008"/>
                      </a:lnTo>
                      <a:cubicBezTo>
                        <a:pt x="9740" y="4972"/>
                        <a:pt x="9740" y="4901"/>
                        <a:pt x="9813" y="4858"/>
                      </a:cubicBezTo>
                      <a:lnTo>
                        <a:pt x="10108" y="4685"/>
                      </a:lnTo>
                      <a:cubicBezTo>
                        <a:pt x="10147" y="4664"/>
                        <a:pt x="10196" y="4653"/>
                        <a:pt x="10243" y="4653"/>
                      </a:cubicBezTo>
                      <a:close/>
                      <a:moveTo>
                        <a:pt x="13259" y="4789"/>
                      </a:moveTo>
                      <a:cubicBezTo>
                        <a:pt x="13307" y="4789"/>
                        <a:pt x="13356" y="4800"/>
                        <a:pt x="13392" y="4822"/>
                      </a:cubicBezTo>
                      <a:lnTo>
                        <a:pt x="13687" y="4994"/>
                      </a:lnTo>
                      <a:cubicBezTo>
                        <a:pt x="13758" y="5030"/>
                        <a:pt x="13758" y="5101"/>
                        <a:pt x="13687" y="5144"/>
                      </a:cubicBezTo>
                      <a:lnTo>
                        <a:pt x="13392" y="5317"/>
                      </a:lnTo>
                      <a:cubicBezTo>
                        <a:pt x="13356" y="5338"/>
                        <a:pt x="13307" y="5349"/>
                        <a:pt x="13259" y="5349"/>
                      </a:cubicBezTo>
                      <a:cubicBezTo>
                        <a:pt x="13210" y="5349"/>
                        <a:pt x="13162" y="5338"/>
                        <a:pt x="13126" y="5317"/>
                      </a:cubicBezTo>
                      <a:lnTo>
                        <a:pt x="12831" y="5144"/>
                      </a:lnTo>
                      <a:cubicBezTo>
                        <a:pt x="12759" y="5101"/>
                        <a:pt x="12759" y="5037"/>
                        <a:pt x="12831" y="4994"/>
                      </a:cubicBezTo>
                      <a:lnTo>
                        <a:pt x="13126" y="4822"/>
                      </a:lnTo>
                      <a:cubicBezTo>
                        <a:pt x="13162" y="4800"/>
                        <a:pt x="13210" y="4789"/>
                        <a:pt x="13259" y="4789"/>
                      </a:cubicBezTo>
                      <a:close/>
                      <a:moveTo>
                        <a:pt x="14370" y="4926"/>
                      </a:moveTo>
                      <a:cubicBezTo>
                        <a:pt x="14416" y="4926"/>
                        <a:pt x="14463" y="4936"/>
                        <a:pt x="14500" y="4958"/>
                      </a:cubicBezTo>
                      <a:lnTo>
                        <a:pt x="14815" y="5137"/>
                      </a:lnTo>
                      <a:cubicBezTo>
                        <a:pt x="14888" y="5180"/>
                        <a:pt x="14888" y="5246"/>
                        <a:pt x="14815" y="5289"/>
                      </a:cubicBezTo>
                      <a:lnTo>
                        <a:pt x="14765" y="5317"/>
                      </a:lnTo>
                      <a:cubicBezTo>
                        <a:pt x="14729" y="5338"/>
                        <a:pt x="14680" y="5349"/>
                        <a:pt x="14632" y="5349"/>
                      </a:cubicBezTo>
                      <a:cubicBezTo>
                        <a:pt x="14583" y="5349"/>
                        <a:pt x="14535" y="5338"/>
                        <a:pt x="14500" y="5317"/>
                      </a:cubicBezTo>
                      <a:lnTo>
                        <a:pt x="14189" y="5137"/>
                      </a:lnTo>
                      <a:cubicBezTo>
                        <a:pt x="14118" y="5094"/>
                        <a:pt x="14118" y="5030"/>
                        <a:pt x="14189" y="4987"/>
                      </a:cubicBezTo>
                      <a:lnTo>
                        <a:pt x="14241" y="4958"/>
                      </a:lnTo>
                      <a:cubicBezTo>
                        <a:pt x="14276" y="4936"/>
                        <a:pt x="14323" y="4926"/>
                        <a:pt x="14370" y="4926"/>
                      </a:cubicBezTo>
                      <a:close/>
                      <a:moveTo>
                        <a:pt x="9180" y="4823"/>
                      </a:moveTo>
                      <a:cubicBezTo>
                        <a:pt x="9227" y="4823"/>
                        <a:pt x="9273" y="4832"/>
                        <a:pt x="9309" y="4849"/>
                      </a:cubicBezTo>
                      <a:lnTo>
                        <a:pt x="9611" y="5022"/>
                      </a:lnTo>
                      <a:cubicBezTo>
                        <a:pt x="9683" y="5065"/>
                        <a:pt x="9683" y="5137"/>
                        <a:pt x="9611" y="5180"/>
                      </a:cubicBezTo>
                      <a:lnTo>
                        <a:pt x="9302" y="5360"/>
                      </a:lnTo>
                      <a:cubicBezTo>
                        <a:pt x="9266" y="5378"/>
                        <a:pt x="9219" y="5387"/>
                        <a:pt x="9172" y="5387"/>
                      </a:cubicBezTo>
                      <a:cubicBezTo>
                        <a:pt x="9124" y="5387"/>
                        <a:pt x="9076" y="5378"/>
                        <a:pt x="9036" y="5360"/>
                      </a:cubicBezTo>
                      <a:lnTo>
                        <a:pt x="8741" y="5187"/>
                      </a:lnTo>
                      <a:cubicBezTo>
                        <a:pt x="8669" y="5144"/>
                        <a:pt x="8669" y="5073"/>
                        <a:pt x="8741" y="5030"/>
                      </a:cubicBezTo>
                      <a:lnTo>
                        <a:pt x="9050" y="4849"/>
                      </a:lnTo>
                      <a:cubicBezTo>
                        <a:pt x="9086" y="4832"/>
                        <a:pt x="9133" y="4823"/>
                        <a:pt x="9180" y="4823"/>
                      </a:cubicBezTo>
                      <a:close/>
                      <a:moveTo>
                        <a:pt x="12047" y="4869"/>
                      </a:moveTo>
                      <a:cubicBezTo>
                        <a:pt x="12094" y="4869"/>
                        <a:pt x="12141" y="4879"/>
                        <a:pt x="12178" y="4901"/>
                      </a:cubicBezTo>
                      <a:lnTo>
                        <a:pt x="12516" y="5094"/>
                      </a:lnTo>
                      <a:cubicBezTo>
                        <a:pt x="12587" y="5137"/>
                        <a:pt x="12587" y="5210"/>
                        <a:pt x="12516" y="5253"/>
                      </a:cubicBezTo>
                      <a:lnTo>
                        <a:pt x="12185" y="5446"/>
                      </a:lnTo>
                      <a:cubicBezTo>
                        <a:pt x="12145" y="5464"/>
                        <a:pt x="12096" y="5473"/>
                        <a:pt x="12048" y="5473"/>
                      </a:cubicBezTo>
                      <a:cubicBezTo>
                        <a:pt x="12001" y="5473"/>
                        <a:pt x="11954" y="5464"/>
                        <a:pt x="11919" y="5446"/>
                      </a:cubicBezTo>
                      <a:lnTo>
                        <a:pt x="11581" y="5253"/>
                      </a:lnTo>
                      <a:cubicBezTo>
                        <a:pt x="11508" y="5210"/>
                        <a:pt x="11508" y="5137"/>
                        <a:pt x="11581" y="5094"/>
                      </a:cubicBezTo>
                      <a:lnTo>
                        <a:pt x="11912" y="4901"/>
                      </a:lnTo>
                      <a:cubicBezTo>
                        <a:pt x="11951" y="4879"/>
                        <a:pt x="11999" y="4869"/>
                        <a:pt x="12047" y="4869"/>
                      </a:cubicBezTo>
                      <a:close/>
                      <a:moveTo>
                        <a:pt x="10934" y="5055"/>
                      </a:moveTo>
                      <a:cubicBezTo>
                        <a:pt x="10980" y="5055"/>
                        <a:pt x="11027" y="5066"/>
                        <a:pt x="11063" y="5087"/>
                      </a:cubicBezTo>
                      <a:lnTo>
                        <a:pt x="11329" y="5237"/>
                      </a:lnTo>
                      <a:cubicBezTo>
                        <a:pt x="11401" y="5274"/>
                        <a:pt x="11401" y="5346"/>
                        <a:pt x="11329" y="5389"/>
                      </a:cubicBezTo>
                      <a:lnTo>
                        <a:pt x="11034" y="5562"/>
                      </a:lnTo>
                      <a:cubicBezTo>
                        <a:pt x="10994" y="5583"/>
                        <a:pt x="10946" y="5594"/>
                        <a:pt x="10898" y="5594"/>
                      </a:cubicBezTo>
                      <a:cubicBezTo>
                        <a:pt x="10851" y="5594"/>
                        <a:pt x="10804" y="5583"/>
                        <a:pt x="10768" y="5562"/>
                      </a:cubicBezTo>
                      <a:lnTo>
                        <a:pt x="10509" y="5410"/>
                      </a:lnTo>
                      <a:cubicBezTo>
                        <a:pt x="10430" y="5367"/>
                        <a:pt x="10430" y="5296"/>
                        <a:pt x="10503" y="5260"/>
                      </a:cubicBezTo>
                      <a:lnTo>
                        <a:pt x="10804" y="5087"/>
                      </a:lnTo>
                      <a:cubicBezTo>
                        <a:pt x="10841" y="5066"/>
                        <a:pt x="10887" y="5055"/>
                        <a:pt x="10934" y="5055"/>
                      </a:cubicBezTo>
                      <a:close/>
                      <a:moveTo>
                        <a:pt x="13937" y="5177"/>
                      </a:moveTo>
                      <a:cubicBezTo>
                        <a:pt x="13985" y="5177"/>
                        <a:pt x="14032" y="5188"/>
                        <a:pt x="14068" y="5210"/>
                      </a:cubicBezTo>
                      <a:lnTo>
                        <a:pt x="14377" y="5389"/>
                      </a:lnTo>
                      <a:cubicBezTo>
                        <a:pt x="14448" y="5432"/>
                        <a:pt x="14457" y="5496"/>
                        <a:pt x="14377" y="5539"/>
                      </a:cubicBezTo>
                      <a:lnTo>
                        <a:pt x="14082" y="5712"/>
                      </a:lnTo>
                      <a:cubicBezTo>
                        <a:pt x="14046" y="5733"/>
                        <a:pt x="13999" y="5744"/>
                        <a:pt x="13952" y="5744"/>
                      </a:cubicBezTo>
                      <a:cubicBezTo>
                        <a:pt x="13905" y="5744"/>
                        <a:pt x="13856" y="5733"/>
                        <a:pt x="13817" y="5712"/>
                      </a:cubicBezTo>
                      <a:lnTo>
                        <a:pt x="13508" y="5532"/>
                      </a:lnTo>
                      <a:cubicBezTo>
                        <a:pt x="13435" y="5496"/>
                        <a:pt x="13435" y="5425"/>
                        <a:pt x="13508" y="5382"/>
                      </a:cubicBezTo>
                      <a:lnTo>
                        <a:pt x="13801" y="5210"/>
                      </a:lnTo>
                      <a:cubicBezTo>
                        <a:pt x="13841" y="5188"/>
                        <a:pt x="13889" y="5177"/>
                        <a:pt x="13937" y="5177"/>
                      </a:cubicBezTo>
                      <a:close/>
                      <a:moveTo>
                        <a:pt x="15061" y="5328"/>
                      </a:moveTo>
                      <a:cubicBezTo>
                        <a:pt x="15108" y="5328"/>
                        <a:pt x="15157" y="5338"/>
                        <a:pt x="15197" y="5360"/>
                      </a:cubicBezTo>
                      <a:lnTo>
                        <a:pt x="15512" y="5548"/>
                      </a:lnTo>
                      <a:cubicBezTo>
                        <a:pt x="15592" y="5582"/>
                        <a:pt x="15592" y="5655"/>
                        <a:pt x="15519" y="5698"/>
                      </a:cubicBezTo>
                      <a:lnTo>
                        <a:pt x="15469" y="5727"/>
                      </a:lnTo>
                      <a:cubicBezTo>
                        <a:pt x="15433" y="5749"/>
                        <a:pt x="15385" y="5760"/>
                        <a:pt x="15336" y="5760"/>
                      </a:cubicBezTo>
                      <a:cubicBezTo>
                        <a:pt x="15288" y="5760"/>
                        <a:pt x="15240" y="5749"/>
                        <a:pt x="15204" y="5727"/>
                      </a:cubicBezTo>
                      <a:lnTo>
                        <a:pt x="14879" y="5539"/>
                      </a:lnTo>
                      <a:cubicBezTo>
                        <a:pt x="14808" y="5496"/>
                        <a:pt x="14808" y="5425"/>
                        <a:pt x="14879" y="5389"/>
                      </a:cubicBezTo>
                      <a:lnTo>
                        <a:pt x="14931" y="5360"/>
                      </a:lnTo>
                      <a:cubicBezTo>
                        <a:pt x="14966" y="5338"/>
                        <a:pt x="15013" y="5328"/>
                        <a:pt x="15061" y="5328"/>
                      </a:cubicBezTo>
                      <a:close/>
                      <a:moveTo>
                        <a:pt x="9859" y="5214"/>
                      </a:moveTo>
                      <a:cubicBezTo>
                        <a:pt x="9907" y="5214"/>
                        <a:pt x="9956" y="5224"/>
                        <a:pt x="9992" y="5246"/>
                      </a:cubicBezTo>
                      <a:lnTo>
                        <a:pt x="10301" y="5425"/>
                      </a:lnTo>
                      <a:cubicBezTo>
                        <a:pt x="10373" y="5469"/>
                        <a:pt x="10373" y="5532"/>
                        <a:pt x="10301" y="5575"/>
                      </a:cubicBezTo>
                      <a:lnTo>
                        <a:pt x="9992" y="5755"/>
                      </a:lnTo>
                      <a:cubicBezTo>
                        <a:pt x="9956" y="5776"/>
                        <a:pt x="9909" y="5787"/>
                        <a:pt x="9863" y="5787"/>
                      </a:cubicBezTo>
                      <a:cubicBezTo>
                        <a:pt x="9816" y="5787"/>
                        <a:pt x="9769" y="5776"/>
                        <a:pt x="9733" y="5755"/>
                      </a:cubicBezTo>
                      <a:lnTo>
                        <a:pt x="9417" y="5575"/>
                      </a:lnTo>
                      <a:cubicBezTo>
                        <a:pt x="9345" y="5532"/>
                        <a:pt x="9345" y="5469"/>
                        <a:pt x="9417" y="5425"/>
                      </a:cubicBezTo>
                      <a:lnTo>
                        <a:pt x="9726" y="5246"/>
                      </a:lnTo>
                      <a:cubicBezTo>
                        <a:pt x="9763" y="5224"/>
                        <a:pt x="9811" y="5214"/>
                        <a:pt x="9859" y="5214"/>
                      </a:cubicBezTo>
                      <a:close/>
                      <a:moveTo>
                        <a:pt x="12763" y="5284"/>
                      </a:moveTo>
                      <a:cubicBezTo>
                        <a:pt x="12812" y="5284"/>
                        <a:pt x="12860" y="5295"/>
                        <a:pt x="12895" y="5317"/>
                      </a:cubicBezTo>
                      <a:lnTo>
                        <a:pt x="13190" y="5489"/>
                      </a:lnTo>
                      <a:cubicBezTo>
                        <a:pt x="13263" y="5532"/>
                        <a:pt x="13263" y="5598"/>
                        <a:pt x="13190" y="5641"/>
                      </a:cubicBezTo>
                      <a:lnTo>
                        <a:pt x="12861" y="5834"/>
                      </a:lnTo>
                      <a:cubicBezTo>
                        <a:pt x="12825" y="5856"/>
                        <a:pt x="12776" y="5867"/>
                        <a:pt x="12727" y="5867"/>
                      </a:cubicBezTo>
                      <a:cubicBezTo>
                        <a:pt x="12678" y="5867"/>
                        <a:pt x="12630" y="5856"/>
                        <a:pt x="12593" y="5834"/>
                      </a:cubicBezTo>
                      <a:lnTo>
                        <a:pt x="12300" y="5662"/>
                      </a:lnTo>
                      <a:cubicBezTo>
                        <a:pt x="12228" y="5619"/>
                        <a:pt x="12228" y="5555"/>
                        <a:pt x="12300" y="5512"/>
                      </a:cubicBezTo>
                      <a:lnTo>
                        <a:pt x="12630" y="5317"/>
                      </a:lnTo>
                      <a:cubicBezTo>
                        <a:pt x="12666" y="5295"/>
                        <a:pt x="12715" y="5284"/>
                        <a:pt x="12763" y="5284"/>
                      </a:cubicBezTo>
                      <a:close/>
                      <a:moveTo>
                        <a:pt x="11573" y="5421"/>
                      </a:moveTo>
                      <a:cubicBezTo>
                        <a:pt x="11620" y="5421"/>
                        <a:pt x="11667" y="5431"/>
                        <a:pt x="11703" y="5453"/>
                      </a:cubicBezTo>
                      <a:lnTo>
                        <a:pt x="12041" y="5648"/>
                      </a:lnTo>
                      <a:cubicBezTo>
                        <a:pt x="12112" y="5691"/>
                        <a:pt x="12112" y="5764"/>
                        <a:pt x="12041" y="5798"/>
                      </a:cubicBezTo>
                      <a:lnTo>
                        <a:pt x="11746" y="5971"/>
                      </a:lnTo>
                      <a:cubicBezTo>
                        <a:pt x="11710" y="5992"/>
                        <a:pt x="11663" y="6003"/>
                        <a:pt x="11616" y="6003"/>
                      </a:cubicBezTo>
                      <a:cubicBezTo>
                        <a:pt x="11570" y="6003"/>
                        <a:pt x="11523" y="5992"/>
                        <a:pt x="11488" y="5971"/>
                      </a:cubicBezTo>
                      <a:lnTo>
                        <a:pt x="11149" y="5777"/>
                      </a:lnTo>
                      <a:cubicBezTo>
                        <a:pt x="11077" y="5741"/>
                        <a:pt x="11077" y="5669"/>
                        <a:pt x="11149" y="5626"/>
                      </a:cubicBezTo>
                      <a:lnTo>
                        <a:pt x="11444" y="5453"/>
                      </a:lnTo>
                      <a:cubicBezTo>
                        <a:pt x="11480" y="5431"/>
                        <a:pt x="11526" y="5421"/>
                        <a:pt x="11573" y="5421"/>
                      </a:cubicBezTo>
                      <a:close/>
                      <a:moveTo>
                        <a:pt x="14628" y="5579"/>
                      </a:moveTo>
                      <a:cubicBezTo>
                        <a:pt x="14675" y="5579"/>
                        <a:pt x="14722" y="5590"/>
                        <a:pt x="14758" y="5612"/>
                      </a:cubicBezTo>
                      <a:lnTo>
                        <a:pt x="15081" y="5798"/>
                      </a:lnTo>
                      <a:cubicBezTo>
                        <a:pt x="15153" y="5834"/>
                        <a:pt x="15153" y="5907"/>
                        <a:pt x="15081" y="5950"/>
                      </a:cubicBezTo>
                      <a:lnTo>
                        <a:pt x="14786" y="6122"/>
                      </a:lnTo>
                      <a:cubicBezTo>
                        <a:pt x="14751" y="6144"/>
                        <a:pt x="14702" y="6155"/>
                        <a:pt x="14654" y="6155"/>
                      </a:cubicBezTo>
                      <a:cubicBezTo>
                        <a:pt x="14605" y="6155"/>
                        <a:pt x="14557" y="6144"/>
                        <a:pt x="14520" y="6122"/>
                      </a:cubicBezTo>
                      <a:lnTo>
                        <a:pt x="14198" y="5936"/>
                      </a:lnTo>
                      <a:cubicBezTo>
                        <a:pt x="14125" y="5893"/>
                        <a:pt x="14125" y="5827"/>
                        <a:pt x="14198" y="5784"/>
                      </a:cubicBezTo>
                      <a:lnTo>
                        <a:pt x="14500" y="5612"/>
                      </a:lnTo>
                      <a:cubicBezTo>
                        <a:pt x="14535" y="5590"/>
                        <a:pt x="14582" y="5579"/>
                        <a:pt x="14628" y="5579"/>
                      </a:cubicBezTo>
                      <a:close/>
                      <a:moveTo>
                        <a:pt x="10549" y="5616"/>
                      </a:moveTo>
                      <a:cubicBezTo>
                        <a:pt x="10597" y="5616"/>
                        <a:pt x="10646" y="5626"/>
                        <a:pt x="10682" y="5648"/>
                      </a:cubicBezTo>
                      <a:lnTo>
                        <a:pt x="10941" y="5791"/>
                      </a:lnTo>
                      <a:cubicBezTo>
                        <a:pt x="11013" y="5834"/>
                        <a:pt x="11013" y="5907"/>
                        <a:pt x="10941" y="5950"/>
                      </a:cubicBezTo>
                      <a:lnTo>
                        <a:pt x="10632" y="6129"/>
                      </a:lnTo>
                      <a:cubicBezTo>
                        <a:pt x="10596" y="6147"/>
                        <a:pt x="10549" y="6156"/>
                        <a:pt x="10503" y="6156"/>
                      </a:cubicBezTo>
                      <a:cubicBezTo>
                        <a:pt x="10456" y="6156"/>
                        <a:pt x="10409" y="6147"/>
                        <a:pt x="10373" y="6129"/>
                      </a:cubicBezTo>
                      <a:lnTo>
                        <a:pt x="10108" y="5979"/>
                      </a:lnTo>
                      <a:cubicBezTo>
                        <a:pt x="10035" y="5936"/>
                        <a:pt x="10035" y="5864"/>
                        <a:pt x="10108" y="5820"/>
                      </a:cubicBezTo>
                      <a:lnTo>
                        <a:pt x="10416" y="5648"/>
                      </a:lnTo>
                      <a:cubicBezTo>
                        <a:pt x="10453" y="5626"/>
                        <a:pt x="10501" y="5616"/>
                        <a:pt x="10549" y="5616"/>
                      </a:cubicBezTo>
                      <a:close/>
                      <a:moveTo>
                        <a:pt x="15764" y="5731"/>
                      </a:moveTo>
                      <a:cubicBezTo>
                        <a:pt x="15811" y="5731"/>
                        <a:pt x="15857" y="5742"/>
                        <a:pt x="15894" y="5764"/>
                      </a:cubicBezTo>
                      <a:lnTo>
                        <a:pt x="16232" y="5957"/>
                      </a:lnTo>
                      <a:cubicBezTo>
                        <a:pt x="16302" y="6000"/>
                        <a:pt x="16302" y="6072"/>
                        <a:pt x="16232" y="6109"/>
                      </a:cubicBezTo>
                      <a:lnTo>
                        <a:pt x="16189" y="6136"/>
                      </a:lnTo>
                      <a:cubicBezTo>
                        <a:pt x="16149" y="6158"/>
                        <a:pt x="16100" y="6169"/>
                        <a:pt x="16052" y="6169"/>
                      </a:cubicBezTo>
                      <a:cubicBezTo>
                        <a:pt x="16005" y="6169"/>
                        <a:pt x="15958" y="6158"/>
                        <a:pt x="15923" y="6136"/>
                      </a:cubicBezTo>
                      <a:lnTo>
                        <a:pt x="15585" y="5943"/>
                      </a:lnTo>
                      <a:cubicBezTo>
                        <a:pt x="15512" y="5900"/>
                        <a:pt x="15512" y="5834"/>
                        <a:pt x="15585" y="5791"/>
                      </a:cubicBezTo>
                      <a:lnTo>
                        <a:pt x="15635" y="5764"/>
                      </a:lnTo>
                      <a:cubicBezTo>
                        <a:pt x="15671" y="5742"/>
                        <a:pt x="15718" y="5731"/>
                        <a:pt x="15764" y="5731"/>
                      </a:cubicBezTo>
                      <a:close/>
                      <a:moveTo>
                        <a:pt x="13442" y="5678"/>
                      </a:moveTo>
                      <a:cubicBezTo>
                        <a:pt x="13489" y="5678"/>
                        <a:pt x="13535" y="5687"/>
                        <a:pt x="13572" y="5705"/>
                      </a:cubicBezTo>
                      <a:lnTo>
                        <a:pt x="13880" y="5884"/>
                      </a:lnTo>
                      <a:cubicBezTo>
                        <a:pt x="13960" y="5927"/>
                        <a:pt x="13960" y="6000"/>
                        <a:pt x="13887" y="6043"/>
                      </a:cubicBezTo>
                      <a:lnTo>
                        <a:pt x="13551" y="6238"/>
                      </a:lnTo>
                      <a:cubicBezTo>
                        <a:pt x="13515" y="6255"/>
                        <a:pt x="13468" y="6264"/>
                        <a:pt x="13420" y="6264"/>
                      </a:cubicBezTo>
                      <a:cubicBezTo>
                        <a:pt x="13372" y="6264"/>
                        <a:pt x="13323" y="6255"/>
                        <a:pt x="13283" y="6238"/>
                      </a:cubicBezTo>
                      <a:lnTo>
                        <a:pt x="12975" y="6057"/>
                      </a:lnTo>
                      <a:cubicBezTo>
                        <a:pt x="12904" y="6014"/>
                        <a:pt x="12904" y="5943"/>
                        <a:pt x="12975" y="5900"/>
                      </a:cubicBezTo>
                      <a:lnTo>
                        <a:pt x="13313" y="5705"/>
                      </a:lnTo>
                      <a:cubicBezTo>
                        <a:pt x="13349" y="5687"/>
                        <a:pt x="13396" y="5678"/>
                        <a:pt x="13442" y="5678"/>
                      </a:cubicBezTo>
                      <a:close/>
                      <a:moveTo>
                        <a:pt x="12292" y="5838"/>
                      </a:moveTo>
                      <a:cubicBezTo>
                        <a:pt x="12339" y="5838"/>
                        <a:pt x="12386" y="5849"/>
                        <a:pt x="12421" y="5870"/>
                      </a:cubicBezTo>
                      <a:lnTo>
                        <a:pt x="12723" y="6043"/>
                      </a:lnTo>
                      <a:cubicBezTo>
                        <a:pt x="12795" y="6086"/>
                        <a:pt x="12795" y="6152"/>
                        <a:pt x="12723" y="6195"/>
                      </a:cubicBezTo>
                      <a:lnTo>
                        <a:pt x="12430" y="6367"/>
                      </a:lnTo>
                      <a:cubicBezTo>
                        <a:pt x="12393" y="6389"/>
                        <a:pt x="12345" y="6400"/>
                        <a:pt x="12296" y="6400"/>
                      </a:cubicBezTo>
                      <a:cubicBezTo>
                        <a:pt x="12247" y="6400"/>
                        <a:pt x="12198" y="6389"/>
                        <a:pt x="12162" y="6367"/>
                      </a:cubicBezTo>
                      <a:lnTo>
                        <a:pt x="11869" y="6195"/>
                      </a:lnTo>
                      <a:cubicBezTo>
                        <a:pt x="11790" y="6152"/>
                        <a:pt x="11790" y="6086"/>
                        <a:pt x="11860" y="6043"/>
                      </a:cubicBezTo>
                      <a:lnTo>
                        <a:pt x="12162" y="5870"/>
                      </a:lnTo>
                      <a:cubicBezTo>
                        <a:pt x="12198" y="5849"/>
                        <a:pt x="12245" y="5838"/>
                        <a:pt x="12292" y="5838"/>
                      </a:cubicBezTo>
                      <a:close/>
                      <a:moveTo>
                        <a:pt x="16483" y="6147"/>
                      </a:moveTo>
                      <a:cubicBezTo>
                        <a:pt x="16530" y="6147"/>
                        <a:pt x="16577" y="6158"/>
                        <a:pt x="16613" y="6179"/>
                      </a:cubicBezTo>
                      <a:lnTo>
                        <a:pt x="16915" y="6352"/>
                      </a:lnTo>
                      <a:cubicBezTo>
                        <a:pt x="16986" y="6388"/>
                        <a:pt x="16986" y="6460"/>
                        <a:pt x="16915" y="6504"/>
                      </a:cubicBezTo>
                      <a:lnTo>
                        <a:pt x="16863" y="6531"/>
                      </a:lnTo>
                      <a:cubicBezTo>
                        <a:pt x="16828" y="6553"/>
                        <a:pt x="16779" y="6564"/>
                        <a:pt x="16731" y="6564"/>
                      </a:cubicBezTo>
                      <a:cubicBezTo>
                        <a:pt x="16682" y="6564"/>
                        <a:pt x="16634" y="6553"/>
                        <a:pt x="16597" y="6531"/>
                      </a:cubicBezTo>
                      <a:lnTo>
                        <a:pt x="16302" y="6359"/>
                      </a:lnTo>
                      <a:cubicBezTo>
                        <a:pt x="16232" y="6316"/>
                        <a:pt x="16232" y="6252"/>
                        <a:pt x="16302" y="6209"/>
                      </a:cubicBezTo>
                      <a:lnTo>
                        <a:pt x="16354" y="6179"/>
                      </a:lnTo>
                      <a:cubicBezTo>
                        <a:pt x="16390" y="6158"/>
                        <a:pt x="16436" y="6147"/>
                        <a:pt x="16483" y="6147"/>
                      </a:cubicBezTo>
                      <a:close/>
                      <a:moveTo>
                        <a:pt x="11192" y="5981"/>
                      </a:moveTo>
                      <a:cubicBezTo>
                        <a:pt x="11239" y="5981"/>
                        <a:pt x="11286" y="5992"/>
                        <a:pt x="11322" y="6014"/>
                      </a:cubicBezTo>
                      <a:lnTo>
                        <a:pt x="11660" y="6209"/>
                      </a:lnTo>
                      <a:cubicBezTo>
                        <a:pt x="11731" y="6252"/>
                        <a:pt x="11731" y="6316"/>
                        <a:pt x="11660" y="6359"/>
                      </a:cubicBezTo>
                      <a:lnTo>
                        <a:pt x="11351" y="6540"/>
                      </a:lnTo>
                      <a:cubicBezTo>
                        <a:pt x="11315" y="6561"/>
                        <a:pt x="11268" y="6572"/>
                        <a:pt x="11220" y="6572"/>
                      </a:cubicBezTo>
                      <a:cubicBezTo>
                        <a:pt x="11172" y="6572"/>
                        <a:pt x="11124" y="6561"/>
                        <a:pt x="11084" y="6540"/>
                      </a:cubicBezTo>
                      <a:lnTo>
                        <a:pt x="10754" y="6345"/>
                      </a:lnTo>
                      <a:cubicBezTo>
                        <a:pt x="10682" y="6302"/>
                        <a:pt x="10675" y="6238"/>
                        <a:pt x="10754" y="6195"/>
                      </a:cubicBezTo>
                      <a:lnTo>
                        <a:pt x="11056" y="6014"/>
                      </a:lnTo>
                      <a:cubicBezTo>
                        <a:pt x="11096" y="5992"/>
                        <a:pt x="11144" y="5981"/>
                        <a:pt x="11192" y="5981"/>
                      </a:cubicBezTo>
                      <a:close/>
                      <a:moveTo>
                        <a:pt x="14132" y="6076"/>
                      </a:moveTo>
                      <a:cubicBezTo>
                        <a:pt x="14179" y="6076"/>
                        <a:pt x="14225" y="6087"/>
                        <a:pt x="14262" y="6109"/>
                      </a:cubicBezTo>
                      <a:lnTo>
                        <a:pt x="14586" y="6295"/>
                      </a:lnTo>
                      <a:cubicBezTo>
                        <a:pt x="14657" y="6338"/>
                        <a:pt x="14664" y="6402"/>
                        <a:pt x="14586" y="6445"/>
                      </a:cubicBezTo>
                      <a:lnTo>
                        <a:pt x="14255" y="6640"/>
                      </a:lnTo>
                      <a:cubicBezTo>
                        <a:pt x="14218" y="6661"/>
                        <a:pt x="14170" y="6672"/>
                        <a:pt x="14121" y="6672"/>
                      </a:cubicBezTo>
                      <a:cubicBezTo>
                        <a:pt x="14073" y="6672"/>
                        <a:pt x="14024" y="6661"/>
                        <a:pt x="13989" y="6640"/>
                      </a:cubicBezTo>
                      <a:lnTo>
                        <a:pt x="13665" y="6454"/>
                      </a:lnTo>
                      <a:cubicBezTo>
                        <a:pt x="13594" y="6410"/>
                        <a:pt x="13594" y="6345"/>
                        <a:pt x="13665" y="6302"/>
                      </a:cubicBezTo>
                      <a:lnTo>
                        <a:pt x="14003" y="6109"/>
                      </a:lnTo>
                      <a:cubicBezTo>
                        <a:pt x="14039" y="6087"/>
                        <a:pt x="14086" y="6076"/>
                        <a:pt x="14132" y="6076"/>
                      </a:cubicBezTo>
                      <a:close/>
                      <a:moveTo>
                        <a:pt x="12972" y="6226"/>
                      </a:moveTo>
                      <a:cubicBezTo>
                        <a:pt x="13020" y="6226"/>
                        <a:pt x="13069" y="6237"/>
                        <a:pt x="13104" y="6259"/>
                      </a:cubicBezTo>
                      <a:lnTo>
                        <a:pt x="13413" y="6438"/>
                      </a:lnTo>
                      <a:cubicBezTo>
                        <a:pt x="13485" y="6481"/>
                        <a:pt x="13485" y="6554"/>
                        <a:pt x="13413" y="6590"/>
                      </a:cubicBezTo>
                      <a:lnTo>
                        <a:pt x="13120" y="6762"/>
                      </a:lnTo>
                      <a:cubicBezTo>
                        <a:pt x="13083" y="6784"/>
                        <a:pt x="13035" y="6795"/>
                        <a:pt x="12986" y="6795"/>
                      </a:cubicBezTo>
                      <a:cubicBezTo>
                        <a:pt x="12937" y="6795"/>
                        <a:pt x="12888" y="6784"/>
                        <a:pt x="12852" y="6762"/>
                      </a:cubicBezTo>
                      <a:lnTo>
                        <a:pt x="12543" y="6583"/>
                      </a:lnTo>
                      <a:cubicBezTo>
                        <a:pt x="12473" y="6547"/>
                        <a:pt x="12473" y="6474"/>
                        <a:pt x="12543" y="6431"/>
                      </a:cubicBezTo>
                      <a:lnTo>
                        <a:pt x="12838" y="6259"/>
                      </a:lnTo>
                      <a:cubicBezTo>
                        <a:pt x="12875" y="6237"/>
                        <a:pt x="12923" y="6226"/>
                        <a:pt x="12972" y="6226"/>
                      </a:cubicBezTo>
                      <a:close/>
                      <a:moveTo>
                        <a:pt x="15333" y="5981"/>
                      </a:moveTo>
                      <a:cubicBezTo>
                        <a:pt x="15379" y="5981"/>
                        <a:pt x="15426" y="5992"/>
                        <a:pt x="15462" y="6014"/>
                      </a:cubicBezTo>
                      <a:lnTo>
                        <a:pt x="16475" y="6604"/>
                      </a:lnTo>
                      <a:cubicBezTo>
                        <a:pt x="16547" y="6647"/>
                        <a:pt x="16554" y="6712"/>
                        <a:pt x="16475" y="6755"/>
                      </a:cubicBezTo>
                      <a:lnTo>
                        <a:pt x="16182" y="6928"/>
                      </a:lnTo>
                      <a:cubicBezTo>
                        <a:pt x="16145" y="6950"/>
                        <a:pt x="16097" y="6960"/>
                        <a:pt x="16048" y="6960"/>
                      </a:cubicBezTo>
                      <a:cubicBezTo>
                        <a:pt x="15999" y="6960"/>
                        <a:pt x="15950" y="6950"/>
                        <a:pt x="15914" y="6928"/>
                      </a:cubicBezTo>
                      <a:lnTo>
                        <a:pt x="14902" y="6338"/>
                      </a:lnTo>
                      <a:cubicBezTo>
                        <a:pt x="14829" y="6302"/>
                        <a:pt x="14829" y="6229"/>
                        <a:pt x="14902" y="6186"/>
                      </a:cubicBezTo>
                      <a:lnTo>
                        <a:pt x="15204" y="6014"/>
                      </a:lnTo>
                      <a:cubicBezTo>
                        <a:pt x="15240" y="5992"/>
                        <a:pt x="15286" y="5981"/>
                        <a:pt x="15333" y="5981"/>
                      </a:cubicBezTo>
                      <a:close/>
                      <a:moveTo>
                        <a:pt x="11908" y="6399"/>
                      </a:moveTo>
                      <a:cubicBezTo>
                        <a:pt x="11956" y="6399"/>
                        <a:pt x="12005" y="6410"/>
                        <a:pt x="12041" y="6431"/>
                      </a:cubicBezTo>
                      <a:lnTo>
                        <a:pt x="12335" y="6604"/>
                      </a:lnTo>
                      <a:cubicBezTo>
                        <a:pt x="12407" y="6640"/>
                        <a:pt x="12407" y="6712"/>
                        <a:pt x="12335" y="6755"/>
                      </a:cubicBezTo>
                      <a:lnTo>
                        <a:pt x="12026" y="6935"/>
                      </a:lnTo>
                      <a:cubicBezTo>
                        <a:pt x="11992" y="6956"/>
                        <a:pt x="11948" y="6965"/>
                        <a:pt x="11903" y="6965"/>
                      </a:cubicBezTo>
                      <a:cubicBezTo>
                        <a:pt x="11854" y="6965"/>
                        <a:pt x="11805" y="6954"/>
                        <a:pt x="11767" y="6935"/>
                      </a:cubicBezTo>
                      <a:lnTo>
                        <a:pt x="11465" y="6762"/>
                      </a:lnTo>
                      <a:cubicBezTo>
                        <a:pt x="11394" y="6719"/>
                        <a:pt x="11394" y="6647"/>
                        <a:pt x="11465" y="6611"/>
                      </a:cubicBezTo>
                      <a:lnTo>
                        <a:pt x="11774" y="6431"/>
                      </a:lnTo>
                      <a:cubicBezTo>
                        <a:pt x="11810" y="6410"/>
                        <a:pt x="11859" y="6399"/>
                        <a:pt x="11908" y="6399"/>
                      </a:cubicBezTo>
                      <a:close/>
                      <a:moveTo>
                        <a:pt x="7189" y="4465"/>
                      </a:moveTo>
                      <a:cubicBezTo>
                        <a:pt x="7235" y="4465"/>
                        <a:pt x="7282" y="4476"/>
                        <a:pt x="7318" y="4497"/>
                      </a:cubicBezTo>
                      <a:lnTo>
                        <a:pt x="10970" y="6611"/>
                      </a:lnTo>
                      <a:cubicBezTo>
                        <a:pt x="11049" y="6647"/>
                        <a:pt x="11049" y="6719"/>
                        <a:pt x="10977" y="6762"/>
                      </a:cubicBezTo>
                      <a:lnTo>
                        <a:pt x="10668" y="6942"/>
                      </a:lnTo>
                      <a:cubicBezTo>
                        <a:pt x="10632" y="6960"/>
                        <a:pt x="10583" y="6969"/>
                        <a:pt x="10535" y="6969"/>
                      </a:cubicBezTo>
                      <a:cubicBezTo>
                        <a:pt x="10486" y="6969"/>
                        <a:pt x="10438" y="6960"/>
                        <a:pt x="10403" y="6942"/>
                      </a:cubicBezTo>
                      <a:lnTo>
                        <a:pt x="6750" y="4829"/>
                      </a:lnTo>
                      <a:cubicBezTo>
                        <a:pt x="6678" y="4785"/>
                        <a:pt x="6678" y="4720"/>
                        <a:pt x="6750" y="4677"/>
                      </a:cubicBezTo>
                      <a:lnTo>
                        <a:pt x="7059" y="4497"/>
                      </a:lnTo>
                      <a:cubicBezTo>
                        <a:pt x="7095" y="4476"/>
                        <a:pt x="7142" y="4465"/>
                        <a:pt x="7189" y="4465"/>
                      </a:cubicBezTo>
                      <a:close/>
                      <a:moveTo>
                        <a:pt x="17160" y="6535"/>
                      </a:moveTo>
                      <a:cubicBezTo>
                        <a:pt x="17207" y="6535"/>
                        <a:pt x="17256" y="6546"/>
                        <a:pt x="17294" y="6567"/>
                      </a:cubicBezTo>
                      <a:lnTo>
                        <a:pt x="17662" y="6783"/>
                      </a:lnTo>
                      <a:cubicBezTo>
                        <a:pt x="17734" y="6826"/>
                        <a:pt x="17734" y="6892"/>
                        <a:pt x="17662" y="6935"/>
                      </a:cubicBezTo>
                      <a:lnTo>
                        <a:pt x="17612" y="6962"/>
                      </a:lnTo>
                      <a:cubicBezTo>
                        <a:pt x="17576" y="6984"/>
                        <a:pt x="17529" y="6995"/>
                        <a:pt x="17482" y="6995"/>
                      </a:cubicBezTo>
                      <a:cubicBezTo>
                        <a:pt x="17435" y="6995"/>
                        <a:pt x="17388" y="6984"/>
                        <a:pt x="17353" y="6962"/>
                      </a:cubicBezTo>
                      <a:lnTo>
                        <a:pt x="16979" y="6747"/>
                      </a:lnTo>
                      <a:cubicBezTo>
                        <a:pt x="16906" y="6712"/>
                        <a:pt x="16906" y="6640"/>
                        <a:pt x="16979" y="6597"/>
                      </a:cubicBezTo>
                      <a:lnTo>
                        <a:pt x="17029" y="6567"/>
                      </a:lnTo>
                      <a:cubicBezTo>
                        <a:pt x="17065" y="6546"/>
                        <a:pt x="17112" y="6535"/>
                        <a:pt x="17160" y="6535"/>
                      </a:cubicBezTo>
                      <a:close/>
                      <a:moveTo>
                        <a:pt x="11221" y="6794"/>
                      </a:moveTo>
                      <a:cubicBezTo>
                        <a:pt x="11268" y="6794"/>
                        <a:pt x="11315" y="6805"/>
                        <a:pt x="11351" y="6826"/>
                      </a:cubicBezTo>
                      <a:lnTo>
                        <a:pt x="11653" y="6999"/>
                      </a:lnTo>
                      <a:cubicBezTo>
                        <a:pt x="11724" y="7042"/>
                        <a:pt x="11724" y="7107"/>
                        <a:pt x="11653" y="7151"/>
                      </a:cubicBezTo>
                      <a:lnTo>
                        <a:pt x="11343" y="7330"/>
                      </a:lnTo>
                      <a:cubicBezTo>
                        <a:pt x="11307" y="7351"/>
                        <a:pt x="11261" y="7362"/>
                        <a:pt x="11213" y="7362"/>
                      </a:cubicBezTo>
                      <a:cubicBezTo>
                        <a:pt x="11165" y="7362"/>
                        <a:pt x="11117" y="7351"/>
                        <a:pt x="11077" y="7330"/>
                      </a:cubicBezTo>
                      <a:lnTo>
                        <a:pt x="10782" y="7157"/>
                      </a:lnTo>
                      <a:cubicBezTo>
                        <a:pt x="10711" y="7114"/>
                        <a:pt x="10711" y="7049"/>
                        <a:pt x="10782" y="7006"/>
                      </a:cubicBezTo>
                      <a:lnTo>
                        <a:pt x="11093" y="6826"/>
                      </a:lnTo>
                      <a:cubicBezTo>
                        <a:pt x="11128" y="6805"/>
                        <a:pt x="11175" y="6794"/>
                        <a:pt x="11221" y="6794"/>
                      </a:cubicBezTo>
                      <a:close/>
                      <a:moveTo>
                        <a:pt x="14837" y="6483"/>
                      </a:moveTo>
                      <a:cubicBezTo>
                        <a:pt x="14884" y="6483"/>
                        <a:pt x="14930" y="6492"/>
                        <a:pt x="14965" y="6511"/>
                      </a:cubicBezTo>
                      <a:lnTo>
                        <a:pt x="15800" y="6992"/>
                      </a:lnTo>
                      <a:cubicBezTo>
                        <a:pt x="15871" y="7035"/>
                        <a:pt x="15871" y="7107"/>
                        <a:pt x="15800" y="7151"/>
                      </a:cubicBezTo>
                      <a:lnTo>
                        <a:pt x="15469" y="7344"/>
                      </a:lnTo>
                      <a:cubicBezTo>
                        <a:pt x="15433" y="7362"/>
                        <a:pt x="15385" y="7371"/>
                        <a:pt x="15336" y="7371"/>
                      </a:cubicBezTo>
                      <a:cubicBezTo>
                        <a:pt x="15288" y="7371"/>
                        <a:pt x="15240" y="7362"/>
                        <a:pt x="15204" y="7344"/>
                      </a:cubicBezTo>
                      <a:lnTo>
                        <a:pt x="14370" y="6862"/>
                      </a:lnTo>
                      <a:cubicBezTo>
                        <a:pt x="14298" y="6819"/>
                        <a:pt x="14298" y="6747"/>
                        <a:pt x="14370" y="6704"/>
                      </a:cubicBezTo>
                      <a:lnTo>
                        <a:pt x="14707" y="6511"/>
                      </a:lnTo>
                      <a:cubicBezTo>
                        <a:pt x="14743" y="6492"/>
                        <a:pt x="14790" y="6483"/>
                        <a:pt x="14837" y="6483"/>
                      </a:cubicBezTo>
                      <a:close/>
                      <a:moveTo>
                        <a:pt x="16727" y="6787"/>
                      </a:moveTo>
                      <a:cubicBezTo>
                        <a:pt x="16774" y="6787"/>
                        <a:pt x="16821" y="6798"/>
                        <a:pt x="16856" y="6819"/>
                      </a:cubicBezTo>
                      <a:lnTo>
                        <a:pt x="17231" y="7035"/>
                      </a:lnTo>
                      <a:cubicBezTo>
                        <a:pt x="17303" y="7078"/>
                        <a:pt x="17303" y="7144"/>
                        <a:pt x="17231" y="7187"/>
                      </a:cubicBezTo>
                      <a:lnTo>
                        <a:pt x="16929" y="7359"/>
                      </a:lnTo>
                      <a:cubicBezTo>
                        <a:pt x="16892" y="7381"/>
                        <a:pt x="16846" y="7392"/>
                        <a:pt x="16799" y="7392"/>
                      </a:cubicBezTo>
                      <a:cubicBezTo>
                        <a:pt x="16753" y="7392"/>
                        <a:pt x="16706" y="7381"/>
                        <a:pt x="16670" y="7359"/>
                      </a:cubicBezTo>
                      <a:lnTo>
                        <a:pt x="16296" y="7151"/>
                      </a:lnTo>
                      <a:cubicBezTo>
                        <a:pt x="16225" y="7107"/>
                        <a:pt x="16225" y="7035"/>
                        <a:pt x="16296" y="6992"/>
                      </a:cubicBezTo>
                      <a:lnTo>
                        <a:pt x="16597" y="6819"/>
                      </a:lnTo>
                      <a:cubicBezTo>
                        <a:pt x="16634" y="6798"/>
                        <a:pt x="16681" y="6787"/>
                        <a:pt x="16727" y="6787"/>
                      </a:cubicBezTo>
                      <a:close/>
                      <a:moveTo>
                        <a:pt x="11901" y="7189"/>
                      </a:moveTo>
                      <a:cubicBezTo>
                        <a:pt x="11949" y="7189"/>
                        <a:pt x="11997" y="7200"/>
                        <a:pt x="12033" y="7221"/>
                      </a:cubicBezTo>
                      <a:lnTo>
                        <a:pt x="12300" y="7373"/>
                      </a:lnTo>
                      <a:cubicBezTo>
                        <a:pt x="12371" y="7416"/>
                        <a:pt x="12371" y="7480"/>
                        <a:pt x="12300" y="7523"/>
                      </a:cubicBezTo>
                      <a:lnTo>
                        <a:pt x="11990" y="7704"/>
                      </a:lnTo>
                      <a:cubicBezTo>
                        <a:pt x="11954" y="7726"/>
                        <a:pt x="11908" y="7737"/>
                        <a:pt x="11861" y="7737"/>
                      </a:cubicBezTo>
                      <a:cubicBezTo>
                        <a:pt x="11814" y="7737"/>
                        <a:pt x="11767" y="7726"/>
                        <a:pt x="11731" y="7704"/>
                      </a:cubicBezTo>
                      <a:lnTo>
                        <a:pt x="11458" y="7552"/>
                      </a:lnTo>
                      <a:cubicBezTo>
                        <a:pt x="11386" y="7509"/>
                        <a:pt x="11386" y="7437"/>
                        <a:pt x="11458" y="7394"/>
                      </a:cubicBezTo>
                      <a:lnTo>
                        <a:pt x="11767" y="7221"/>
                      </a:lnTo>
                      <a:cubicBezTo>
                        <a:pt x="11803" y="7200"/>
                        <a:pt x="11852" y="7189"/>
                        <a:pt x="11901" y="7189"/>
                      </a:cubicBezTo>
                      <a:close/>
                      <a:moveTo>
                        <a:pt x="12587" y="6787"/>
                      </a:moveTo>
                      <a:cubicBezTo>
                        <a:pt x="12634" y="6787"/>
                        <a:pt x="12681" y="6798"/>
                        <a:pt x="12716" y="6819"/>
                      </a:cubicBezTo>
                      <a:lnTo>
                        <a:pt x="13701" y="7387"/>
                      </a:lnTo>
                      <a:cubicBezTo>
                        <a:pt x="13773" y="7430"/>
                        <a:pt x="13780" y="7502"/>
                        <a:pt x="13708" y="7546"/>
                      </a:cubicBezTo>
                      <a:lnTo>
                        <a:pt x="13399" y="7718"/>
                      </a:lnTo>
                      <a:cubicBezTo>
                        <a:pt x="13363" y="7740"/>
                        <a:pt x="13315" y="7750"/>
                        <a:pt x="13266" y="7750"/>
                      </a:cubicBezTo>
                      <a:cubicBezTo>
                        <a:pt x="13218" y="7750"/>
                        <a:pt x="13170" y="7740"/>
                        <a:pt x="13133" y="7718"/>
                      </a:cubicBezTo>
                      <a:lnTo>
                        <a:pt x="12148" y="7151"/>
                      </a:lnTo>
                      <a:cubicBezTo>
                        <a:pt x="12076" y="7107"/>
                        <a:pt x="12076" y="7042"/>
                        <a:pt x="12148" y="6999"/>
                      </a:cubicBezTo>
                      <a:lnTo>
                        <a:pt x="12457" y="6819"/>
                      </a:lnTo>
                      <a:cubicBezTo>
                        <a:pt x="12493" y="6798"/>
                        <a:pt x="12540" y="6787"/>
                        <a:pt x="12587" y="6787"/>
                      </a:cubicBezTo>
                      <a:close/>
                      <a:moveTo>
                        <a:pt x="13662" y="6628"/>
                      </a:moveTo>
                      <a:cubicBezTo>
                        <a:pt x="13710" y="6628"/>
                        <a:pt x="13759" y="6639"/>
                        <a:pt x="13794" y="6661"/>
                      </a:cubicBezTo>
                      <a:lnTo>
                        <a:pt x="15088" y="7409"/>
                      </a:lnTo>
                      <a:cubicBezTo>
                        <a:pt x="15160" y="7452"/>
                        <a:pt x="15160" y="7516"/>
                        <a:pt x="15088" y="7559"/>
                      </a:cubicBezTo>
                      <a:lnTo>
                        <a:pt x="14793" y="7732"/>
                      </a:lnTo>
                      <a:cubicBezTo>
                        <a:pt x="14758" y="7753"/>
                        <a:pt x="14711" y="7764"/>
                        <a:pt x="14663" y="7764"/>
                      </a:cubicBezTo>
                      <a:cubicBezTo>
                        <a:pt x="14616" y="7764"/>
                        <a:pt x="14567" y="7753"/>
                        <a:pt x="14527" y="7732"/>
                      </a:cubicBezTo>
                      <a:lnTo>
                        <a:pt x="13233" y="6985"/>
                      </a:lnTo>
                      <a:cubicBezTo>
                        <a:pt x="13163" y="6942"/>
                        <a:pt x="13163" y="6876"/>
                        <a:pt x="13233" y="6833"/>
                      </a:cubicBezTo>
                      <a:lnTo>
                        <a:pt x="13528" y="6661"/>
                      </a:lnTo>
                      <a:cubicBezTo>
                        <a:pt x="13565" y="6639"/>
                        <a:pt x="13613" y="6628"/>
                        <a:pt x="13662" y="6628"/>
                      </a:cubicBezTo>
                      <a:close/>
                      <a:moveTo>
                        <a:pt x="16052" y="7182"/>
                      </a:moveTo>
                      <a:cubicBezTo>
                        <a:pt x="16098" y="7182"/>
                        <a:pt x="16145" y="7193"/>
                        <a:pt x="16182" y="7214"/>
                      </a:cubicBezTo>
                      <a:lnTo>
                        <a:pt x="16554" y="7430"/>
                      </a:lnTo>
                      <a:cubicBezTo>
                        <a:pt x="16627" y="7466"/>
                        <a:pt x="16627" y="7539"/>
                        <a:pt x="16554" y="7582"/>
                      </a:cubicBezTo>
                      <a:lnTo>
                        <a:pt x="16216" y="7775"/>
                      </a:lnTo>
                      <a:cubicBezTo>
                        <a:pt x="16181" y="7797"/>
                        <a:pt x="16134" y="7807"/>
                        <a:pt x="16087" y="7807"/>
                      </a:cubicBezTo>
                      <a:cubicBezTo>
                        <a:pt x="16039" y="7807"/>
                        <a:pt x="15990" y="7797"/>
                        <a:pt x="15950" y="7775"/>
                      </a:cubicBezTo>
                      <a:lnTo>
                        <a:pt x="15585" y="7559"/>
                      </a:lnTo>
                      <a:cubicBezTo>
                        <a:pt x="15512" y="7516"/>
                        <a:pt x="15512" y="7452"/>
                        <a:pt x="15585" y="7409"/>
                      </a:cubicBezTo>
                      <a:lnTo>
                        <a:pt x="15923" y="7214"/>
                      </a:lnTo>
                      <a:cubicBezTo>
                        <a:pt x="15958" y="7193"/>
                        <a:pt x="16005" y="7182"/>
                        <a:pt x="16052" y="7182"/>
                      </a:cubicBezTo>
                      <a:close/>
                      <a:moveTo>
                        <a:pt x="12547" y="7563"/>
                      </a:moveTo>
                      <a:cubicBezTo>
                        <a:pt x="12596" y="7563"/>
                        <a:pt x="12644" y="7574"/>
                        <a:pt x="12680" y="7596"/>
                      </a:cubicBezTo>
                      <a:lnTo>
                        <a:pt x="13018" y="7791"/>
                      </a:lnTo>
                      <a:cubicBezTo>
                        <a:pt x="13090" y="7834"/>
                        <a:pt x="13090" y="7897"/>
                        <a:pt x="13018" y="7941"/>
                      </a:cubicBezTo>
                      <a:lnTo>
                        <a:pt x="12709" y="8120"/>
                      </a:lnTo>
                      <a:cubicBezTo>
                        <a:pt x="12673" y="8142"/>
                        <a:pt x="12626" y="8152"/>
                        <a:pt x="12580" y="8152"/>
                      </a:cubicBezTo>
                      <a:cubicBezTo>
                        <a:pt x="12533" y="8152"/>
                        <a:pt x="12486" y="8142"/>
                        <a:pt x="12450" y="8120"/>
                      </a:cubicBezTo>
                      <a:lnTo>
                        <a:pt x="12105" y="7927"/>
                      </a:lnTo>
                      <a:cubicBezTo>
                        <a:pt x="12033" y="7884"/>
                        <a:pt x="12033" y="7811"/>
                        <a:pt x="12105" y="7768"/>
                      </a:cubicBezTo>
                      <a:lnTo>
                        <a:pt x="12414" y="7596"/>
                      </a:lnTo>
                      <a:cubicBezTo>
                        <a:pt x="12450" y="7574"/>
                        <a:pt x="12499" y="7563"/>
                        <a:pt x="12547" y="7563"/>
                      </a:cubicBezTo>
                      <a:close/>
                      <a:moveTo>
                        <a:pt x="13953" y="7577"/>
                      </a:moveTo>
                      <a:cubicBezTo>
                        <a:pt x="13999" y="7577"/>
                        <a:pt x="14046" y="7588"/>
                        <a:pt x="14082" y="7609"/>
                      </a:cubicBezTo>
                      <a:lnTo>
                        <a:pt x="14413" y="7797"/>
                      </a:lnTo>
                      <a:cubicBezTo>
                        <a:pt x="14484" y="7841"/>
                        <a:pt x="14491" y="7911"/>
                        <a:pt x="14420" y="7954"/>
                      </a:cubicBezTo>
                      <a:lnTo>
                        <a:pt x="14112" y="8136"/>
                      </a:lnTo>
                      <a:cubicBezTo>
                        <a:pt x="14072" y="8153"/>
                        <a:pt x="14023" y="8161"/>
                        <a:pt x="13975" y="8161"/>
                      </a:cubicBezTo>
                      <a:cubicBezTo>
                        <a:pt x="13927" y="8161"/>
                        <a:pt x="13880" y="8153"/>
                        <a:pt x="13844" y="8136"/>
                      </a:cubicBezTo>
                      <a:lnTo>
                        <a:pt x="13515" y="7941"/>
                      </a:lnTo>
                      <a:cubicBezTo>
                        <a:pt x="13442" y="7897"/>
                        <a:pt x="13442" y="7834"/>
                        <a:pt x="13515" y="7791"/>
                      </a:cubicBezTo>
                      <a:lnTo>
                        <a:pt x="13823" y="7609"/>
                      </a:lnTo>
                      <a:cubicBezTo>
                        <a:pt x="13860" y="7588"/>
                        <a:pt x="13906" y="7577"/>
                        <a:pt x="13953" y="7577"/>
                      </a:cubicBezTo>
                      <a:close/>
                      <a:moveTo>
                        <a:pt x="15336" y="7599"/>
                      </a:moveTo>
                      <a:cubicBezTo>
                        <a:pt x="15385" y="7599"/>
                        <a:pt x="15433" y="7610"/>
                        <a:pt x="15469" y="7632"/>
                      </a:cubicBezTo>
                      <a:lnTo>
                        <a:pt x="15837" y="7841"/>
                      </a:lnTo>
                      <a:cubicBezTo>
                        <a:pt x="15914" y="7884"/>
                        <a:pt x="15914" y="7954"/>
                        <a:pt x="15844" y="7991"/>
                      </a:cubicBezTo>
                      <a:lnTo>
                        <a:pt x="15542" y="8163"/>
                      </a:lnTo>
                      <a:cubicBezTo>
                        <a:pt x="15505" y="8185"/>
                        <a:pt x="15458" y="8196"/>
                        <a:pt x="15412" y="8196"/>
                      </a:cubicBezTo>
                      <a:cubicBezTo>
                        <a:pt x="15365" y="8196"/>
                        <a:pt x="15318" y="8185"/>
                        <a:pt x="15283" y="8163"/>
                      </a:cubicBezTo>
                      <a:lnTo>
                        <a:pt x="14909" y="7954"/>
                      </a:lnTo>
                      <a:cubicBezTo>
                        <a:pt x="14836" y="7911"/>
                        <a:pt x="14836" y="7841"/>
                        <a:pt x="14909" y="7797"/>
                      </a:cubicBezTo>
                      <a:lnTo>
                        <a:pt x="15204" y="7632"/>
                      </a:lnTo>
                      <a:cubicBezTo>
                        <a:pt x="15240" y="7610"/>
                        <a:pt x="15288" y="7599"/>
                        <a:pt x="15336" y="7599"/>
                      </a:cubicBezTo>
                      <a:close/>
                      <a:moveTo>
                        <a:pt x="13266" y="7974"/>
                      </a:moveTo>
                      <a:cubicBezTo>
                        <a:pt x="13315" y="7974"/>
                        <a:pt x="13363" y="7985"/>
                        <a:pt x="13399" y="8006"/>
                      </a:cubicBezTo>
                      <a:lnTo>
                        <a:pt x="13730" y="8199"/>
                      </a:lnTo>
                      <a:cubicBezTo>
                        <a:pt x="13801" y="8243"/>
                        <a:pt x="13801" y="8308"/>
                        <a:pt x="13730" y="8351"/>
                      </a:cubicBezTo>
                      <a:lnTo>
                        <a:pt x="13421" y="8531"/>
                      </a:lnTo>
                      <a:cubicBezTo>
                        <a:pt x="13385" y="8552"/>
                        <a:pt x="13338" y="8563"/>
                        <a:pt x="13291" y="8563"/>
                      </a:cubicBezTo>
                      <a:cubicBezTo>
                        <a:pt x="13245" y="8563"/>
                        <a:pt x="13198" y="8552"/>
                        <a:pt x="13163" y="8531"/>
                      </a:cubicBezTo>
                      <a:lnTo>
                        <a:pt x="12831" y="8336"/>
                      </a:lnTo>
                      <a:cubicBezTo>
                        <a:pt x="12752" y="8299"/>
                        <a:pt x="12752" y="8229"/>
                        <a:pt x="12825" y="8186"/>
                      </a:cubicBezTo>
                      <a:lnTo>
                        <a:pt x="13133" y="8006"/>
                      </a:lnTo>
                      <a:cubicBezTo>
                        <a:pt x="13170" y="7985"/>
                        <a:pt x="13218" y="7974"/>
                        <a:pt x="13266" y="7974"/>
                      </a:cubicBezTo>
                      <a:close/>
                      <a:moveTo>
                        <a:pt x="14664" y="7988"/>
                      </a:moveTo>
                      <a:cubicBezTo>
                        <a:pt x="14711" y="7988"/>
                        <a:pt x="14758" y="7998"/>
                        <a:pt x="14793" y="8020"/>
                      </a:cubicBezTo>
                      <a:lnTo>
                        <a:pt x="15167" y="8236"/>
                      </a:lnTo>
                      <a:cubicBezTo>
                        <a:pt x="15240" y="8279"/>
                        <a:pt x="15240" y="8343"/>
                        <a:pt x="15167" y="8386"/>
                      </a:cubicBezTo>
                      <a:lnTo>
                        <a:pt x="14858" y="8567"/>
                      </a:lnTo>
                      <a:cubicBezTo>
                        <a:pt x="14822" y="8588"/>
                        <a:pt x="14774" y="8599"/>
                        <a:pt x="14725" y="8599"/>
                      </a:cubicBezTo>
                      <a:cubicBezTo>
                        <a:pt x="14676" y="8599"/>
                        <a:pt x="14628" y="8588"/>
                        <a:pt x="14593" y="8567"/>
                      </a:cubicBezTo>
                      <a:lnTo>
                        <a:pt x="14225" y="8351"/>
                      </a:lnTo>
                      <a:cubicBezTo>
                        <a:pt x="14155" y="8308"/>
                        <a:pt x="14155" y="8243"/>
                        <a:pt x="14225" y="8199"/>
                      </a:cubicBezTo>
                      <a:lnTo>
                        <a:pt x="14534" y="8020"/>
                      </a:lnTo>
                      <a:cubicBezTo>
                        <a:pt x="14570" y="7998"/>
                        <a:pt x="14617" y="7988"/>
                        <a:pt x="14664" y="7988"/>
                      </a:cubicBezTo>
                      <a:close/>
                      <a:moveTo>
                        <a:pt x="5938" y="4634"/>
                      </a:moveTo>
                      <a:cubicBezTo>
                        <a:pt x="5974" y="4634"/>
                        <a:pt x="6010" y="4641"/>
                        <a:pt x="6038" y="4656"/>
                      </a:cubicBezTo>
                      <a:lnTo>
                        <a:pt x="10566" y="7273"/>
                      </a:lnTo>
                      <a:cubicBezTo>
                        <a:pt x="10618" y="7308"/>
                        <a:pt x="10625" y="7359"/>
                        <a:pt x="10566" y="7387"/>
                      </a:cubicBezTo>
                      <a:lnTo>
                        <a:pt x="9100" y="8236"/>
                      </a:lnTo>
                      <a:lnTo>
                        <a:pt x="8439" y="8624"/>
                      </a:lnTo>
                      <a:cubicBezTo>
                        <a:pt x="8414" y="8638"/>
                        <a:pt x="8380" y="8646"/>
                        <a:pt x="8345" y="8646"/>
                      </a:cubicBezTo>
                      <a:cubicBezTo>
                        <a:pt x="8310" y="8646"/>
                        <a:pt x="8275" y="8638"/>
                        <a:pt x="8246" y="8624"/>
                      </a:cubicBezTo>
                      <a:lnTo>
                        <a:pt x="5809" y="7214"/>
                      </a:lnTo>
                      <a:lnTo>
                        <a:pt x="3718" y="6007"/>
                      </a:lnTo>
                      <a:cubicBezTo>
                        <a:pt x="3659" y="5979"/>
                        <a:pt x="3659" y="5927"/>
                        <a:pt x="3718" y="5893"/>
                      </a:cubicBezTo>
                      <a:lnTo>
                        <a:pt x="4378" y="5512"/>
                      </a:lnTo>
                      <a:lnTo>
                        <a:pt x="5838" y="4656"/>
                      </a:lnTo>
                      <a:cubicBezTo>
                        <a:pt x="5866" y="4641"/>
                        <a:pt x="5902" y="4634"/>
                        <a:pt x="5938" y="4634"/>
                      </a:cubicBezTo>
                      <a:close/>
                      <a:moveTo>
                        <a:pt x="13978" y="8388"/>
                      </a:moveTo>
                      <a:cubicBezTo>
                        <a:pt x="14027" y="8388"/>
                        <a:pt x="14075" y="8397"/>
                        <a:pt x="14112" y="8415"/>
                      </a:cubicBezTo>
                      <a:lnTo>
                        <a:pt x="14477" y="8631"/>
                      </a:lnTo>
                      <a:cubicBezTo>
                        <a:pt x="14550" y="8674"/>
                        <a:pt x="14550" y="8746"/>
                        <a:pt x="14477" y="8782"/>
                      </a:cubicBezTo>
                      <a:lnTo>
                        <a:pt x="14175" y="8962"/>
                      </a:lnTo>
                      <a:cubicBezTo>
                        <a:pt x="14139" y="8983"/>
                        <a:pt x="14091" y="8994"/>
                        <a:pt x="14043" y="8994"/>
                      </a:cubicBezTo>
                      <a:cubicBezTo>
                        <a:pt x="13994" y="8994"/>
                        <a:pt x="13946" y="8983"/>
                        <a:pt x="13910" y="8962"/>
                      </a:cubicBezTo>
                      <a:lnTo>
                        <a:pt x="13542" y="8753"/>
                      </a:lnTo>
                      <a:cubicBezTo>
                        <a:pt x="13465" y="8710"/>
                        <a:pt x="13465" y="8638"/>
                        <a:pt x="13535" y="8594"/>
                      </a:cubicBezTo>
                      <a:lnTo>
                        <a:pt x="13844" y="8415"/>
                      </a:lnTo>
                      <a:cubicBezTo>
                        <a:pt x="13880" y="8397"/>
                        <a:pt x="13929" y="8388"/>
                        <a:pt x="13978" y="8388"/>
                      </a:cubicBezTo>
                      <a:close/>
                      <a:moveTo>
                        <a:pt x="6931" y="1"/>
                      </a:moveTo>
                      <a:cubicBezTo>
                        <a:pt x="6848" y="1"/>
                        <a:pt x="6763" y="21"/>
                        <a:pt x="6700" y="55"/>
                      </a:cubicBezTo>
                      <a:lnTo>
                        <a:pt x="95" y="4102"/>
                      </a:lnTo>
                      <a:cubicBezTo>
                        <a:pt x="29" y="4138"/>
                        <a:pt x="0" y="4189"/>
                        <a:pt x="0" y="4239"/>
                      </a:cubicBezTo>
                      <a:cubicBezTo>
                        <a:pt x="0" y="4268"/>
                        <a:pt x="9" y="4304"/>
                        <a:pt x="36" y="4332"/>
                      </a:cubicBezTo>
                      <a:cubicBezTo>
                        <a:pt x="43" y="4332"/>
                        <a:pt x="43" y="4340"/>
                        <a:pt x="52" y="4340"/>
                      </a:cubicBezTo>
                      <a:cubicBezTo>
                        <a:pt x="52" y="4347"/>
                        <a:pt x="59" y="4347"/>
                        <a:pt x="66" y="4354"/>
                      </a:cubicBezTo>
                      <a:cubicBezTo>
                        <a:pt x="73" y="4361"/>
                        <a:pt x="86" y="4368"/>
                        <a:pt x="102" y="4375"/>
                      </a:cubicBezTo>
                      <a:lnTo>
                        <a:pt x="11394" y="10903"/>
                      </a:lnTo>
                      <a:cubicBezTo>
                        <a:pt x="11459" y="10938"/>
                        <a:pt x="11547" y="10956"/>
                        <a:pt x="11635" y="10956"/>
                      </a:cubicBezTo>
                      <a:cubicBezTo>
                        <a:pt x="11723" y="10956"/>
                        <a:pt x="11811" y="10938"/>
                        <a:pt x="11876" y="10903"/>
                      </a:cubicBezTo>
                      <a:lnTo>
                        <a:pt x="18481" y="6856"/>
                      </a:lnTo>
                      <a:cubicBezTo>
                        <a:pt x="18517" y="6833"/>
                        <a:pt x="18538" y="6812"/>
                        <a:pt x="18561" y="6783"/>
                      </a:cubicBezTo>
                      <a:cubicBezTo>
                        <a:pt x="18524" y="6783"/>
                        <a:pt x="18488" y="6776"/>
                        <a:pt x="18452" y="6755"/>
                      </a:cubicBezTo>
                      <a:lnTo>
                        <a:pt x="7152" y="228"/>
                      </a:lnTo>
                      <a:cubicBezTo>
                        <a:pt x="7073" y="185"/>
                        <a:pt x="7023" y="98"/>
                        <a:pt x="6995" y="5"/>
                      </a:cubicBezTo>
                      <a:cubicBezTo>
                        <a:pt x="6974" y="2"/>
                        <a:pt x="6953" y="1"/>
                        <a:pt x="693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8" name="Google Shape;1558;p44"/>
                <p:cNvSpPr/>
                <p:nvPr/>
              </p:nvSpPr>
              <p:spPr>
                <a:xfrm>
                  <a:off x="-1495573" y="245308"/>
                  <a:ext cx="1155531" cy="12965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4" h="15657" extrusionOk="0">
                      <a:moveTo>
                        <a:pt x="2383" y="510"/>
                      </a:moveTo>
                      <a:cubicBezTo>
                        <a:pt x="2394" y="510"/>
                        <a:pt x="2405" y="513"/>
                        <a:pt x="2416" y="518"/>
                      </a:cubicBezTo>
                      <a:lnTo>
                        <a:pt x="13557" y="6951"/>
                      </a:lnTo>
                      <a:cubicBezTo>
                        <a:pt x="13600" y="6980"/>
                        <a:pt x="13623" y="7046"/>
                        <a:pt x="13609" y="7103"/>
                      </a:cubicBezTo>
                      <a:lnTo>
                        <a:pt x="11739" y="14585"/>
                      </a:lnTo>
                      <a:cubicBezTo>
                        <a:pt x="11728" y="14629"/>
                        <a:pt x="11702" y="14651"/>
                        <a:pt x="11668" y="14651"/>
                      </a:cubicBezTo>
                      <a:cubicBezTo>
                        <a:pt x="11657" y="14651"/>
                        <a:pt x="11644" y="14649"/>
                        <a:pt x="11632" y="14643"/>
                      </a:cubicBezTo>
                      <a:lnTo>
                        <a:pt x="498" y="8211"/>
                      </a:lnTo>
                      <a:cubicBezTo>
                        <a:pt x="446" y="8188"/>
                        <a:pt x="425" y="8116"/>
                        <a:pt x="439" y="8059"/>
                      </a:cubicBezTo>
                      <a:lnTo>
                        <a:pt x="2309" y="577"/>
                      </a:lnTo>
                      <a:cubicBezTo>
                        <a:pt x="2320" y="533"/>
                        <a:pt x="2350" y="510"/>
                        <a:pt x="2383" y="510"/>
                      </a:cubicBezTo>
                      <a:close/>
                      <a:moveTo>
                        <a:pt x="2309" y="1"/>
                      </a:moveTo>
                      <a:cubicBezTo>
                        <a:pt x="2230" y="23"/>
                        <a:pt x="2157" y="87"/>
                        <a:pt x="2128" y="196"/>
                      </a:cubicBezTo>
                      <a:lnTo>
                        <a:pt x="15" y="8656"/>
                      </a:lnTo>
                      <a:cubicBezTo>
                        <a:pt x="1" y="8728"/>
                        <a:pt x="1" y="8806"/>
                        <a:pt x="23" y="8878"/>
                      </a:cubicBezTo>
                      <a:cubicBezTo>
                        <a:pt x="51" y="8971"/>
                        <a:pt x="101" y="9058"/>
                        <a:pt x="180" y="9101"/>
                      </a:cubicBezTo>
                      <a:lnTo>
                        <a:pt x="11480" y="15628"/>
                      </a:lnTo>
                      <a:cubicBezTo>
                        <a:pt x="11516" y="15649"/>
                        <a:pt x="11552" y="15656"/>
                        <a:pt x="11589" y="15656"/>
                      </a:cubicBezTo>
                      <a:cubicBezTo>
                        <a:pt x="11595" y="15635"/>
                        <a:pt x="11602" y="15613"/>
                        <a:pt x="11602" y="15592"/>
                      </a:cubicBezTo>
                      <a:lnTo>
                        <a:pt x="11602" y="15656"/>
                      </a:lnTo>
                      <a:cubicBezTo>
                        <a:pt x="11609" y="15656"/>
                        <a:pt x="11616" y="15649"/>
                        <a:pt x="11616" y="15649"/>
                      </a:cubicBezTo>
                      <a:cubicBezTo>
                        <a:pt x="11632" y="15649"/>
                        <a:pt x="11639" y="15649"/>
                        <a:pt x="11646" y="15642"/>
                      </a:cubicBezTo>
                      <a:cubicBezTo>
                        <a:pt x="11659" y="15642"/>
                        <a:pt x="11668" y="15635"/>
                        <a:pt x="11675" y="15628"/>
                      </a:cubicBezTo>
                      <a:cubicBezTo>
                        <a:pt x="11682" y="15628"/>
                        <a:pt x="11689" y="15628"/>
                        <a:pt x="11689" y="15620"/>
                      </a:cubicBezTo>
                      <a:cubicBezTo>
                        <a:pt x="11696" y="15620"/>
                        <a:pt x="11696" y="15613"/>
                        <a:pt x="11702" y="15613"/>
                      </a:cubicBezTo>
                      <a:cubicBezTo>
                        <a:pt x="11725" y="15599"/>
                        <a:pt x="11739" y="15577"/>
                        <a:pt x="11754" y="15556"/>
                      </a:cubicBezTo>
                      <a:cubicBezTo>
                        <a:pt x="11761" y="15549"/>
                        <a:pt x="11761" y="15542"/>
                        <a:pt x="11768" y="15534"/>
                      </a:cubicBezTo>
                      <a:cubicBezTo>
                        <a:pt x="11775" y="15520"/>
                        <a:pt x="11775" y="15513"/>
                        <a:pt x="11782" y="15506"/>
                      </a:cubicBezTo>
                      <a:lnTo>
                        <a:pt x="11782" y="15499"/>
                      </a:lnTo>
                      <a:cubicBezTo>
                        <a:pt x="11782" y="15499"/>
                        <a:pt x="11782" y="15490"/>
                        <a:pt x="11789" y="15484"/>
                      </a:cubicBezTo>
                      <a:cubicBezTo>
                        <a:pt x="11789" y="15477"/>
                        <a:pt x="11789" y="15470"/>
                        <a:pt x="11797" y="15456"/>
                      </a:cubicBezTo>
                      <a:lnTo>
                        <a:pt x="13911" y="6994"/>
                      </a:lnTo>
                      <a:cubicBezTo>
                        <a:pt x="13954" y="6830"/>
                        <a:pt x="13874" y="6629"/>
                        <a:pt x="13745" y="6549"/>
                      </a:cubicBezTo>
                      <a:lnTo>
                        <a:pt x="2445" y="30"/>
                      </a:lnTo>
                      <a:cubicBezTo>
                        <a:pt x="2430" y="23"/>
                        <a:pt x="2409" y="16"/>
                        <a:pt x="2395" y="8"/>
                      </a:cubicBezTo>
                      <a:cubicBezTo>
                        <a:pt x="2373" y="1"/>
                        <a:pt x="2359" y="1"/>
                        <a:pt x="23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4"/>
                <p:cNvSpPr/>
                <p:nvPr/>
              </p:nvSpPr>
              <p:spPr>
                <a:xfrm>
                  <a:off x="-1460379" y="287542"/>
                  <a:ext cx="1092926" cy="11710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8" h="14142" extrusionOk="0">
                      <a:moveTo>
                        <a:pt x="5263" y="4953"/>
                      </a:moveTo>
                      <a:cubicBezTo>
                        <a:pt x="5384" y="4953"/>
                        <a:pt x="5513" y="4987"/>
                        <a:pt x="5643" y="5061"/>
                      </a:cubicBezTo>
                      <a:lnTo>
                        <a:pt x="7310" y="6025"/>
                      </a:lnTo>
                      <a:cubicBezTo>
                        <a:pt x="7784" y="6298"/>
                        <a:pt x="8095" y="7010"/>
                        <a:pt x="7993" y="7606"/>
                      </a:cubicBezTo>
                      <a:lnTo>
                        <a:pt x="7950" y="7844"/>
                      </a:lnTo>
                      <a:cubicBezTo>
                        <a:pt x="7877" y="8277"/>
                        <a:pt x="7611" y="8532"/>
                        <a:pt x="7287" y="8532"/>
                      </a:cubicBezTo>
                      <a:cubicBezTo>
                        <a:pt x="7164" y="8532"/>
                        <a:pt x="7033" y="8495"/>
                        <a:pt x="6901" y="8418"/>
                      </a:cubicBezTo>
                      <a:lnTo>
                        <a:pt x="5233" y="7456"/>
                      </a:lnTo>
                      <a:cubicBezTo>
                        <a:pt x="4758" y="7183"/>
                        <a:pt x="4449" y="6477"/>
                        <a:pt x="4550" y="5881"/>
                      </a:cubicBezTo>
                      <a:lnTo>
                        <a:pt x="4593" y="5637"/>
                      </a:lnTo>
                      <a:cubicBezTo>
                        <a:pt x="4667" y="5207"/>
                        <a:pt x="4936" y="4953"/>
                        <a:pt x="5263" y="4953"/>
                      </a:cubicBezTo>
                      <a:close/>
                      <a:moveTo>
                        <a:pt x="645" y="7298"/>
                      </a:moveTo>
                      <a:cubicBezTo>
                        <a:pt x="650" y="7298"/>
                        <a:pt x="656" y="7300"/>
                        <a:pt x="661" y="7304"/>
                      </a:cubicBezTo>
                      <a:lnTo>
                        <a:pt x="10710" y="13105"/>
                      </a:lnTo>
                      <a:cubicBezTo>
                        <a:pt x="10732" y="13119"/>
                        <a:pt x="10746" y="13148"/>
                        <a:pt x="10739" y="13178"/>
                      </a:cubicBezTo>
                      <a:cubicBezTo>
                        <a:pt x="10734" y="13198"/>
                        <a:pt x="10721" y="13211"/>
                        <a:pt x="10706" y="13211"/>
                      </a:cubicBezTo>
                      <a:cubicBezTo>
                        <a:pt x="10701" y="13211"/>
                        <a:pt x="10695" y="13210"/>
                        <a:pt x="10689" y="13205"/>
                      </a:cubicBezTo>
                      <a:lnTo>
                        <a:pt x="2911" y="8713"/>
                      </a:lnTo>
                      <a:lnTo>
                        <a:pt x="2904" y="8713"/>
                      </a:lnTo>
                      <a:lnTo>
                        <a:pt x="640" y="7406"/>
                      </a:lnTo>
                      <a:cubicBezTo>
                        <a:pt x="618" y="7390"/>
                        <a:pt x="604" y="7362"/>
                        <a:pt x="611" y="7333"/>
                      </a:cubicBezTo>
                      <a:cubicBezTo>
                        <a:pt x="616" y="7312"/>
                        <a:pt x="630" y="7298"/>
                        <a:pt x="645" y="7298"/>
                      </a:cubicBezTo>
                      <a:close/>
                      <a:moveTo>
                        <a:pt x="1958" y="0"/>
                      </a:moveTo>
                      <a:cubicBezTo>
                        <a:pt x="1925" y="0"/>
                        <a:pt x="1895" y="23"/>
                        <a:pt x="1884" y="67"/>
                      </a:cubicBezTo>
                      <a:lnTo>
                        <a:pt x="14" y="7549"/>
                      </a:lnTo>
                      <a:cubicBezTo>
                        <a:pt x="0" y="7606"/>
                        <a:pt x="21" y="7678"/>
                        <a:pt x="73" y="7701"/>
                      </a:cubicBezTo>
                      <a:lnTo>
                        <a:pt x="11207" y="14133"/>
                      </a:lnTo>
                      <a:cubicBezTo>
                        <a:pt x="11219" y="14139"/>
                        <a:pt x="11232" y="14141"/>
                        <a:pt x="11243" y="14141"/>
                      </a:cubicBezTo>
                      <a:cubicBezTo>
                        <a:pt x="11277" y="14141"/>
                        <a:pt x="11303" y="14119"/>
                        <a:pt x="11314" y="14075"/>
                      </a:cubicBezTo>
                      <a:lnTo>
                        <a:pt x="13184" y="6593"/>
                      </a:lnTo>
                      <a:cubicBezTo>
                        <a:pt x="13198" y="6536"/>
                        <a:pt x="13175" y="6470"/>
                        <a:pt x="13132" y="6441"/>
                      </a:cubicBezTo>
                      <a:lnTo>
                        <a:pt x="1991" y="8"/>
                      </a:lnTo>
                      <a:cubicBezTo>
                        <a:pt x="1980" y="3"/>
                        <a:pt x="1969" y="0"/>
                        <a:pt x="19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4"/>
                <p:cNvSpPr/>
                <p:nvPr/>
              </p:nvSpPr>
              <p:spPr>
                <a:xfrm>
                  <a:off x="-1410361" y="891900"/>
                  <a:ext cx="194603" cy="117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1417" extrusionOk="0">
                      <a:moveTo>
                        <a:pt x="41" y="0"/>
                      </a:moveTo>
                      <a:cubicBezTo>
                        <a:pt x="26" y="0"/>
                        <a:pt x="12" y="14"/>
                        <a:pt x="7" y="35"/>
                      </a:cubicBezTo>
                      <a:cubicBezTo>
                        <a:pt x="0" y="64"/>
                        <a:pt x="14" y="92"/>
                        <a:pt x="36" y="108"/>
                      </a:cubicBezTo>
                      <a:lnTo>
                        <a:pt x="2307" y="1415"/>
                      </a:lnTo>
                      <a:cubicBezTo>
                        <a:pt x="2311" y="1416"/>
                        <a:pt x="2314" y="1417"/>
                        <a:pt x="2318" y="1417"/>
                      </a:cubicBezTo>
                      <a:cubicBezTo>
                        <a:pt x="2334" y="1417"/>
                        <a:pt x="2344" y="1404"/>
                        <a:pt x="2350" y="1386"/>
                      </a:cubicBezTo>
                      <a:cubicBezTo>
                        <a:pt x="2350" y="1358"/>
                        <a:pt x="2336" y="1322"/>
                        <a:pt x="2315" y="1315"/>
                      </a:cubicBezTo>
                      <a:lnTo>
                        <a:pt x="57" y="6"/>
                      </a:lnTo>
                      <a:cubicBezTo>
                        <a:pt x="52" y="2"/>
                        <a:pt x="46" y="0"/>
                        <a:pt x="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4"/>
                <p:cNvSpPr/>
                <p:nvPr/>
              </p:nvSpPr>
              <p:spPr>
                <a:xfrm>
                  <a:off x="-1076549" y="1606396"/>
                  <a:ext cx="87696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" h="590" extrusionOk="0">
                      <a:moveTo>
                        <a:pt x="515" y="0"/>
                      </a:moveTo>
                      <a:cubicBezTo>
                        <a:pt x="467" y="0"/>
                        <a:pt x="418" y="11"/>
                        <a:pt x="382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21"/>
                        <a:pt x="73" y="364"/>
                      </a:cubicBezTo>
                      <a:lnTo>
                        <a:pt x="418" y="557"/>
                      </a:lnTo>
                      <a:cubicBezTo>
                        <a:pt x="454" y="579"/>
                        <a:pt x="501" y="589"/>
                        <a:pt x="548" y="589"/>
                      </a:cubicBezTo>
                      <a:cubicBezTo>
                        <a:pt x="594" y="589"/>
                        <a:pt x="641" y="579"/>
                        <a:pt x="677" y="557"/>
                      </a:cubicBezTo>
                      <a:lnTo>
                        <a:pt x="986" y="378"/>
                      </a:lnTo>
                      <a:cubicBezTo>
                        <a:pt x="1058" y="334"/>
                        <a:pt x="1058" y="271"/>
                        <a:pt x="986" y="228"/>
                      </a:cubicBezTo>
                      <a:lnTo>
                        <a:pt x="648" y="33"/>
                      </a:lnTo>
                      <a:cubicBezTo>
                        <a:pt x="612" y="11"/>
                        <a:pt x="564" y="0"/>
                        <a:pt x="515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4"/>
                <p:cNvSpPr/>
                <p:nvPr/>
              </p:nvSpPr>
              <p:spPr>
                <a:xfrm>
                  <a:off x="-959785" y="1607556"/>
                  <a:ext cx="86950" cy="4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85" extrusionOk="0">
                      <a:moveTo>
                        <a:pt x="511" y="0"/>
                      </a:moveTo>
                      <a:cubicBezTo>
                        <a:pt x="464" y="0"/>
                        <a:pt x="418" y="11"/>
                        <a:pt x="381" y="32"/>
                      </a:cubicBezTo>
                      <a:lnTo>
                        <a:pt x="73" y="214"/>
                      </a:lnTo>
                      <a:cubicBezTo>
                        <a:pt x="0" y="257"/>
                        <a:pt x="0" y="320"/>
                        <a:pt x="73" y="364"/>
                      </a:cubicBezTo>
                      <a:lnTo>
                        <a:pt x="402" y="559"/>
                      </a:lnTo>
                      <a:cubicBezTo>
                        <a:pt x="438" y="576"/>
                        <a:pt x="485" y="584"/>
                        <a:pt x="533" y="584"/>
                      </a:cubicBezTo>
                      <a:cubicBezTo>
                        <a:pt x="581" y="584"/>
                        <a:pt x="630" y="576"/>
                        <a:pt x="670" y="559"/>
                      </a:cubicBezTo>
                      <a:lnTo>
                        <a:pt x="978" y="377"/>
                      </a:lnTo>
                      <a:cubicBezTo>
                        <a:pt x="1049" y="334"/>
                        <a:pt x="1042" y="264"/>
                        <a:pt x="971" y="220"/>
                      </a:cubicBezTo>
                      <a:lnTo>
                        <a:pt x="640" y="32"/>
                      </a:lnTo>
                      <a:cubicBezTo>
                        <a:pt x="604" y="11"/>
                        <a:pt x="557" y="0"/>
                        <a:pt x="51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4"/>
                <p:cNvSpPr/>
                <p:nvPr/>
              </p:nvSpPr>
              <p:spPr>
                <a:xfrm>
                  <a:off x="-1016925" y="1640349"/>
                  <a:ext cx="86868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590" extrusionOk="0">
                      <a:moveTo>
                        <a:pt x="514" y="1"/>
                      </a:moveTo>
                      <a:cubicBezTo>
                        <a:pt x="466" y="1"/>
                        <a:pt x="418" y="12"/>
                        <a:pt x="381" y="33"/>
                      </a:cubicBezTo>
                      <a:lnTo>
                        <a:pt x="73" y="213"/>
                      </a:lnTo>
                      <a:cubicBezTo>
                        <a:pt x="0" y="256"/>
                        <a:pt x="0" y="326"/>
                        <a:pt x="79" y="363"/>
                      </a:cubicBezTo>
                      <a:lnTo>
                        <a:pt x="411" y="558"/>
                      </a:lnTo>
                      <a:cubicBezTo>
                        <a:pt x="446" y="579"/>
                        <a:pt x="493" y="590"/>
                        <a:pt x="539" y="590"/>
                      </a:cubicBezTo>
                      <a:cubicBezTo>
                        <a:pt x="586" y="590"/>
                        <a:pt x="633" y="579"/>
                        <a:pt x="669" y="558"/>
                      </a:cubicBezTo>
                      <a:lnTo>
                        <a:pt x="978" y="378"/>
                      </a:lnTo>
                      <a:cubicBezTo>
                        <a:pt x="1049" y="335"/>
                        <a:pt x="1049" y="270"/>
                        <a:pt x="978" y="226"/>
                      </a:cubicBezTo>
                      <a:lnTo>
                        <a:pt x="647" y="33"/>
                      </a:lnTo>
                      <a:cubicBezTo>
                        <a:pt x="611" y="12"/>
                        <a:pt x="563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4"/>
                <p:cNvSpPr/>
                <p:nvPr/>
              </p:nvSpPr>
              <p:spPr>
                <a:xfrm>
                  <a:off x="-1072988" y="1542052"/>
                  <a:ext cx="141274" cy="79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6" h="965" extrusionOk="0">
                      <a:moveTo>
                        <a:pt x="512" y="1"/>
                      </a:moveTo>
                      <a:cubicBezTo>
                        <a:pt x="465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73" y="365"/>
                      </a:cubicBezTo>
                      <a:lnTo>
                        <a:pt x="1058" y="932"/>
                      </a:lnTo>
                      <a:cubicBezTo>
                        <a:pt x="1095" y="954"/>
                        <a:pt x="1143" y="964"/>
                        <a:pt x="1191" y="964"/>
                      </a:cubicBezTo>
                      <a:cubicBezTo>
                        <a:pt x="1240" y="964"/>
                        <a:pt x="1288" y="954"/>
                        <a:pt x="1324" y="932"/>
                      </a:cubicBezTo>
                      <a:lnTo>
                        <a:pt x="1633" y="760"/>
                      </a:lnTo>
                      <a:cubicBezTo>
                        <a:pt x="1705" y="716"/>
                        <a:pt x="1698" y="644"/>
                        <a:pt x="1626" y="601"/>
                      </a:cubicBezTo>
                      <a:lnTo>
                        <a:pt x="641" y="33"/>
                      </a:lnTo>
                      <a:cubicBezTo>
                        <a:pt x="606" y="12"/>
                        <a:pt x="559" y="1"/>
                        <a:pt x="51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4"/>
                <p:cNvSpPr/>
                <p:nvPr/>
              </p:nvSpPr>
              <p:spPr>
                <a:xfrm>
                  <a:off x="-1129383" y="1509921"/>
                  <a:ext cx="83969" cy="4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7" extrusionOk="0">
                      <a:moveTo>
                        <a:pt x="514" y="1"/>
                      </a:moveTo>
                      <a:cubicBezTo>
                        <a:pt x="465" y="1"/>
                        <a:pt x="416" y="12"/>
                        <a:pt x="380" y="33"/>
                      </a:cubicBezTo>
                      <a:lnTo>
                        <a:pt x="71" y="213"/>
                      </a:lnTo>
                      <a:cubicBezTo>
                        <a:pt x="0" y="249"/>
                        <a:pt x="0" y="321"/>
                        <a:pt x="71" y="364"/>
                      </a:cubicBezTo>
                      <a:lnTo>
                        <a:pt x="373" y="537"/>
                      </a:lnTo>
                      <a:cubicBezTo>
                        <a:pt x="411" y="556"/>
                        <a:pt x="460" y="567"/>
                        <a:pt x="509" y="567"/>
                      </a:cubicBezTo>
                      <a:cubicBezTo>
                        <a:pt x="554" y="567"/>
                        <a:pt x="598" y="558"/>
                        <a:pt x="632" y="537"/>
                      </a:cubicBezTo>
                      <a:lnTo>
                        <a:pt x="941" y="357"/>
                      </a:lnTo>
                      <a:cubicBezTo>
                        <a:pt x="1013" y="314"/>
                        <a:pt x="1013" y="242"/>
                        <a:pt x="941" y="206"/>
                      </a:cubicBezTo>
                      <a:lnTo>
                        <a:pt x="647" y="33"/>
                      </a:lnTo>
                      <a:cubicBezTo>
                        <a:pt x="611" y="12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4"/>
                <p:cNvSpPr/>
                <p:nvPr/>
              </p:nvSpPr>
              <p:spPr>
                <a:xfrm>
                  <a:off x="-1060401" y="1417669"/>
                  <a:ext cx="8579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583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3" y="33"/>
                      </a:cubicBezTo>
                      <a:lnTo>
                        <a:pt x="73" y="228"/>
                      </a:lnTo>
                      <a:cubicBezTo>
                        <a:pt x="1" y="271"/>
                        <a:pt x="1" y="335"/>
                        <a:pt x="73" y="378"/>
                      </a:cubicBezTo>
                      <a:lnTo>
                        <a:pt x="366" y="550"/>
                      </a:lnTo>
                      <a:cubicBezTo>
                        <a:pt x="403" y="572"/>
                        <a:pt x="451" y="583"/>
                        <a:pt x="500" y="583"/>
                      </a:cubicBezTo>
                      <a:cubicBezTo>
                        <a:pt x="549" y="583"/>
                        <a:pt x="598" y="572"/>
                        <a:pt x="634" y="550"/>
                      </a:cubicBezTo>
                      <a:lnTo>
                        <a:pt x="963" y="357"/>
                      </a:lnTo>
                      <a:cubicBezTo>
                        <a:pt x="1036" y="314"/>
                        <a:pt x="1036" y="248"/>
                        <a:pt x="963" y="205"/>
                      </a:cubicBezTo>
                      <a:lnTo>
                        <a:pt x="668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4"/>
                <p:cNvSpPr/>
                <p:nvPr/>
              </p:nvSpPr>
              <p:spPr>
                <a:xfrm>
                  <a:off x="-1004420" y="1450214"/>
                  <a:ext cx="87530" cy="4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587" extrusionOk="0">
                      <a:moveTo>
                        <a:pt x="539" y="1"/>
                      </a:moveTo>
                      <a:cubicBezTo>
                        <a:pt x="493" y="1"/>
                        <a:pt x="446" y="10"/>
                        <a:pt x="410" y="28"/>
                      </a:cubicBezTo>
                      <a:lnTo>
                        <a:pt x="72" y="223"/>
                      </a:lnTo>
                      <a:cubicBezTo>
                        <a:pt x="1" y="266"/>
                        <a:pt x="1" y="337"/>
                        <a:pt x="72" y="380"/>
                      </a:cubicBezTo>
                      <a:lnTo>
                        <a:pt x="380" y="561"/>
                      </a:lnTo>
                      <a:cubicBezTo>
                        <a:pt x="420" y="578"/>
                        <a:pt x="469" y="587"/>
                        <a:pt x="517" y="587"/>
                      </a:cubicBezTo>
                      <a:cubicBezTo>
                        <a:pt x="565" y="587"/>
                        <a:pt x="612" y="578"/>
                        <a:pt x="648" y="561"/>
                      </a:cubicBezTo>
                      <a:lnTo>
                        <a:pt x="984" y="366"/>
                      </a:lnTo>
                      <a:cubicBezTo>
                        <a:pt x="1057" y="323"/>
                        <a:pt x="1057" y="250"/>
                        <a:pt x="977" y="207"/>
                      </a:cubicBezTo>
                      <a:lnTo>
                        <a:pt x="669" y="28"/>
                      </a:lnTo>
                      <a:cubicBezTo>
                        <a:pt x="632" y="10"/>
                        <a:pt x="586" y="1"/>
                        <a:pt x="53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4"/>
                <p:cNvSpPr/>
                <p:nvPr/>
              </p:nvSpPr>
              <p:spPr>
                <a:xfrm>
                  <a:off x="-1072243" y="1290968"/>
                  <a:ext cx="59540" cy="3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" h="392" extrusionOk="0">
                      <a:moveTo>
                        <a:pt x="248" y="0"/>
                      </a:moveTo>
                      <a:cubicBezTo>
                        <a:pt x="199" y="0"/>
                        <a:pt x="151" y="11"/>
                        <a:pt x="114" y="33"/>
                      </a:cubicBezTo>
                      <a:lnTo>
                        <a:pt x="71" y="60"/>
                      </a:lnTo>
                      <a:cubicBezTo>
                        <a:pt x="1" y="96"/>
                        <a:pt x="1" y="169"/>
                        <a:pt x="71" y="212"/>
                      </a:cubicBezTo>
                      <a:lnTo>
                        <a:pt x="330" y="362"/>
                      </a:lnTo>
                      <a:cubicBezTo>
                        <a:pt x="365" y="383"/>
                        <a:pt x="411" y="392"/>
                        <a:pt x="457" y="392"/>
                      </a:cubicBezTo>
                      <a:cubicBezTo>
                        <a:pt x="508" y="392"/>
                        <a:pt x="559" y="381"/>
                        <a:pt x="596" y="362"/>
                      </a:cubicBezTo>
                      <a:lnTo>
                        <a:pt x="639" y="334"/>
                      </a:lnTo>
                      <a:cubicBezTo>
                        <a:pt x="718" y="291"/>
                        <a:pt x="711" y="219"/>
                        <a:pt x="639" y="176"/>
                      </a:cubicBezTo>
                      <a:lnTo>
                        <a:pt x="380" y="33"/>
                      </a:lnTo>
                      <a:cubicBezTo>
                        <a:pt x="345" y="11"/>
                        <a:pt x="296" y="0"/>
                        <a:pt x="248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4"/>
                <p:cNvSpPr/>
                <p:nvPr/>
              </p:nvSpPr>
              <p:spPr>
                <a:xfrm>
                  <a:off x="-1019409" y="1321194"/>
                  <a:ext cx="65668" cy="3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440" extrusionOk="0">
                      <a:moveTo>
                        <a:pt x="253" y="1"/>
                      </a:moveTo>
                      <a:cubicBezTo>
                        <a:pt x="207" y="1"/>
                        <a:pt x="160" y="12"/>
                        <a:pt x="123" y="33"/>
                      </a:cubicBezTo>
                      <a:lnTo>
                        <a:pt x="73" y="63"/>
                      </a:lnTo>
                      <a:cubicBezTo>
                        <a:pt x="1" y="106"/>
                        <a:pt x="1" y="170"/>
                        <a:pt x="73" y="213"/>
                      </a:cubicBezTo>
                      <a:lnTo>
                        <a:pt x="411" y="408"/>
                      </a:lnTo>
                      <a:cubicBezTo>
                        <a:pt x="448" y="429"/>
                        <a:pt x="494" y="440"/>
                        <a:pt x="541" y="440"/>
                      </a:cubicBezTo>
                      <a:cubicBezTo>
                        <a:pt x="587" y="440"/>
                        <a:pt x="634" y="429"/>
                        <a:pt x="670" y="408"/>
                      </a:cubicBezTo>
                      <a:lnTo>
                        <a:pt x="720" y="378"/>
                      </a:lnTo>
                      <a:cubicBezTo>
                        <a:pt x="793" y="335"/>
                        <a:pt x="793" y="271"/>
                        <a:pt x="720" y="228"/>
                      </a:cubicBezTo>
                      <a:lnTo>
                        <a:pt x="382" y="33"/>
                      </a:lnTo>
                      <a:cubicBezTo>
                        <a:pt x="347" y="12"/>
                        <a:pt x="300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4"/>
                <p:cNvSpPr/>
                <p:nvPr/>
              </p:nvSpPr>
              <p:spPr>
                <a:xfrm>
                  <a:off x="-1075804" y="1342062"/>
                  <a:ext cx="86371" cy="483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4" extrusionOk="0">
                      <a:moveTo>
                        <a:pt x="500" y="1"/>
                      </a:moveTo>
                      <a:cubicBezTo>
                        <a:pt x="451" y="1"/>
                        <a:pt x="402" y="12"/>
                        <a:pt x="366" y="33"/>
                      </a:cubicBezTo>
                      <a:lnTo>
                        <a:pt x="71" y="206"/>
                      </a:lnTo>
                      <a:cubicBezTo>
                        <a:pt x="0" y="249"/>
                        <a:pt x="0" y="321"/>
                        <a:pt x="71" y="357"/>
                      </a:cubicBezTo>
                      <a:lnTo>
                        <a:pt x="409" y="551"/>
                      </a:lnTo>
                      <a:cubicBezTo>
                        <a:pt x="445" y="572"/>
                        <a:pt x="492" y="583"/>
                        <a:pt x="539" y="583"/>
                      </a:cubicBezTo>
                      <a:cubicBezTo>
                        <a:pt x="585" y="583"/>
                        <a:pt x="632" y="572"/>
                        <a:pt x="668" y="551"/>
                      </a:cubicBezTo>
                      <a:lnTo>
                        <a:pt x="970" y="378"/>
                      </a:lnTo>
                      <a:cubicBezTo>
                        <a:pt x="1042" y="342"/>
                        <a:pt x="1042" y="271"/>
                        <a:pt x="970" y="228"/>
                      </a:cubicBezTo>
                      <a:lnTo>
                        <a:pt x="632" y="33"/>
                      </a:lnTo>
                      <a:cubicBezTo>
                        <a:pt x="596" y="12"/>
                        <a:pt x="548" y="1"/>
                        <a:pt x="50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4"/>
                <p:cNvSpPr/>
                <p:nvPr/>
              </p:nvSpPr>
              <p:spPr>
                <a:xfrm>
                  <a:off x="-1242503" y="1246250"/>
                  <a:ext cx="83307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2" extrusionOk="0">
                      <a:moveTo>
                        <a:pt x="503" y="0"/>
                      </a:moveTo>
                      <a:cubicBezTo>
                        <a:pt x="456" y="0"/>
                        <a:pt x="410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4"/>
                        <a:pt x="73" y="357"/>
                      </a:cubicBezTo>
                      <a:lnTo>
                        <a:pt x="375" y="529"/>
                      </a:lnTo>
                      <a:cubicBezTo>
                        <a:pt x="410" y="551"/>
                        <a:pt x="456" y="562"/>
                        <a:pt x="503" y="562"/>
                      </a:cubicBezTo>
                      <a:cubicBezTo>
                        <a:pt x="550" y="562"/>
                        <a:pt x="597" y="551"/>
                        <a:pt x="633" y="529"/>
                      </a:cubicBezTo>
                      <a:lnTo>
                        <a:pt x="935" y="357"/>
                      </a:lnTo>
                      <a:cubicBezTo>
                        <a:pt x="1006" y="314"/>
                        <a:pt x="1006" y="241"/>
                        <a:pt x="935" y="205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44"/>
                <p:cNvSpPr/>
                <p:nvPr/>
              </p:nvSpPr>
              <p:spPr>
                <a:xfrm>
                  <a:off x="-1186522" y="1278380"/>
                  <a:ext cx="84466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" h="569" extrusionOk="0">
                      <a:moveTo>
                        <a:pt x="507" y="0"/>
                      </a:moveTo>
                      <a:cubicBezTo>
                        <a:pt x="458" y="0"/>
                        <a:pt x="409" y="11"/>
                        <a:pt x="373" y="33"/>
                      </a:cubicBezTo>
                      <a:lnTo>
                        <a:pt x="78" y="205"/>
                      </a:lnTo>
                      <a:cubicBezTo>
                        <a:pt x="0" y="248"/>
                        <a:pt x="7" y="321"/>
                        <a:pt x="78" y="357"/>
                      </a:cubicBezTo>
                      <a:lnTo>
                        <a:pt x="389" y="536"/>
                      </a:lnTo>
                      <a:cubicBezTo>
                        <a:pt x="424" y="558"/>
                        <a:pt x="472" y="569"/>
                        <a:pt x="521" y="569"/>
                      </a:cubicBezTo>
                      <a:cubicBezTo>
                        <a:pt x="569" y="569"/>
                        <a:pt x="618" y="558"/>
                        <a:pt x="654" y="536"/>
                      </a:cubicBezTo>
                      <a:lnTo>
                        <a:pt x="949" y="364"/>
                      </a:lnTo>
                      <a:cubicBezTo>
                        <a:pt x="1020" y="321"/>
                        <a:pt x="1020" y="255"/>
                        <a:pt x="949" y="212"/>
                      </a:cubicBezTo>
                      <a:lnTo>
                        <a:pt x="639" y="33"/>
                      </a:lnTo>
                      <a:cubicBezTo>
                        <a:pt x="603" y="11"/>
                        <a:pt x="555" y="0"/>
                        <a:pt x="50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44"/>
                <p:cNvSpPr/>
                <p:nvPr/>
              </p:nvSpPr>
              <p:spPr>
                <a:xfrm>
                  <a:off x="-1516359" y="1154660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40" y="0"/>
                      </a:moveTo>
                      <a:cubicBezTo>
                        <a:pt x="493" y="0"/>
                        <a:pt x="446" y="11"/>
                        <a:pt x="411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35"/>
                        <a:pt x="79" y="378"/>
                      </a:cubicBezTo>
                      <a:lnTo>
                        <a:pt x="374" y="550"/>
                      </a:lnTo>
                      <a:cubicBezTo>
                        <a:pt x="411" y="572"/>
                        <a:pt x="459" y="583"/>
                        <a:pt x="507" y="583"/>
                      </a:cubicBezTo>
                      <a:cubicBezTo>
                        <a:pt x="556" y="583"/>
                        <a:pt x="604" y="572"/>
                        <a:pt x="640" y="550"/>
                      </a:cubicBezTo>
                      <a:lnTo>
                        <a:pt x="971" y="355"/>
                      </a:lnTo>
                      <a:cubicBezTo>
                        <a:pt x="1042" y="312"/>
                        <a:pt x="1042" y="248"/>
                        <a:pt x="971" y="205"/>
                      </a:cubicBezTo>
                      <a:lnTo>
                        <a:pt x="676" y="33"/>
                      </a:lnTo>
                      <a:cubicBezTo>
                        <a:pt x="637" y="11"/>
                        <a:pt x="588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4"/>
                <p:cNvSpPr/>
                <p:nvPr/>
              </p:nvSpPr>
              <p:spPr>
                <a:xfrm>
                  <a:off x="-1472221" y="1113503"/>
                  <a:ext cx="83307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3" extrusionOk="0">
                      <a:moveTo>
                        <a:pt x="504" y="1"/>
                      </a:moveTo>
                      <a:cubicBezTo>
                        <a:pt x="456" y="1"/>
                        <a:pt x="409" y="11"/>
                        <a:pt x="373" y="33"/>
                      </a:cubicBezTo>
                      <a:lnTo>
                        <a:pt x="71" y="205"/>
                      </a:lnTo>
                      <a:cubicBezTo>
                        <a:pt x="0" y="249"/>
                        <a:pt x="0" y="314"/>
                        <a:pt x="71" y="357"/>
                      </a:cubicBezTo>
                      <a:lnTo>
                        <a:pt x="373" y="530"/>
                      </a:lnTo>
                      <a:cubicBezTo>
                        <a:pt x="409" y="551"/>
                        <a:pt x="458" y="562"/>
                        <a:pt x="506" y="562"/>
                      </a:cubicBezTo>
                      <a:cubicBezTo>
                        <a:pt x="555" y="562"/>
                        <a:pt x="603" y="551"/>
                        <a:pt x="638" y="530"/>
                      </a:cubicBezTo>
                      <a:lnTo>
                        <a:pt x="933" y="357"/>
                      </a:lnTo>
                      <a:cubicBezTo>
                        <a:pt x="1006" y="314"/>
                        <a:pt x="1006" y="249"/>
                        <a:pt x="933" y="205"/>
                      </a:cubicBezTo>
                      <a:lnTo>
                        <a:pt x="638" y="33"/>
                      </a:lnTo>
                      <a:cubicBezTo>
                        <a:pt x="600" y="11"/>
                        <a:pt x="551" y="1"/>
                        <a:pt x="50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4"/>
                <p:cNvSpPr/>
                <p:nvPr/>
              </p:nvSpPr>
              <p:spPr>
                <a:xfrm>
                  <a:off x="-1415826" y="1092634"/>
                  <a:ext cx="62687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" h="418" extrusionOk="0">
                      <a:moveTo>
                        <a:pt x="257" y="1"/>
                      </a:moveTo>
                      <a:cubicBezTo>
                        <a:pt x="208" y="1"/>
                        <a:pt x="159" y="12"/>
                        <a:pt x="123" y="33"/>
                      </a:cubicBezTo>
                      <a:lnTo>
                        <a:pt x="73" y="62"/>
                      </a:lnTo>
                      <a:cubicBezTo>
                        <a:pt x="1" y="106"/>
                        <a:pt x="1" y="169"/>
                        <a:pt x="73" y="213"/>
                      </a:cubicBezTo>
                      <a:lnTo>
                        <a:pt x="375" y="385"/>
                      </a:lnTo>
                      <a:cubicBezTo>
                        <a:pt x="411" y="407"/>
                        <a:pt x="460" y="417"/>
                        <a:pt x="508" y="417"/>
                      </a:cubicBezTo>
                      <a:cubicBezTo>
                        <a:pt x="557" y="417"/>
                        <a:pt x="605" y="407"/>
                        <a:pt x="641" y="385"/>
                      </a:cubicBezTo>
                      <a:lnTo>
                        <a:pt x="684" y="357"/>
                      </a:lnTo>
                      <a:cubicBezTo>
                        <a:pt x="756" y="314"/>
                        <a:pt x="756" y="249"/>
                        <a:pt x="684" y="206"/>
                      </a:cubicBezTo>
                      <a:lnTo>
                        <a:pt x="389" y="33"/>
                      </a:lnTo>
                      <a:cubicBezTo>
                        <a:pt x="353" y="12"/>
                        <a:pt x="305" y="1"/>
                        <a:pt x="25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4"/>
                <p:cNvSpPr/>
                <p:nvPr/>
              </p:nvSpPr>
              <p:spPr>
                <a:xfrm>
                  <a:off x="-1359266" y="1124765"/>
                  <a:ext cx="63847" cy="3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427" extrusionOk="0">
                      <a:moveTo>
                        <a:pt x="252" y="1"/>
                      </a:moveTo>
                      <a:cubicBezTo>
                        <a:pt x="204" y="1"/>
                        <a:pt x="156" y="12"/>
                        <a:pt x="116" y="33"/>
                      </a:cubicBezTo>
                      <a:lnTo>
                        <a:pt x="73" y="63"/>
                      </a:lnTo>
                      <a:cubicBezTo>
                        <a:pt x="1" y="106"/>
                        <a:pt x="1" y="178"/>
                        <a:pt x="73" y="213"/>
                      </a:cubicBezTo>
                      <a:lnTo>
                        <a:pt x="382" y="394"/>
                      </a:lnTo>
                      <a:cubicBezTo>
                        <a:pt x="418" y="415"/>
                        <a:pt x="467" y="426"/>
                        <a:pt x="515" y="426"/>
                      </a:cubicBezTo>
                      <a:cubicBezTo>
                        <a:pt x="564" y="426"/>
                        <a:pt x="612" y="415"/>
                        <a:pt x="648" y="394"/>
                      </a:cubicBezTo>
                      <a:lnTo>
                        <a:pt x="691" y="371"/>
                      </a:lnTo>
                      <a:cubicBezTo>
                        <a:pt x="770" y="328"/>
                        <a:pt x="763" y="256"/>
                        <a:pt x="691" y="213"/>
                      </a:cubicBezTo>
                      <a:lnTo>
                        <a:pt x="382" y="33"/>
                      </a:lnTo>
                      <a:cubicBezTo>
                        <a:pt x="346" y="12"/>
                        <a:pt x="299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4"/>
                <p:cNvSpPr/>
                <p:nvPr/>
              </p:nvSpPr>
              <p:spPr>
                <a:xfrm>
                  <a:off x="-1185943" y="1225381"/>
                  <a:ext cx="62522" cy="34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13" extrusionOk="0">
                      <a:moveTo>
                        <a:pt x="252" y="0"/>
                      </a:moveTo>
                      <a:cubicBezTo>
                        <a:pt x="205" y="0"/>
                        <a:pt x="158" y="11"/>
                        <a:pt x="123" y="33"/>
                      </a:cubicBezTo>
                      <a:lnTo>
                        <a:pt x="71" y="55"/>
                      </a:lnTo>
                      <a:cubicBezTo>
                        <a:pt x="0" y="98"/>
                        <a:pt x="0" y="171"/>
                        <a:pt x="71" y="214"/>
                      </a:cubicBezTo>
                      <a:lnTo>
                        <a:pt x="373" y="386"/>
                      </a:lnTo>
                      <a:cubicBezTo>
                        <a:pt x="409" y="404"/>
                        <a:pt x="456" y="412"/>
                        <a:pt x="503" y="412"/>
                      </a:cubicBezTo>
                      <a:cubicBezTo>
                        <a:pt x="550" y="412"/>
                        <a:pt x="596" y="404"/>
                        <a:pt x="632" y="386"/>
                      </a:cubicBezTo>
                      <a:lnTo>
                        <a:pt x="683" y="357"/>
                      </a:lnTo>
                      <a:cubicBezTo>
                        <a:pt x="754" y="314"/>
                        <a:pt x="754" y="241"/>
                        <a:pt x="683" y="198"/>
                      </a:cubicBezTo>
                      <a:lnTo>
                        <a:pt x="388" y="33"/>
                      </a:lnTo>
                      <a:cubicBezTo>
                        <a:pt x="349" y="11"/>
                        <a:pt x="300" y="0"/>
                        <a:pt x="25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4"/>
                <p:cNvSpPr/>
                <p:nvPr/>
              </p:nvSpPr>
              <p:spPr>
                <a:xfrm>
                  <a:off x="-1302127" y="1158221"/>
                  <a:ext cx="63267" cy="34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19" extrusionOk="0">
                      <a:moveTo>
                        <a:pt x="253" y="1"/>
                      </a:moveTo>
                      <a:cubicBezTo>
                        <a:pt x="206" y="1"/>
                        <a:pt x="160" y="11"/>
                        <a:pt x="123" y="33"/>
                      </a:cubicBezTo>
                      <a:lnTo>
                        <a:pt x="73" y="61"/>
                      </a:lnTo>
                      <a:cubicBezTo>
                        <a:pt x="1" y="104"/>
                        <a:pt x="1" y="169"/>
                        <a:pt x="73" y="212"/>
                      </a:cubicBezTo>
                      <a:lnTo>
                        <a:pt x="382" y="392"/>
                      </a:lnTo>
                      <a:cubicBezTo>
                        <a:pt x="418" y="410"/>
                        <a:pt x="465" y="419"/>
                        <a:pt x="511" y="419"/>
                      </a:cubicBezTo>
                      <a:cubicBezTo>
                        <a:pt x="558" y="419"/>
                        <a:pt x="605" y="410"/>
                        <a:pt x="641" y="392"/>
                      </a:cubicBezTo>
                      <a:lnTo>
                        <a:pt x="691" y="362"/>
                      </a:lnTo>
                      <a:cubicBezTo>
                        <a:pt x="763" y="319"/>
                        <a:pt x="763" y="249"/>
                        <a:pt x="691" y="205"/>
                      </a:cubicBezTo>
                      <a:lnTo>
                        <a:pt x="382" y="33"/>
                      </a:lnTo>
                      <a:cubicBezTo>
                        <a:pt x="346" y="11"/>
                        <a:pt x="299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4"/>
                <p:cNvSpPr/>
                <p:nvPr/>
              </p:nvSpPr>
              <p:spPr>
                <a:xfrm>
                  <a:off x="-1415826" y="1146048"/>
                  <a:ext cx="84052" cy="46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566" extrusionOk="0">
                      <a:moveTo>
                        <a:pt x="501" y="1"/>
                      </a:moveTo>
                      <a:cubicBezTo>
                        <a:pt x="453" y="1"/>
                        <a:pt x="404" y="10"/>
                        <a:pt x="368" y="28"/>
                      </a:cubicBezTo>
                      <a:lnTo>
                        <a:pt x="73" y="201"/>
                      </a:lnTo>
                      <a:cubicBezTo>
                        <a:pt x="1" y="244"/>
                        <a:pt x="1" y="316"/>
                        <a:pt x="73" y="359"/>
                      </a:cubicBezTo>
                      <a:lnTo>
                        <a:pt x="382" y="539"/>
                      </a:lnTo>
                      <a:cubicBezTo>
                        <a:pt x="418" y="557"/>
                        <a:pt x="467" y="566"/>
                        <a:pt x="515" y="566"/>
                      </a:cubicBezTo>
                      <a:cubicBezTo>
                        <a:pt x="564" y="566"/>
                        <a:pt x="612" y="557"/>
                        <a:pt x="648" y="539"/>
                      </a:cubicBezTo>
                      <a:lnTo>
                        <a:pt x="943" y="359"/>
                      </a:lnTo>
                      <a:cubicBezTo>
                        <a:pt x="1015" y="323"/>
                        <a:pt x="1015" y="251"/>
                        <a:pt x="943" y="208"/>
                      </a:cubicBezTo>
                      <a:lnTo>
                        <a:pt x="634" y="28"/>
                      </a:lnTo>
                      <a:cubicBezTo>
                        <a:pt x="597" y="10"/>
                        <a:pt x="549" y="1"/>
                        <a:pt x="50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4"/>
                <p:cNvSpPr/>
                <p:nvPr/>
              </p:nvSpPr>
              <p:spPr>
                <a:xfrm>
                  <a:off x="-1358687" y="1178924"/>
                  <a:ext cx="84135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0" extrusionOk="0">
                      <a:moveTo>
                        <a:pt x="501" y="1"/>
                      </a:moveTo>
                      <a:cubicBezTo>
                        <a:pt x="453" y="1"/>
                        <a:pt x="404" y="12"/>
                        <a:pt x="368" y="33"/>
                      </a:cubicBezTo>
                      <a:lnTo>
                        <a:pt x="73" y="206"/>
                      </a:lnTo>
                      <a:cubicBezTo>
                        <a:pt x="1" y="249"/>
                        <a:pt x="1" y="314"/>
                        <a:pt x="73" y="357"/>
                      </a:cubicBezTo>
                      <a:lnTo>
                        <a:pt x="382" y="537"/>
                      </a:lnTo>
                      <a:cubicBezTo>
                        <a:pt x="418" y="558"/>
                        <a:pt x="465" y="569"/>
                        <a:pt x="512" y="569"/>
                      </a:cubicBezTo>
                      <a:cubicBezTo>
                        <a:pt x="559" y="569"/>
                        <a:pt x="605" y="558"/>
                        <a:pt x="641" y="537"/>
                      </a:cubicBezTo>
                      <a:lnTo>
                        <a:pt x="943" y="364"/>
                      </a:lnTo>
                      <a:cubicBezTo>
                        <a:pt x="1015" y="321"/>
                        <a:pt x="1015" y="249"/>
                        <a:pt x="943" y="206"/>
                      </a:cubicBezTo>
                      <a:lnTo>
                        <a:pt x="634" y="33"/>
                      </a:lnTo>
                      <a:cubicBezTo>
                        <a:pt x="598" y="12"/>
                        <a:pt x="549" y="1"/>
                        <a:pt x="50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4"/>
                <p:cNvSpPr/>
                <p:nvPr/>
              </p:nvSpPr>
              <p:spPr>
                <a:xfrm>
                  <a:off x="-1245567" y="1190932"/>
                  <a:ext cx="66248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438" extrusionOk="0">
                      <a:moveTo>
                        <a:pt x="256" y="1"/>
                      </a:moveTo>
                      <a:cubicBezTo>
                        <a:pt x="208" y="1"/>
                        <a:pt x="160" y="11"/>
                        <a:pt x="123" y="33"/>
                      </a:cubicBezTo>
                      <a:lnTo>
                        <a:pt x="73" y="61"/>
                      </a:lnTo>
                      <a:cubicBezTo>
                        <a:pt x="1" y="104"/>
                        <a:pt x="1" y="169"/>
                        <a:pt x="73" y="212"/>
                      </a:cubicBezTo>
                      <a:lnTo>
                        <a:pt x="412" y="406"/>
                      </a:lnTo>
                      <a:cubicBezTo>
                        <a:pt x="447" y="427"/>
                        <a:pt x="495" y="438"/>
                        <a:pt x="544" y="438"/>
                      </a:cubicBezTo>
                      <a:cubicBezTo>
                        <a:pt x="592" y="438"/>
                        <a:pt x="641" y="427"/>
                        <a:pt x="677" y="406"/>
                      </a:cubicBezTo>
                      <a:lnTo>
                        <a:pt x="727" y="378"/>
                      </a:lnTo>
                      <a:cubicBezTo>
                        <a:pt x="800" y="335"/>
                        <a:pt x="800" y="269"/>
                        <a:pt x="727" y="226"/>
                      </a:cubicBezTo>
                      <a:lnTo>
                        <a:pt x="389" y="33"/>
                      </a:lnTo>
                      <a:cubicBezTo>
                        <a:pt x="353" y="11"/>
                        <a:pt x="305" y="1"/>
                        <a:pt x="25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4"/>
                <p:cNvSpPr/>
                <p:nvPr/>
              </p:nvSpPr>
              <p:spPr>
                <a:xfrm>
                  <a:off x="-1302127" y="1211800"/>
                  <a:ext cx="87116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2" h="583" extrusionOk="0">
                      <a:moveTo>
                        <a:pt x="505" y="1"/>
                      </a:moveTo>
                      <a:cubicBezTo>
                        <a:pt x="458" y="1"/>
                        <a:pt x="411" y="11"/>
                        <a:pt x="375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19"/>
                        <a:pt x="80" y="355"/>
                      </a:cubicBezTo>
                      <a:lnTo>
                        <a:pt x="411" y="550"/>
                      </a:lnTo>
                      <a:cubicBezTo>
                        <a:pt x="447" y="572"/>
                        <a:pt x="495" y="583"/>
                        <a:pt x="544" y="583"/>
                      </a:cubicBezTo>
                      <a:cubicBezTo>
                        <a:pt x="592" y="583"/>
                        <a:pt x="641" y="572"/>
                        <a:pt x="677" y="550"/>
                      </a:cubicBezTo>
                      <a:lnTo>
                        <a:pt x="979" y="378"/>
                      </a:lnTo>
                      <a:cubicBezTo>
                        <a:pt x="1051" y="335"/>
                        <a:pt x="1051" y="269"/>
                        <a:pt x="972" y="226"/>
                      </a:cubicBezTo>
                      <a:lnTo>
                        <a:pt x="641" y="33"/>
                      </a:lnTo>
                      <a:cubicBezTo>
                        <a:pt x="601" y="11"/>
                        <a:pt x="553" y="1"/>
                        <a:pt x="5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4"/>
                <p:cNvSpPr/>
                <p:nvPr/>
              </p:nvSpPr>
              <p:spPr>
                <a:xfrm>
                  <a:off x="-1611509" y="1166337"/>
                  <a:ext cx="86371" cy="48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0" extrusionOk="0">
                      <a:moveTo>
                        <a:pt x="503" y="1"/>
                      </a:moveTo>
                      <a:cubicBezTo>
                        <a:pt x="456" y="1"/>
                        <a:pt x="409" y="10"/>
                        <a:pt x="373" y="28"/>
                      </a:cubicBezTo>
                      <a:lnTo>
                        <a:pt x="71" y="201"/>
                      </a:lnTo>
                      <a:cubicBezTo>
                        <a:pt x="0" y="244"/>
                        <a:pt x="0" y="314"/>
                        <a:pt x="78" y="351"/>
                      </a:cubicBezTo>
                      <a:lnTo>
                        <a:pt x="409" y="553"/>
                      </a:lnTo>
                      <a:cubicBezTo>
                        <a:pt x="445" y="571"/>
                        <a:pt x="494" y="580"/>
                        <a:pt x="543" y="580"/>
                      </a:cubicBezTo>
                      <a:cubicBezTo>
                        <a:pt x="591" y="580"/>
                        <a:pt x="639" y="571"/>
                        <a:pt x="675" y="553"/>
                      </a:cubicBezTo>
                      <a:lnTo>
                        <a:pt x="970" y="380"/>
                      </a:lnTo>
                      <a:cubicBezTo>
                        <a:pt x="1042" y="337"/>
                        <a:pt x="1042" y="264"/>
                        <a:pt x="970" y="221"/>
                      </a:cubicBezTo>
                      <a:lnTo>
                        <a:pt x="632" y="28"/>
                      </a:lnTo>
                      <a:cubicBezTo>
                        <a:pt x="596" y="10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4"/>
                <p:cNvSpPr/>
                <p:nvPr/>
              </p:nvSpPr>
              <p:spPr>
                <a:xfrm>
                  <a:off x="-1552134" y="1200372"/>
                  <a:ext cx="83555" cy="46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563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3"/>
                      </a:cubicBezTo>
                      <a:lnTo>
                        <a:pt x="73" y="205"/>
                      </a:lnTo>
                      <a:cubicBezTo>
                        <a:pt x="1" y="248"/>
                        <a:pt x="1" y="314"/>
                        <a:pt x="73" y="357"/>
                      </a:cubicBezTo>
                      <a:lnTo>
                        <a:pt x="375" y="530"/>
                      </a:lnTo>
                      <a:cubicBezTo>
                        <a:pt x="411" y="551"/>
                        <a:pt x="458" y="562"/>
                        <a:pt x="505" y="562"/>
                      </a:cubicBezTo>
                      <a:cubicBezTo>
                        <a:pt x="551" y="562"/>
                        <a:pt x="598" y="551"/>
                        <a:pt x="634" y="530"/>
                      </a:cubicBezTo>
                      <a:lnTo>
                        <a:pt x="936" y="357"/>
                      </a:lnTo>
                      <a:cubicBezTo>
                        <a:pt x="1008" y="314"/>
                        <a:pt x="1008" y="248"/>
                        <a:pt x="929" y="205"/>
                      </a:cubicBezTo>
                      <a:lnTo>
                        <a:pt x="634" y="33"/>
                      </a:lnTo>
                      <a:cubicBezTo>
                        <a:pt x="598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4"/>
                <p:cNvSpPr/>
                <p:nvPr/>
              </p:nvSpPr>
              <p:spPr>
                <a:xfrm>
                  <a:off x="-1459799" y="1187371"/>
                  <a:ext cx="86950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90" extrusionOk="0">
                      <a:moveTo>
                        <a:pt x="536" y="1"/>
                      </a:moveTo>
                      <a:cubicBezTo>
                        <a:pt x="487" y="1"/>
                        <a:pt x="438" y="11"/>
                        <a:pt x="402" y="33"/>
                      </a:cubicBezTo>
                      <a:lnTo>
                        <a:pt x="73" y="226"/>
                      </a:lnTo>
                      <a:cubicBezTo>
                        <a:pt x="0" y="262"/>
                        <a:pt x="0" y="335"/>
                        <a:pt x="73" y="378"/>
                      </a:cubicBezTo>
                      <a:lnTo>
                        <a:pt x="382" y="557"/>
                      </a:lnTo>
                      <a:cubicBezTo>
                        <a:pt x="418" y="579"/>
                        <a:pt x="466" y="590"/>
                        <a:pt x="514" y="590"/>
                      </a:cubicBezTo>
                      <a:cubicBezTo>
                        <a:pt x="563" y="590"/>
                        <a:pt x="611" y="579"/>
                        <a:pt x="647" y="557"/>
                      </a:cubicBezTo>
                      <a:lnTo>
                        <a:pt x="978" y="362"/>
                      </a:lnTo>
                      <a:cubicBezTo>
                        <a:pt x="1049" y="319"/>
                        <a:pt x="1049" y="248"/>
                        <a:pt x="978" y="205"/>
                      </a:cubicBezTo>
                      <a:lnTo>
                        <a:pt x="670" y="33"/>
                      </a:lnTo>
                      <a:cubicBezTo>
                        <a:pt x="633" y="11"/>
                        <a:pt x="585" y="1"/>
                        <a:pt x="53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4"/>
                <p:cNvSpPr/>
                <p:nvPr/>
              </p:nvSpPr>
              <p:spPr>
                <a:xfrm>
                  <a:off x="-1402659" y="1220081"/>
                  <a:ext cx="86950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" h="590" extrusionOk="0">
                      <a:moveTo>
                        <a:pt x="540" y="1"/>
                      </a:moveTo>
                      <a:cubicBezTo>
                        <a:pt x="493" y="1"/>
                        <a:pt x="446" y="11"/>
                        <a:pt x="411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35"/>
                        <a:pt x="73" y="378"/>
                      </a:cubicBezTo>
                      <a:lnTo>
                        <a:pt x="382" y="557"/>
                      </a:lnTo>
                      <a:cubicBezTo>
                        <a:pt x="418" y="579"/>
                        <a:pt x="464" y="590"/>
                        <a:pt x="511" y="590"/>
                      </a:cubicBezTo>
                      <a:cubicBezTo>
                        <a:pt x="558" y="590"/>
                        <a:pt x="604" y="579"/>
                        <a:pt x="640" y="557"/>
                      </a:cubicBezTo>
                      <a:lnTo>
                        <a:pt x="978" y="364"/>
                      </a:lnTo>
                      <a:cubicBezTo>
                        <a:pt x="1049" y="321"/>
                        <a:pt x="1049" y="249"/>
                        <a:pt x="978" y="212"/>
                      </a:cubicBezTo>
                      <a:lnTo>
                        <a:pt x="670" y="33"/>
                      </a:lnTo>
                      <a:cubicBezTo>
                        <a:pt x="633" y="11"/>
                        <a:pt x="586" y="1"/>
                        <a:pt x="54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44"/>
                <p:cNvSpPr/>
                <p:nvPr/>
              </p:nvSpPr>
              <p:spPr>
                <a:xfrm>
                  <a:off x="-1346099" y="1252792"/>
                  <a:ext cx="89932" cy="5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07" extrusionOk="0">
                      <a:moveTo>
                        <a:pt x="543" y="1"/>
                      </a:moveTo>
                      <a:cubicBezTo>
                        <a:pt x="494" y="1"/>
                        <a:pt x="446" y="11"/>
                        <a:pt x="409" y="33"/>
                      </a:cubicBezTo>
                      <a:lnTo>
                        <a:pt x="80" y="228"/>
                      </a:lnTo>
                      <a:cubicBezTo>
                        <a:pt x="0" y="271"/>
                        <a:pt x="7" y="342"/>
                        <a:pt x="80" y="378"/>
                      </a:cubicBezTo>
                      <a:lnTo>
                        <a:pt x="409" y="580"/>
                      </a:lnTo>
                      <a:cubicBezTo>
                        <a:pt x="449" y="598"/>
                        <a:pt x="498" y="607"/>
                        <a:pt x="546" y="607"/>
                      </a:cubicBezTo>
                      <a:cubicBezTo>
                        <a:pt x="593" y="607"/>
                        <a:pt x="640" y="598"/>
                        <a:pt x="677" y="580"/>
                      </a:cubicBezTo>
                      <a:lnTo>
                        <a:pt x="1013" y="378"/>
                      </a:lnTo>
                      <a:cubicBezTo>
                        <a:pt x="1086" y="342"/>
                        <a:pt x="1086" y="271"/>
                        <a:pt x="1013" y="228"/>
                      </a:cubicBezTo>
                      <a:lnTo>
                        <a:pt x="677" y="33"/>
                      </a:lnTo>
                      <a:cubicBezTo>
                        <a:pt x="640" y="11"/>
                        <a:pt x="592" y="1"/>
                        <a:pt x="54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44"/>
                <p:cNvSpPr/>
                <p:nvPr/>
              </p:nvSpPr>
              <p:spPr>
                <a:xfrm>
                  <a:off x="-1438351" y="1265959"/>
                  <a:ext cx="83307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" h="568" extrusionOk="0">
                      <a:moveTo>
                        <a:pt x="496" y="0"/>
                      </a:moveTo>
                      <a:cubicBezTo>
                        <a:pt x="449" y="0"/>
                        <a:pt x="403" y="11"/>
                        <a:pt x="367" y="33"/>
                      </a:cubicBezTo>
                      <a:lnTo>
                        <a:pt x="72" y="205"/>
                      </a:lnTo>
                      <a:cubicBezTo>
                        <a:pt x="0" y="248"/>
                        <a:pt x="0" y="312"/>
                        <a:pt x="72" y="355"/>
                      </a:cubicBezTo>
                      <a:lnTo>
                        <a:pt x="374" y="535"/>
                      </a:lnTo>
                      <a:cubicBezTo>
                        <a:pt x="414" y="556"/>
                        <a:pt x="462" y="567"/>
                        <a:pt x="510" y="567"/>
                      </a:cubicBezTo>
                      <a:cubicBezTo>
                        <a:pt x="557" y="567"/>
                        <a:pt x="604" y="556"/>
                        <a:pt x="640" y="535"/>
                      </a:cubicBezTo>
                      <a:lnTo>
                        <a:pt x="935" y="362"/>
                      </a:lnTo>
                      <a:cubicBezTo>
                        <a:pt x="1006" y="319"/>
                        <a:pt x="1006" y="248"/>
                        <a:pt x="935" y="212"/>
                      </a:cubicBezTo>
                      <a:lnTo>
                        <a:pt x="626" y="33"/>
                      </a:lnTo>
                      <a:cubicBezTo>
                        <a:pt x="590" y="11"/>
                        <a:pt x="543" y="0"/>
                        <a:pt x="49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44"/>
                <p:cNvSpPr/>
                <p:nvPr/>
              </p:nvSpPr>
              <p:spPr>
                <a:xfrm>
                  <a:off x="-1286558" y="1287407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39" y="0"/>
                      </a:moveTo>
                      <a:cubicBezTo>
                        <a:pt x="492" y="0"/>
                        <a:pt x="446" y="11"/>
                        <a:pt x="410" y="32"/>
                      </a:cubicBezTo>
                      <a:lnTo>
                        <a:pt x="72" y="226"/>
                      </a:lnTo>
                      <a:cubicBezTo>
                        <a:pt x="1" y="269"/>
                        <a:pt x="1" y="334"/>
                        <a:pt x="72" y="377"/>
                      </a:cubicBezTo>
                      <a:lnTo>
                        <a:pt x="373" y="550"/>
                      </a:lnTo>
                      <a:cubicBezTo>
                        <a:pt x="410" y="572"/>
                        <a:pt x="457" y="582"/>
                        <a:pt x="503" y="582"/>
                      </a:cubicBezTo>
                      <a:cubicBezTo>
                        <a:pt x="550" y="582"/>
                        <a:pt x="597" y="572"/>
                        <a:pt x="632" y="550"/>
                      </a:cubicBezTo>
                      <a:lnTo>
                        <a:pt x="970" y="355"/>
                      </a:lnTo>
                      <a:cubicBezTo>
                        <a:pt x="1043" y="312"/>
                        <a:pt x="1043" y="248"/>
                        <a:pt x="970" y="205"/>
                      </a:cubicBezTo>
                      <a:lnTo>
                        <a:pt x="668" y="32"/>
                      </a:lnTo>
                      <a:cubicBezTo>
                        <a:pt x="632" y="11"/>
                        <a:pt x="586" y="0"/>
                        <a:pt x="53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44"/>
                <p:cNvSpPr/>
                <p:nvPr/>
              </p:nvSpPr>
              <p:spPr>
                <a:xfrm>
                  <a:off x="-1381791" y="1298669"/>
                  <a:ext cx="8637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3" extrusionOk="0">
                      <a:moveTo>
                        <a:pt x="500" y="0"/>
                      </a:moveTo>
                      <a:cubicBezTo>
                        <a:pt x="451" y="0"/>
                        <a:pt x="402" y="11"/>
                        <a:pt x="366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2"/>
                        <a:pt x="73" y="355"/>
                      </a:cubicBezTo>
                      <a:lnTo>
                        <a:pt x="409" y="550"/>
                      </a:lnTo>
                      <a:cubicBezTo>
                        <a:pt x="445" y="572"/>
                        <a:pt x="494" y="583"/>
                        <a:pt x="543" y="583"/>
                      </a:cubicBezTo>
                      <a:cubicBezTo>
                        <a:pt x="591" y="583"/>
                        <a:pt x="640" y="572"/>
                        <a:pt x="676" y="550"/>
                      </a:cubicBezTo>
                      <a:lnTo>
                        <a:pt x="970" y="378"/>
                      </a:lnTo>
                      <a:cubicBezTo>
                        <a:pt x="1042" y="342"/>
                        <a:pt x="1042" y="269"/>
                        <a:pt x="970" y="226"/>
                      </a:cubicBezTo>
                      <a:lnTo>
                        <a:pt x="633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44"/>
                <p:cNvSpPr/>
                <p:nvPr/>
              </p:nvSpPr>
              <p:spPr>
                <a:xfrm>
                  <a:off x="-1471641" y="1312333"/>
                  <a:ext cx="85211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0" extrusionOk="0">
                      <a:moveTo>
                        <a:pt x="516" y="1"/>
                      </a:moveTo>
                      <a:cubicBezTo>
                        <a:pt x="468" y="1"/>
                        <a:pt x="420" y="12"/>
                        <a:pt x="381" y="33"/>
                      </a:cubicBezTo>
                      <a:lnTo>
                        <a:pt x="79" y="213"/>
                      </a:lnTo>
                      <a:cubicBezTo>
                        <a:pt x="0" y="256"/>
                        <a:pt x="7" y="320"/>
                        <a:pt x="79" y="363"/>
                      </a:cubicBezTo>
                      <a:lnTo>
                        <a:pt x="381" y="544"/>
                      </a:lnTo>
                      <a:cubicBezTo>
                        <a:pt x="417" y="561"/>
                        <a:pt x="465" y="570"/>
                        <a:pt x="514" y="570"/>
                      </a:cubicBezTo>
                      <a:cubicBezTo>
                        <a:pt x="562" y="570"/>
                        <a:pt x="611" y="561"/>
                        <a:pt x="647" y="544"/>
                      </a:cubicBezTo>
                      <a:lnTo>
                        <a:pt x="956" y="363"/>
                      </a:lnTo>
                      <a:cubicBezTo>
                        <a:pt x="1028" y="320"/>
                        <a:pt x="1028" y="249"/>
                        <a:pt x="956" y="206"/>
                      </a:cubicBezTo>
                      <a:lnTo>
                        <a:pt x="647" y="33"/>
                      </a:lnTo>
                      <a:cubicBezTo>
                        <a:pt x="611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44"/>
                <p:cNvSpPr/>
                <p:nvPr/>
              </p:nvSpPr>
              <p:spPr>
                <a:xfrm>
                  <a:off x="-1577142" y="1317053"/>
                  <a:ext cx="85294" cy="47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577" extrusionOk="0">
                      <a:moveTo>
                        <a:pt x="516" y="1"/>
                      </a:moveTo>
                      <a:cubicBezTo>
                        <a:pt x="467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80" y="364"/>
                      </a:cubicBezTo>
                      <a:lnTo>
                        <a:pt x="382" y="544"/>
                      </a:lnTo>
                      <a:cubicBezTo>
                        <a:pt x="418" y="565"/>
                        <a:pt x="467" y="576"/>
                        <a:pt x="516" y="576"/>
                      </a:cubicBezTo>
                      <a:cubicBezTo>
                        <a:pt x="564" y="576"/>
                        <a:pt x="613" y="565"/>
                        <a:pt x="648" y="544"/>
                      </a:cubicBezTo>
                      <a:lnTo>
                        <a:pt x="957" y="364"/>
                      </a:lnTo>
                      <a:cubicBezTo>
                        <a:pt x="1029" y="321"/>
                        <a:pt x="1022" y="249"/>
                        <a:pt x="950" y="213"/>
                      </a:cubicBezTo>
                      <a:lnTo>
                        <a:pt x="648" y="33"/>
                      </a:lnTo>
                      <a:cubicBezTo>
                        <a:pt x="613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44"/>
                <p:cNvSpPr/>
                <p:nvPr/>
              </p:nvSpPr>
              <p:spPr>
                <a:xfrm>
                  <a:off x="-1230081" y="1319538"/>
                  <a:ext cx="87033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" h="590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1"/>
                        <a:pt x="73" y="385"/>
                      </a:cubicBezTo>
                      <a:lnTo>
                        <a:pt x="382" y="557"/>
                      </a:lnTo>
                      <a:cubicBezTo>
                        <a:pt x="418" y="579"/>
                        <a:pt x="466" y="589"/>
                        <a:pt x="515" y="589"/>
                      </a:cubicBezTo>
                      <a:cubicBezTo>
                        <a:pt x="564" y="589"/>
                        <a:pt x="612" y="579"/>
                        <a:pt x="647" y="557"/>
                      </a:cubicBezTo>
                      <a:lnTo>
                        <a:pt x="978" y="362"/>
                      </a:lnTo>
                      <a:cubicBezTo>
                        <a:pt x="1051" y="328"/>
                        <a:pt x="1051" y="255"/>
                        <a:pt x="978" y="212"/>
                      </a:cubicBezTo>
                      <a:lnTo>
                        <a:pt x="670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44"/>
                <p:cNvSpPr/>
                <p:nvPr/>
              </p:nvSpPr>
              <p:spPr>
                <a:xfrm>
                  <a:off x="-1322250" y="1333202"/>
                  <a:ext cx="82810" cy="4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561" extrusionOk="0">
                      <a:moveTo>
                        <a:pt x="500" y="1"/>
                      </a:moveTo>
                      <a:cubicBezTo>
                        <a:pt x="451" y="1"/>
                        <a:pt x="403" y="12"/>
                        <a:pt x="366" y="33"/>
                      </a:cubicBezTo>
                      <a:lnTo>
                        <a:pt x="71" y="206"/>
                      </a:lnTo>
                      <a:cubicBezTo>
                        <a:pt x="1" y="240"/>
                        <a:pt x="1" y="313"/>
                        <a:pt x="71" y="356"/>
                      </a:cubicBezTo>
                      <a:lnTo>
                        <a:pt x="373" y="528"/>
                      </a:lnTo>
                      <a:cubicBezTo>
                        <a:pt x="409" y="550"/>
                        <a:pt x="456" y="561"/>
                        <a:pt x="503" y="561"/>
                      </a:cubicBezTo>
                      <a:cubicBezTo>
                        <a:pt x="550" y="561"/>
                        <a:pt x="597" y="550"/>
                        <a:pt x="632" y="528"/>
                      </a:cubicBezTo>
                      <a:lnTo>
                        <a:pt x="927" y="356"/>
                      </a:lnTo>
                      <a:cubicBezTo>
                        <a:pt x="999" y="313"/>
                        <a:pt x="999" y="240"/>
                        <a:pt x="927" y="206"/>
                      </a:cubicBezTo>
                      <a:lnTo>
                        <a:pt x="632" y="33"/>
                      </a:lnTo>
                      <a:cubicBezTo>
                        <a:pt x="597" y="12"/>
                        <a:pt x="548" y="1"/>
                        <a:pt x="50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44"/>
                <p:cNvSpPr/>
                <p:nvPr/>
              </p:nvSpPr>
              <p:spPr>
                <a:xfrm>
                  <a:off x="-1414501" y="1345126"/>
                  <a:ext cx="87447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90" extrusionOk="0">
                      <a:moveTo>
                        <a:pt x="511" y="0"/>
                      </a:moveTo>
                      <a:cubicBezTo>
                        <a:pt x="463" y="0"/>
                        <a:pt x="417" y="11"/>
                        <a:pt x="381" y="32"/>
                      </a:cubicBezTo>
                      <a:lnTo>
                        <a:pt x="71" y="212"/>
                      </a:lnTo>
                      <a:cubicBezTo>
                        <a:pt x="0" y="255"/>
                        <a:pt x="0" y="320"/>
                        <a:pt x="71" y="364"/>
                      </a:cubicBezTo>
                      <a:lnTo>
                        <a:pt x="409" y="557"/>
                      </a:lnTo>
                      <a:cubicBezTo>
                        <a:pt x="445" y="578"/>
                        <a:pt x="494" y="589"/>
                        <a:pt x="542" y="589"/>
                      </a:cubicBezTo>
                      <a:cubicBezTo>
                        <a:pt x="591" y="589"/>
                        <a:pt x="639" y="578"/>
                        <a:pt x="675" y="557"/>
                      </a:cubicBezTo>
                      <a:lnTo>
                        <a:pt x="985" y="377"/>
                      </a:lnTo>
                      <a:cubicBezTo>
                        <a:pt x="1056" y="334"/>
                        <a:pt x="1056" y="269"/>
                        <a:pt x="977" y="226"/>
                      </a:cubicBezTo>
                      <a:lnTo>
                        <a:pt x="647" y="32"/>
                      </a:lnTo>
                      <a:cubicBezTo>
                        <a:pt x="607" y="11"/>
                        <a:pt x="559" y="0"/>
                        <a:pt x="51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4"/>
                <p:cNvSpPr/>
                <p:nvPr/>
              </p:nvSpPr>
              <p:spPr>
                <a:xfrm>
                  <a:off x="-1172941" y="1352828"/>
                  <a:ext cx="82893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562" extrusionOk="0">
                      <a:moveTo>
                        <a:pt x="536" y="0"/>
                      </a:moveTo>
                      <a:cubicBezTo>
                        <a:pt x="488" y="0"/>
                        <a:pt x="439" y="11"/>
                        <a:pt x="404" y="33"/>
                      </a:cubicBezTo>
                      <a:lnTo>
                        <a:pt x="73" y="227"/>
                      </a:lnTo>
                      <a:cubicBezTo>
                        <a:pt x="0" y="271"/>
                        <a:pt x="0" y="334"/>
                        <a:pt x="73" y="378"/>
                      </a:cubicBezTo>
                      <a:lnTo>
                        <a:pt x="332" y="529"/>
                      </a:lnTo>
                      <a:cubicBezTo>
                        <a:pt x="368" y="551"/>
                        <a:pt x="416" y="562"/>
                        <a:pt x="465" y="562"/>
                      </a:cubicBezTo>
                      <a:cubicBezTo>
                        <a:pt x="514" y="562"/>
                        <a:pt x="562" y="551"/>
                        <a:pt x="597" y="529"/>
                      </a:cubicBezTo>
                      <a:lnTo>
                        <a:pt x="928" y="334"/>
                      </a:lnTo>
                      <a:cubicBezTo>
                        <a:pt x="1001" y="291"/>
                        <a:pt x="1001" y="227"/>
                        <a:pt x="928" y="184"/>
                      </a:cubicBezTo>
                      <a:lnTo>
                        <a:pt x="670" y="33"/>
                      </a:lnTo>
                      <a:cubicBezTo>
                        <a:pt x="633" y="11"/>
                        <a:pt x="585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44"/>
                <p:cNvSpPr/>
                <p:nvPr/>
              </p:nvSpPr>
              <p:spPr>
                <a:xfrm>
                  <a:off x="-1266352" y="1365332"/>
                  <a:ext cx="84632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8" extrusionOk="0">
                      <a:moveTo>
                        <a:pt x="503" y="1"/>
                      </a:moveTo>
                      <a:cubicBezTo>
                        <a:pt x="456" y="1"/>
                        <a:pt x="407" y="12"/>
                        <a:pt x="368" y="33"/>
                      </a:cubicBezTo>
                      <a:lnTo>
                        <a:pt x="73" y="206"/>
                      </a:lnTo>
                      <a:cubicBezTo>
                        <a:pt x="0" y="249"/>
                        <a:pt x="0" y="320"/>
                        <a:pt x="73" y="356"/>
                      </a:cubicBezTo>
                      <a:lnTo>
                        <a:pt x="388" y="535"/>
                      </a:lnTo>
                      <a:cubicBezTo>
                        <a:pt x="424" y="557"/>
                        <a:pt x="471" y="568"/>
                        <a:pt x="518" y="568"/>
                      </a:cubicBezTo>
                      <a:cubicBezTo>
                        <a:pt x="565" y="568"/>
                        <a:pt x="612" y="557"/>
                        <a:pt x="647" y="535"/>
                      </a:cubicBezTo>
                      <a:lnTo>
                        <a:pt x="949" y="363"/>
                      </a:lnTo>
                      <a:cubicBezTo>
                        <a:pt x="1021" y="327"/>
                        <a:pt x="1014" y="256"/>
                        <a:pt x="942" y="213"/>
                      </a:cubicBezTo>
                      <a:lnTo>
                        <a:pt x="633" y="33"/>
                      </a:lnTo>
                      <a:cubicBezTo>
                        <a:pt x="597" y="12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44"/>
                <p:cNvSpPr/>
                <p:nvPr/>
              </p:nvSpPr>
              <p:spPr>
                <a:xfrm>
                  <a:off x="-1355126" y="1379493"/>
                  <a:ext cx="84135" cy="46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65" extrusionOk="0">
                      <a:moveTo>
                        <a:pt x="512" y="0"/>
                      </a:moveTo>
                      <a:cubicBezTo>
                        <a:pt x="465" y="0"/>
                        <a:pt x="418" y="9"/>
                        <a:pt x="382" y="26"/>
                      </a:cubicBezTo>
                      <a:lnTo>
                        <a:pt x="73" y="207"/>
                      </a:lnTo>
                      <a:cubicBezTo>
                        <a:pt x="1" y="250"/>
                        <a:pt x="1" y="321"/>
                        <a:pt x="73" y="364"/>
                      </a:cubicBezTo>
                      <a:lnTo>
                        <a:pt x="368" y="537"/>
                      </a:lnTo>
                      <a:cubicBezTo>
                        <a:pt x="408" y="555"/>
                        <a:pt x="456" y="564"/>
                        <a:pt x="504" y="564"/>
                      </a:cubicBezTo>
                      <a:cubicBezTo>
                        <a:pt x="551" y="564"/>
                        <a:pt x="598" y="555"/>
                        <a:pt x="634" y="537"/>
                      </a:cubicBezTo>
                      <a:lnTo>
                        <a:pt x="943" y="357"/>
                      </a:lnTo>
                      <a:cubicBezTo>
                        <a:pt x="1015" y="314"/>
                        <a:pt x="1015" y="242"/>
                        <a:pt x="943" y="199"/>
                      </a:cubicBezTo>
                      <a:lnTo>
                        <a:pt x="641" y="26"/>
                      </a:lnTo>
                      <a:cubicBezTo>
                        <a:pt x="605" y="9"/>
                        <a:pt x="559" y="0"/>
                        <a:pt x="51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44"/>
                <p:cNvSpPr/>
                <p:nvPr/>
              </p:nvSpPr>
              <p:spPr>
                <a:xfrm>
                  <a:off x="-1119942" y="1383220"/>
                  <a:ext cx="89352" cy="5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6" extrusionOk="0">
                      <a:moveTo>
                        <a:pt x="539" y="1"/>
                      </a:moveTo>
                      <a:cubicBezTo>
                        <a:pt x="491" y="1"/>
                        <a:pt x="443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2"/>
                        <a:pt x="73" y="385"/>
                      </a:cubicBezTo>
                      <a:lnTo>
                        <a:pt x="411" y="578"/>
                      </a:lnTo>
                      <a:cubicBezTo>
                        <a:pt x="446" y="596"/>
                        <a:pt x="493" y="605"/>
                        <a:pt x="540" y="605"/>
                      </a:cubicBezTo>
                      <a:cubicBezTo>
                        <a:pt x="588" y="605"/>
                        <a:pt x="637" y="596"/>
                        <a:pt x="677" y="578"/>
                      </a:cubicBezTo>
                      <a:lnTo>
                        <a:pt x="1008" y="385"/>
                      </a:lnTo>
                      <a:cubicBezTo>
                        <a:pt x="1079" y="342"/>
                        <a:pt x="1079" y="269"/>
                        <a:pt x="1008" y="226"/>
                      </a:cubicBezTo>
                      <a:lnTo>
                        <a:pt x="670" y="33"/>
                      </a:lnTo>
                      <a:cubicBezTo>
                        <a:pt x="633" y="11"/>
                        <a:pt x="586" y="1"/>
                        <a:pt x="53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44"/>
                <p:cNvSpPr/>
                <p:nvPr/>
              </p:nvSpPr>
              <p:spPr>
                <a:xfrm>
                  <a:off x="-1209212" y="1398623"/>
                  <a:ext cx="80491" cy="4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541" extrusionOk="0">
                      <a:moveTo>
                        <a:pt x="504" y="1"/>
                      </a:moveTo>
                      <a:cubicBezTo>
                        <a:pt x="457" y="1"/>
                        <a:pt x="411" y="12"/>
                        <a:pt x="374" y="33"/>
                      </a:cubicBezTo>
                      <a:lnTo>
                        <a:pt x="73" y="206"/>
                      </a:lnTo>
                      <a:cubicBezTo>
                        <a:pt x="0" y="242"/>
                        <a:pt x="0" y="313"/>
                        <a:pt x="79" y="356"/>
                      </a:cubicBezTo>
                      <a:lnTo>
                        <a:pt x="338" y="508"/>
                      </a:lnTo>
                      <a:cubicBezTo>
                        <a:pt x="374" y="529"/>
                        <a:pt x="421" y="540"/>
                        <a:pt x="468" y="540"/>
                      </a:cubicBezTo>
                      <a:cubicBezTo>
                        <a:pt x="516" y="540"/>
                        <a:pt x="564" y="529"/>
                        <a:pt x="604" y="508"/>
                      </a:cubicBezTo>
                      <a:lnTo>
                        <a:pt x="899" y="335"/>
                      </a:lnTo>
                      <a:cubicBezTo>
                        <a:pt x="971" y="292"/>
                        <a:pt x="971" y="220"/>
                        <a:pt x="899" y="183"/>
                      </a:cubicBezTo>
                      <a:lnTo>
                        <a:pt x="633" y="33"/>
                      </a:lnTo>
                      <a:cubicBezTo>
                        <a:pt x="597" y="12"/>
                        <a:pt x="550" y="1"/>
                        <a:pt x="50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4"/>
                <p:cNvSpPr/>
                <p:nvPr/>
              </p:nvSpPr>
              <p:spPr>
                <a:xfrm>
                  <a:off x="-1299063" y="1411790"/>
                  <a:ext cx="85211" cy="47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5" extrusionOk="0">
                      <a:moveTo>
                        <a:pt x="514" y="1"/>
                      </a:moveTo>
                      <a:cubicBezTo>
                        <a:pt x="466" y="1"/>
                        <a:pt x="418" y="11"/>
                        <a:pt x="381" y="33"/>
                      </a:cubicBezTo>
                      <a:lnTo>
                        <a:pt x="72" y="212"/>
                      </a:lnTo>
                      <a:cubicBezTo>
                        <a:pt x="0" y="256"/>
                        <a:pt x="0" y="319"/>
                        <a:pt x="72" y="362"/>
                      </a:cubicBezTo>
                      <a:lnTo>
                        <a:pt x="388" y="542"/>
                      </a:lnTo>
                      <a:cubicBezTo>
                        <a:pt x="424" y="563"/>
                        <a:pt x="471" y="574"/>
                        <a:pt x="518" y="574"/>
                      </a:cubicBezTo>
                      <a:cubicBezTo>
                        <a:pt x="564" y="574"/>
                        <a:pt x="611" y="563"/>
                        <a:pt x="647" y="542"/>
                      </a:cubicBezTo>
                      <a:lnTo>
                        <a:pt x="956" y="362"/>
                      </a:lnTo>
                      <a:cubicBezTo>
                        <a:pt x="1028" y="319"/>
                        <a:pt x="1028" y="256"/>
                        <a:pt x="956" y="212"/>
                      </a:cubicBezTo>
                      <a:lnTo>
                        <a:pt x="647" y="33"/>
                      </a:lnTo>
                      <a:cubicBezTo>
                        <a:pt x="611" y="11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44"/>
                <p:cNvSpPr/>
                <p:nvPr/>
              </p:nvSpPr>
              <p:spPr>
                <a:xfrm>
                  <a:off x="-1155634" y="1428931"/>
                  <a:ext cx="85791" cy="48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583" extrusionOk="0">
                      <a:moveTo>
                        <a:pt x="496" y="1"/>
                      </a:moveTo>
                      <a:cubicBezTo>
                        <a:pt x="449" y="1"/>
                        <a:pt x="403" y="11"/>
                        <a:pt x="367" y="33"/>
                      </a:cubicBezTo>
                      <a:lnTo>
                        <a:pt x="72" y="206"/>
                      </a:lnTo>
                      <a:cubicBezTo>
                        <a:pt x="0" y="249"/>
                        <a:pt x="0" y="321"/>
                        <a:pt x="72" y="357"/>
                      </a:cubicBezTo>
                      <a:lnTo>
                        <a:pt x="411" y="551"/>
                      </a:lnTo>
                      <a:cubicBezTo>
                        <a:pt x="446" y="572"/>
                        <a:pt x="493" y="583"/>
                        <a:pt x="539" y="583"/>
                      </a:cubicBezTo>
                      <a:cubicBezTo>
                        <a:pt x="586" y="583"/>
                        <a:pt x="633" y="572"/>
                        <a:pt x="669" y="551"/>
                      </a:cubicBezTo>
                      <a:lnTo>
                        <a:pt x="964" y="378"/>
                      </a:lnTo>
                      <a:cubicBezTo>
                        <a:pt x="1035" y="344"/>
                        <a:pt x="1035" y="271"/>
                        <a:pt x="964" y="228"/>
                      </a:cubicBezTo>
                      <a:lnTo>
                        <a:pt x="626" y="33"/>
                      </a:lnTo>
                      <a:cubicBezTo>
                        <a:pt x="590" y="11"/>
                        <a:pt x="543" y="1"/>
                        <a:pt x="49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44"/>
                <p:cNvSpPr/>
                <p:nvPr/>
              </p:nvSpPr>
              <p:spPr>
                <a:xfrm>
                  <a:off x="-1241923" y="1445080"/>
                  <a:ext cx="81071" cy="44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542" extrusionOk="0">
                      <a:moveTo>
                        <a:pt x="514" y="1"/>
                      </a:moveTo>
                      <a:cubicBezTo>
                        <a:pt x="466" y="1"/>
                        <a:pt x="418" y="11"/>
                        <a:pt x="381" y="33"/>
                      </a:cubicBezTo>
                      <a:lnTo>
                        <a:pt x="73" y="205"/>
                      </a:lnTo>
                      <a:cubicBezTo>
                        <a:pt x="0" y="249"/>
                        <a:pt x="0" y="321"/>
                        <a:pt x="73" y="364"/>
                      </a:cubicBezTo>
                      <a:lnTo>
                        <a:pt x="338" y="514"/>
                      </a:lnTo>
                      <a:cubicBezTo>
                        <a:pt x="374" y="532"/>
                        <a:pt x="421" y="541"/>
                        <a:pt x="468" y="541"/>
                      </a:cubicBezTo>
                      <a:cubicBezTo>
                        <a:pt x="514" y="541"/>
                        <a:pt x="561" y="532"/>
                        <a:pt x="597" y="514"/>
                      </a:cubicBezTo>
                      <a:lnTo>
                        <a:pt x="906" y="335"/>
                      </a:lnTo>
                      <a:cubicBezTo>
                        <a:pt x="978" y="292"/>
                        <a:pt x="978" y="219"/>
                        <a:pt x="906" y="176"/>
                      </a:cubicBezTo>
                      <a:lnTo>
                        <a:pt x="647" y="33"/>
                      </a:lnTo>
                      <a:cubicBezTo>
                        <a:pt x="611" y="11"/>
                        <a:pt x="562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4"/>
                <p:cNvSpPr/>
                <p:nvPr/>
              </p:nvSpPr>
              <p:spPr>
                <a:xfrm>
                  <a:off x="-1096672" y="1463547"/>
                  <a:ext cx="83390" cy="46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562" extrusionOk="0">
                      <a:moveTo>
                        <a:pt x="503" y="0"/>
                      </a:moveTo>
                      <a:cubicBezTo>
                        <a:pt x="456" y="0"/>
                        <a:pt x="409" y="11"/>
                        <a:pt x="373" y="32"/>
                      </a:cubicBezTo>
                      <a:lnTo>
                        <a:pt x="71" y="205"/>
                      </a:lnTo>
                      <a:cubicBezTo>
                        <a:pt x="1" y="248"/>
                        <a:pt x="1" y="314"/>
                        <a:pt x="80" y="357"/>
                      </a:cubicBezTo>
                      <a:lnTo>
                        <a:pt x="373" y="529"/>
                      </a:lnTo>
                      <a:cubicBezTo>
                        <a:pt x="409" y="551"/>
                        <a:pt x="458" y="562"/>
                        <a:pt x="507" y="562"/>
                      </a:cubicBezTo>
                      <a:cubicBezTo>
                        <a:pt x="556" y="562"/>
                        <a:pt x="604" y="551"/>
                        <a:pt x="641" y="529"/>
                      </a:cubicBezTo>
                      <a:lnTo>
                        <a:pt x="934" y="357"/>
                      </a:lnTo>
                      <a:cubicBezTo>
                        <a:pt x="1006" y="314"/>
                        <a:pt x="1006" y="248"/>
                        <a:pt x="934" y="205"/>
                      </a:cubicBezTo>
                      <a:lnTo>
                        <a:pt x="632" y="32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4"/>
                <p:cNvSpPr/>
                <p:nvPr/>
              </p:nvSpPr>
              <p:spPr>
                <a:xfrm>
                  <a:off x="-1188924" y="1475389"/>
                  <a:ext cx="87447" cy="49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92" extrusionOk="0">
                      <a:moveTo>
                        <a:pt x="517" y="0"/>
                      </a:moveTo>
                      <a:cubicBezTo>
                        <a:pt x="469" y="0"/>
                        <a:pt x="421" y="11"/>
                        <a:pt x="381" y="33"/>
                      </a:cubicBezTo>
                      <a:lnTo>
                        <a:pt x="79" y="214"/>
                      </a:lnTo>
                      <a:cubicBezTo>
                        <a:pt x="0" y="257"/>
                        <a:pt x="7" y="321"/>
                        <a:pt x="79" y="364"/>
                      </a:cubicBezTo>
                      <a:lnTo>
                        <a:pt x="409" y="559"/>
                      </a:lnTo>
                      <a:cubicBezTo>
                        <a:pt x="449" y="580"/>
                        <a:pt x="497" y="591"/>
                        <a:pt x="545" y="591"/>
                      </a:cubicBezTo>
                      <a:cubicBezTo>
                        <a:pt x="593" y="591"/>
                        <a:pt x="640" y="580"/>
                        <a:pt x="676" y="559"/>
                      </a:cubicBezTo>
                      <a:lnTo>
                        <a:pt x="985" y="378"/>
                      </a:lnTo>
                      <a:cubicBezTo>
                        <a:pt x="1056" y="335"/>
                        <a:pt x="1056" y="271"/>
                        <a:pt x="985" y="228"/>
                      </a:cubicBezTo>
                      <a:lnTo>
                        <a:pt x="647" y="33"/>
                      </a:lnTo>
                      <a:cubicBezTo>
                        <a:pt x="611" y="11"/>
                        <a:pt x="564" y="0"/>
                        <a:pt x="51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4"/>
                <p:cNvSpPr/>
                <p:nvPr/>
              </p:nvSpPr>
              <p:spPr>
                <a:xfrm>
                  <a:off x="-1520003" y="1349764"/>
                  <a:ext cx="362128" cy="207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2505" extrusionOk="0">
                      <a:moveTo>
                        <a:pt x="512" y="1"/>
                      </a:moveTo>
                      <a:cubicBezTo>
                        <a:pt x="465" y="1"/>
                        <a:pt x="418" y="12"/>
                        <a:pt x="382" y="33"/>
                      </a:cubicBezTo>
                      <a:lnTo>
                        <a:pt x="73" y="213"/>
                      </a:lnTo>
                      <a:cubicBezTo>
                        <a:pt x="1" y="256"/>
                        <a:pt x="1" y="321"/>
                        <a:pt x="73" y="365"/>
                      </a:cubicBezTo>
                      <a:lnTo>
                        <a:pt x="3726" y="2478"/>
                      </a:lnTo>
                      <a:cubicBezTo>
                        <a:pt x="3761" y="2496"/>
                        <a:pt x="3809" y="2505"/>
                        <a:pt x="3858" y="2505"/>
                      </a:cubicBezTo>
                      <a:cubicBezTo>
                        <a:pt x="3906" y="2505"/>
                        <a:pt x="3955" y="2496"/>
                        <a:pt x="3991" y="2478"/>
                      </a:cubicBezTo>
                      <a:lnTo>
                        <a:pt x="4300" y="2298"/>
                      </a:lnTo>
                      <a:cubicBezTo>
                        <a:pt x="4372" y="2255"/>
                        <a:pt x="4372" y="2183"/>
                        <a:pt x="4293" y="2147"/>
                      </a:cubicBezTo>
                      <a:lnTo>
                        <a:pt x="641" y="33"/>
                      </a:lnTo>
                      <a:cubicBezTo>
                        <a:pt x="605" y="12"/>
                        <a:pt x="558" y="1"/>
                        <a:pt x="51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44"/>
                <p:cNvSpPr/>
                <p:nvPr/>
              </p:nvSpPr>
              <p:spPr>
                <a:xfrm>
                  <a:off x="-1185943" y="1542632"/>
                  <a:ext cx="83887" cy="4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3" h="570" extrusionOk="0">
                      <a:moveTo>
                        <a:pt x="510" y="1"/>
                      </a:moveTo>
                      <a:cubicBezTo>
                        <a:pt x="464" y="1"/>
                        <a:pt x="417" y="12"/>
                        <a:pt x="382" y="33"/>
                      </a:cubicBezTo>
                      <a:lnTo>
                        <a:pt x="71" y="213"/>
                      </a:lnTo>
                      <a:cubicBezTo>
                        <a:pt x="0" y="256"/>
                        <a:pt x="0" y="321"/>
                        <a:pt x="71" y="364"/>
                      </a:cubicBezTo>
                      <a:lnTo>
                        <a:pt x="366" y="537"/>
                      </a:lnTo>
                      <a:cubicBezTo>
                        <a:pt x="406" y="558"/>
                        <a:pt x="454" y="569"/>
                        <a:pt x="502" y="569"/>
                      </a:cubicBezTo>
                      <a:cubicBezTo>
                        <a:pt x="550" y="569"/>
                        <a:pt x="596" y="558"/>
                        <a:pt x="632" y="537"/>
                      </a:cubicBezTo>
                      <a:lnTo>
                        <a:pt x="942" y="358"/>
                      </a:lnTo>
                      <a:cubicBezTo>
                        <a:pt x="1013" y="314"/>
                        <a:pt x="1013" y="249"/>
                        <a:pt x="942" y="206"/>
                      </a:cubicBezTo>
                      <a:lnTo>
                        <a:pt x="640" y="33"/>
                      </a:lnTo>
                      <a:cubicBezTo>
                        <a:pt x="604" y="12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44"/>
                <p:cNvSpPr/>
                <p:nvPr/>
              </p:nvSpPr>
              <p:spPr>
                <a:xfrm>
                  <a:off x="-1591966" y="1541224"/>
                  <a:ext cx="272693" cy="154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" h="1870" extrusionOk="0">
                      <a:moveTo>
                        <a:pt x="756" y="0"/>
                      </a:moveTo>
                      <a:lnTo>
                        <a:pt x="1" y="438"/>
                      </a:lnTo>
                      <a:lnTo>
                        <a:pt x="2438" y="1848"/>
                      </a:lnTo>
                      <a:cubicBezTo>
                        <a:pt x="2467" y="1862"/>
                        <a:pt x="2502" y="1870"/>
                        <a:pt x="2537" y="1870"/>
                      </a:cubicBezTo>
                      <a:cubicBezTo>
                        <a:pt x="2572" y="1870"/>
                        <a:pt x="2606" y="1862"/>
                        <a:pt x="2631" y="1848"/>
                      </a:cubicBezTo>
                      <a:lnTo>
                        <a:pt x="3292" y="1460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44"/>
                <p:cNvSpPr/>
                <p:nvPr/>
              </p:nvSpPr>
              <p:spPr>
                <a:xfrm>
                  <a:off x="-1769927" y="1436467"/>
                  <a:ext cx="240646" cy="141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1704" extrusionOk="0">
                      <a:moveTo>
                        <a:pt x="719" y="1"/>
                      </a:moveTo>
                      <a:lnTo>
                        <a:pt x="59" y="382"/>
                      </a:lnTo>
                      <a:cubicBezTo>
                        <a:pt x="0" y="416"/>
                        <a:pt x="0" y="468"/>
                        <a:pt x="59" y="496"/>
                      </a:cubicBezTo>
                      <a:lnTo>
                        <a:pt x="2150" y="1703"/>
                      </a:lnTo>
                      <a:lnTo>
                        <a:pt x="2905" y="1265"/>
                      </a:lnTo>
                      <a:lnTo>
                        <a:pt x="719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4"/>
                <p:cNvSpPr/>
                <p:nvPr/>
              </p:nvSpPr>
              <p:spPr>
                <a:xfrm>
                  <a:off x="-1710386" y="1363842"/>
                  <a:ext cx="517397" cy="298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8" h="3602" extrusionOk="0">
                      <a:moveTo>
                        <a:pt x="1560" y="0"/>
                      </a:moveTo>
                      <a:cubicBezTo>
                        <a:pt x="1524" y="0"/>
                        <a:pt x="1488" y="7"/>
                        <a:pt x="1460" y="22"/>
                      </a:cubicBezTo>
                      <a:lnTo>
                        <a:pt x="0" y="878"/>
                      </a:lnTo>
                      <a:lnTo>
                        <a:pt x="2186" y="2142"/>
                      </a:lnTo>
                      <a:lnTo>
                        <a:pt x="4722" y="3602"/>
                      </a:lnTo>
                      <a:lnTo>
                        <a:pt x="6188" y="2753"/>
                      </a:lnTo>
                      <a:cubicBezTo>
                        <a:pt x="6247" y="2725"/>
                        <a:pt x="6240" y="2674"/>
                        <a:pt x="6188" y="2639"/>
                      </a:cubicBezTo>
                      <a:lnTo>
                        <a:pt x="1660" y="22"/>
                      </a:lnTo>
                      <a:cubicBezTo>
                        <a:pt x="1632" y="7"/>
                        <a:pt x="1596" y="0"/>
                        <a:pt x="156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44"/>
                <p:cNvSpPr/>
                <p:nvPr/>
              </p:nvSpPr>
              <p:spPr>
                <a:xfrm>
                  <a:off x="-1130128" y="1575342"/>
                  <a:ext cx="81651" cy="45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549" extrusionOk="0">
                      <a:moveTo>
                        <a:pt x="516" y="1"/>
                      </a:moveTo>
                      <a:cubicBezTo>
                        <a:pt x="467" y="1"/>
                        <a:pt x="418" y="12"/>
                        <a:pt x="382" y="33"/>
                      </a:cubicBezTo>
                      <a:lnTo>
                        <a:pt x="73" y="206"/>
                      </a:lnTo>
                      <a:cubicBezTo>
                        <a:pt x="1" y="249"/>
                        <a:pt x="1" y="321"/>
                        <a:pt x="73" y="364"/>
                      </a:cubicBezTo>
                      <a:lnTo>
                        <a:pt x="346" y="516"/>
                      </a:lnTo>
                      <a:cubicBezTo>
                        <a:pt x="382" y="538"/>
                        <a:pt x="429" y="549"/>
                        <a:pt x="476" y="549"/>
                      </a:cubicBezTo>
                      <a:cubicBezTo>
                        <a:pt x="523" y="549"/>
                        <a:pt x="569" y="538"/>
                        <a:pt x="605" y="516"/>
                      </a:cubicBezTo>
                      <a:lnTo>
                        <a:pt x="915" y="335"/>
                      </a:lnTo>
                      <a:cubicBezTo>
                        <a:pt x="986" y="292"/>
                        <a:pt x="986" y="228"/>
                        <a:pt x="915" y="185"/>
                      </a:cubicBezTo>
                      <a:lnTo>
                        <a:pt x="648" y="33"/>
                      </a:lnTo>
                      <a:cubicBezTo>
                        <a:pt x="612" y="12"/>
                        <a:pt x="564" y="1"/>
                        <a:pt x="51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44"/>
                <p:cNvSpPr/>
                <p:nvPr/>
              </p:nvSpPr>
              <p:spPr>
                <a:xfrm>
                  <a:off x="-1634282" y="1284260"/>
                  <a:ext cx="85294" cy="4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573" extrusionOk="0">
                      <a:moveTo>
                        <a:pt x="509" y="1"/>
                      </a:moveTo>
                      <a:cubicBezTo>
                        <a:pt x="463" y="1"/>
                        <a:pt x="417" y="10"/>
                        <a:pt x="382" y="27"/>
                      </a:cubicBezTo>
                      <a:lnTo>
                        <a:pt x="73" y="207"/>
                      </a:lnTo>
                      <a:cubicBezTo>
                        <a:pt x="1" y="250"/>
                        <a:pt x="1" y="322"/>
                        <a:pt x="73" y="365"/>
                      </a:cubicBezTo>
                      <a:lnTo>
                        <a:pt x="389" y="545"/>
                      </a:lnTo>
                      <a:cubicBezTo>
                        <a:pt x="425" y="563"/>
                        <a:pt x="472" y="572"/>
                        <a:pt x="519" y="572"/>
                      </a:cubicBezTo>
                      <a:cubicBezTo>
                        <a:pt x="566" y="572"/>
                        <a:pt x="612" y="563"/>
                        <a:pt x="648" y="545"/>
                      </a:cubicBezTo>
                      <a:lnTo>
                        <a:pt x="957" y="365"/>
                      </a:lnTo>
                      <a:cubicBezTo>
                        <a:pt x="1029" y="322"/>
                        <a:pt x="1029" y="250"/>
                        <a:pt x="957" y="214"/>
                      </a:cubicBezTo>
                      <a:lnTo>
                        <a:pt x="648" y="34"/>
                      </a:lnTo>
                      <a:cubicBezTo>
                        <a:pt x="611" y="12"/>
                        <a:pt x="560" y="1"/>
                        <a:pt x="509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4"/>
                <p:cNvSpPr/>
                <p:nvPr/>
              </p:nvSpPr>
              <p:spPr>
                <a:xfrm>
                  <a:off x="-1690097" y="1251632"/>
                  <a:ext cx="83969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8" extrusionOk="0">
                      <a:moveTo>
                        <a:pt x="510" y="1"/>
                      </a:moveTo>
                      <a:cubicBezTo>
                        <a:pt x="463" y="1"/>
                        <a:pt x="416" y="12"/>
                        <a:pt x="380" y="33"/>
                      </a:cubicBezTo>
                      <a:lnTo>
                        <a:pt x="71" y="213"/>
                      </a:lnTo>
                      <a:cubicBezTo>
                        <a:pt x="0" y="256"/>
                        <a:pt x="0" y="320"/>
                        <a:pt x="71" y="363"/>
                      </a:cubicBezTo>
                      <a:lnTo>
                        <a:pt x="366" y="535"/>
                      </a:lnTo>
                      <a:cubicBezTo>
                        <a:pt x="406" y="557"/>
                        <a:pt x="455" y="568"/>
                        <a:pt x="502" y="568"/>
                      </a:cubicBezTo>
                      <a:cubicBezTo>
                        <a:pt x="550" y="568"/>
                        <a:pt x="596" y="557"/>
                        <a:pt x="632" y="535"/>
                      </a:cubicBezTo>
                      <a:lnTo>
                        <a:pt x="941" y="356"/>
                      </a:lnTo>
                      <a:cubicBezTo>
                        <a:pt x="1013" y="313"/>
                        <a:pt x="1013" y="249"/>
                        <a:pt x="941" y="206"/>
                      </a:cubicBezTo>
                      <a:lnTo>
                        <a:pt x="639" y="33"/>
                      </a:lnTo>
                      <a:cubicBezTo>
                        <a:pt x="603" y="12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4"/>
                <p:cNvSpPr/>
                <p:nvPr/>
              </p:nvSpPr>
              <p:spPr>
                <a:xfrm>
                  <a:off x="-1749638" y="1217514"/>
                  <a:ext cx="87447" cy="48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" h="587" extrusionOk="0">
                      <a:moveTo>
                        <a:pt x="511" y="1"/>
                      </a:moveTo>
                      <a:cubicBezTo>
                        <a:pt x="463" y="1"/>
                        <a:pt x="417" y="10"/>
                        <a:pt x="381" y="28"/>
                      </a:cubicBezTo>
                      <a:lnTo>
                        <a:pt x="72" y="207"/>
                      </a:lnTo>
                      <a:cubicBezTo>
                        <a:pt x="0" y="250"/>
                        <a:pt x="0" y="323"/>
                        <a:pt x="72" y="366"/>
                      </a:cubicBezTo>
                      <a:lnTo>
                        <a:pt x="409" y="559"/>
                      </a:lnTo>
                      <a:cubicBezTo>
                        <a:pt x="445" y="577"/>
                        <a:pt x="494" y="586"/>
                        <a:pt x="543" y="586"/>
                      </a:cubicBezTo>
                      <a:cubicBezTo>
                        <a:pt x="591" y="586"/>
                        <a:pt x="640" y="577"/>
                        <a:pt x="676" y="559"/>
                      </a:cubicBezTo>
                      <a:lnTo>
                        <a:pt x="978" y="380"/>
                      </a:lnTo>
                      <a:cubicBezTo>
                        <a:pt x="1056" y="336"/>
                        <a:pt x="1049" y="266"/>
                        <a:pt x="978" y="223"/>
                      </a:cubicBezTo>
                      <a:lnTo>
                        <a:pt x="647" y="28"/>
                      </a:lnTo>
                      <a:cubicBezTo>
                        <a:pt x="607" y="10"/>
                        <a:pt x="559" y="1"/>
                        <a:pt x="51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4"/>
                <p:cNvSpPr/>
                <p:nvPr/>
              </p:nvSpPr>
              <p:spPr>
                <a:xfrm>
                  <a:off x="-844346" y="1609378"/>
                  <a:ext cx="89352" cy="4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597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3"/>
                      </a:cubicBezTo>
                      <a:lnTo>
                        <a:pt x="73" y="198"/>
                      </a:lnTo>
                      <a:cubicBezTo>
                        <a:pt x="0" y="242"/>
                        <a:pt x="0" y="312"/>
                        <a:pt x="73" y="355"/>
                      </a:cubicBezTo>
                      <a:lnTo>
                        <a:pt x="447" y="564"/>
                      </a:lnTo>
                      <a:cubicBezTo>
                        <a:pt x="482" y="586"/>
                        <a:pt x="529" y="597"/>
                        <a:pt x="576" y="597"/>
                      </a:cubicBezTo>
                      <a:cubicBezTo>
                        <a:pt x="622" y="597"/>
                        <a:pt x="669" y="586"/>
                        <a:pt x="706" y="564"/>
                      </a:cubicBezTo>
                      <a:lnTo>
                        <a:pt x="1008" y="392"/>
                      </a:lnTo>
                      <a:cubicBezTo>
                        <a:pt x="1078" y="355"/>
                        <a:pt x="1078" y="285"/>
                        <a:pt x="1001" y="242"/>
                      </a:cubicBezTo>
                      <a:lnTo>
                        <a:pt x="633" y="33"/>
                      </a:lnTo>
                      <a:cubicBezTo>
                        <a:pt x="597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44"/>
                <p:cNvSpPr/>
                <p:nvPr/>
              </p:nvSpPr>
              <p:spPr>
                <a:xfrm>
                  <a:off x="-900824" y="1641508"/>
                  <a:ext cx="89932" cy="50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13" extrusionOk="0">
                      <a:moveTo>
                        <a:pt x="510" y="1"/>
                      </a:moveTo>
                      <a:cubicBezTo>
                        <a:pt x="463" y="1"/>
                        <a:pt x="416" y="11"/>
                        <a:pt x="380" y="33"/>
                      </a:cubicBezTo>
                      <a:lnTo>
                        <a:pt x="71" y="212"/>
                      </a:lnTo>
                      <a:cubicBezTo>
                        <a:pt x="1" y="256"/>
                        <a:pt x="1" y="321"/>
                        <a:pt x="71" y="364"/>
                      </a:cubicBezTo>
                      <a:lnTo>
                        <a:pt x="439" y="580"/>
                      </a:lnTo>
                      <a:cubicBezTo>
                        <a:pt x="474" y="601"/>
                        <a:pt x="522" y="612"/>
                        <a:pt x="571" y="612"/>
                      </a:cubicBezTo>
                      <a:cubicBezTo>
                        <a:pt x="620" y="612"/>
                        <a:pt x="668" y="601"/>
                        <a:pt x="704" y="580"/>
                      </a:cubicBezTo>
                      <a:lnTo>
                        <a:pt x="1013" y="399"/>
                      </a:lnTo>
                      <a:cubicBezTo>
                        <a:pt x="1086" y="356"/>
                        <a:pt x="1086" y="292"/>
                        <a:pt x="1013" y="249"/>
                      </a:cubicBezTo>
                      <a:lnTo>
                        <a:pt x="639" y="33"/>
                      </a:lnTo>
                      <a:cubicBezTo>
                        <a:pt x="604" y="11"/>
                        <a:pt x="557" y="1"/>
                        <a:pt x="51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44"/>
                <p:cNvSpPr/>
                <p:nvPr/>
              </p:nvSpPr>
              <p:spPr>
                <a:xfrm>
                  <a:off x="-1528781" y="1278960"/>
                  <a:ext cx="85211" cy="4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6" extrusionOk="0">
                      <a:moveTo>
                        <a:pt x="513" y="0"/>
                      </a:moveTo>
                      <a:cubicBezTo>
                        <a:pt x="465" y="0"/>
                        <a:pt x="417" y="11"/>
                        <a:pt x="381" y="33"/>
                      </a:cubicBezTo>
                      <a:lnTo>
                        <a:pt x="71" y="214"/>
                      </a:lnTo>
                      <a:cubicBezTo>
                        <a:pt x="0" y="257"/>
                        <a:pt x="0" y="328"/>
                        <a:pt x="71" y="364"/>
                      </a:cubicBezTo>
                      <a:lnTo>
                        <a:pt x="388" y="543"/>
                      </a:lnTo>
                      <a:cubicBezTo>
                        <a:pt x="424" y="565"/>
                        <a:pt x="470" y="576"/>
                        <a:pt x="517" y="576"/>
                      </a:cubicBezTo>
                      <a:cubicBezTo>
                        <a:pt x="564" y="576"/>
                        <a:pt x="611" y="565"/>
                        <a:pt x="647" y="543"/>
                      </a:cubicBezTo>
                      <a:lnTo>
                        <a:pt x="956" y="364"/>
                      </a:lnTo>
                      <a:cubicBezTo>
                        <a:pt x="1028" y="328"/>
                        <a:pt x="1028" y="257"/>
                        <a:pt x="956" y="214"/>
                      </a:cubicBezTo>
                      <a:lnTo>
                        <a:pt x="647" y="33"/>
                      </a:lnTo>
                      <a:cubicBezTo>
                        <a:pt x="611" y="11"/>
                        <a:pt x="562" y="0"/>
                        <a:pt x="51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44"/>
                <p:cNvSpPr/>
                <p:nvPr/>
              </p:nvSpPr>
              <p:spPr>
                <a:xfrm>
                  <a:off x="-1474705" y="1058268"/>
                  <a:ext cx="65503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38" extrusionOk="0">
                      <a:moveTo>
                        <a:pt x="249" y="0"/>
                      </a:moveTo>
                      <a:cubicBezTo>
                        <a:pt x="200" y="0"/>
                        <a:pt x="152" y="11"/>
                        <a:pt x="116" y="32"/>
                      </a:cubicBezTo>
                      <a:lnTo>
                        <a:pt x="73" y="60"/>
                      </a:lnTo>
                      <a:cubicBezTo>
                        <a:pt x="1" y="103"/>
                        <a:pt x="1" y="176"/>
                        <a:pt x="73" y="212"/>
                      </a:cubicBezTo>
                      <a:lnTo>
                        <a:pt x="410" y="405"/>
                      </a:lnTo>
                      <a:cubicBezTo>
                        <a:pt x="446" y="427"/>
                        <a:pt x="493" y="437"/>
                        <a:pt x="540" y="437"/>
                      </a:cubicBezTo>
                      <a:cubicBezTo>
                        <a:pt x="587" y="437"/>
                        <a:pt x="633" y="427"/>
                        <a:pt x="668" y="405"/>
                      </a:cubicBezTo>
                      <a:lnTo>
                        <a:pt x="720" y="377"/>
                      </a:lnTo>
                      <a:cubicBezTo>
                        <a:pt x="791" y="341"/>
                        <a:pt x="791" y="269"/>
                        <a:pt x="720" y="226"/>
                      </a:cubicBezTo>
                      <a:lnTo>
                        <a:pt x="382" y="32"/>
                      </a:lnTo>
                      <a:cubicBezTo>
                        <a:pt x="346" y="11"/>
                        <a:pt x="297" y="0"/>
                        <a:pt x="24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4"/>
                <p:cNvSpPr/>
                <p:nvPr/>
              </p:nvSpPr>
              <p:spPr>
                <a:xfrm>
                  <a:off x="-1536565" y="1022907"/>
                  <a:ext cx="67987" cy="37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456" extrusionOk="0">
                      <a:moveTo>
                        <a:pt x="252" y="1"/>
                      </a:moveTo>
                      <a:cubicBezTo>
                        <a:pt x="205" y="1"/>
                        <a:pt x="158" y="10"/>
                        <a:pt x="122" y="28"/>
                      </a:cubicBezTo>
                      <a:lnTo>
                        <a:pt x="72" y="56"/>
                      </a:lnTo>
                      <a:cubicBezTo>
                        <a:pt x="1" y="99"/>
                        <a:pt x="1" y="171"/>
                        <a:pt x="72" y="214"/>
                      </a:cubicBezTo>
                      <a:lnTo>
                        <a:pt x="439" y="423"/>
                      </a:lnTo>
                      <a:cubicBezTo>
                        <a:pt x="474" y="445"/>
                        <a:pt x="521" y="455"/>
                        <a:pt x="568" y="455"/>
                      </a:cubicBezTo>
                      <a:cubicBezTo>
                        <a:pt x="615" y="455"/>
                        <a:pt x="662" y="445"/>
                        <a:pt x="698" y="423"/>
                      </a:cubicBezTo>
                      <a:lnTo>
                        <a:pt x="748" y="394"/>
                      </a:lnTo>
                      <a:cubicBezTo>
                        <a:pt x="820" y="351"/>
                        <a:pt x="820" y="287"/>
                        <a:pt x="748" y="244"/>
                      </a:cubicBezTo>
                      <a:lnTo>
                        <a:pt x="380" y="28"/>
                      </a:lnTo>
                      <a:cubicBezTo>
                        <a:pt x="345" y="10"/>
                        <a:pt x="298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44"/>
                <p:cNvSpPr/>
                <p:nvPr/>
              </p:nvSpPr>
              <p:spPr>
                <a:xfrm>
                  <a:off x="-1593125" y="1043776"/>
                  <a:ext cx="88855" cy="49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599" extrusionOk="0">
                      <a:moveTo>
                        <a:pt x="500" y="0"/>
                      </a:moveTo>
                      <a:cubicBezTo>
                        <a:pt x="451" y="0"/>
                        <a:pt x="403" y="9"/>
                        <a:pt x="366" y="26"/>
                      </a:cubicBezTo>
                      <a:lnTo>
                        <a:pt x="71" y="207"/>
                      </a:lnTo>
                      <a:cubicBezTo>
                        <a:pt x="1" y="242"/>
                        <a:pt x="1" y="314"/>
                        <a:pt x="71" y="357"/>
                      </a:cubicBezTo>
                      <a:lnTo>
                        <a:pt x="439" y="566"/>
                      </a:lnTo>
                      <a:cubicBezTo>
                        <a:pt x="475" y="588"/>
                        <a:pt x="522" y="599"/>
                        <a:pt x="568" y="599"/>
                      </a:cubicBezTo>
                      <a:cubicBezTo>
                        <a:pt x="615" y="599"/>
                        <a:pt x="661" y="588"/>
                        <a:pt x="698" y="566"/>
                      </a:cubicBezTo>
                      <a:lnTo>
                        <a:pt x="1000" y="394"/>
                      </a:lnTo>
                      <a:cubicBezTo>
                        <a:pt x="1072" y="351"/>
                        <a:pt x="1072" y="285"/>
                        <a:pt x="1000" y="242"/>
                      </a:cubicBezTo>
                      <a:lnTo>
                        <a:pt x="632" y="26"/>
                      </a:lnTo>
                      <a:cubicBezTo>
                        <a:pt x="597" y="9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44"/>
                <p:cNvSpPr/>
                <p:nvPr/>
              </p:nvSpPr>
              <p:spPr>
                <a:xfrm>
                  <a:off x="-1531265" y="1078971"/>
                  <a:ext cx="86371" cy="48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3" h="585" extrusionOk="0">
                      <a:moveTo>
                        <a:pt x="500" y="0"/>
                      </a:moveTo>
                      <a:cubicBezTo>
                        <a:pt x="452" y="0"/>
                        <a:pt x="404" y="11"/>
                        <a:pt x="368" y="32"/>
                      </a:cubicBezTo>
                      <a:lnTo>
                        <a:pt x="73" y="205"/>
                      </a:lnTo>
                      <a:cubicBezTo>
                        <a:pt x="1" y="248"/>
                        <a:pt x="1" y="321"/>
                        <a:pt x="73" y="364"/>
                      </a:cubicBezTo>
                      <a:lnTo>
                        <a:pt x="411" y="559"/>
                      </a:lnTo>
                      <a:cubicBezTo>
                        <a:pt x="447" y="576"/>
                        <a:pt x="493" y="585"/>
                        <a:pt x="540" y="585"/>
                      </a:cubicBezTo>
                      <a:cubicBezTo>
                        <a:pt x="587" y="585"/>
                        <a:pt x="634" y="576"/>
                        <a:pt x="670" y="559"/>
                      </a:cubicBezTo>
                      <a:lnTo>
                        <a:pt x="972" y="378"/>
                      </a:lnTo>
                      <a:cubicBezTo>
                        <a:pt x="1043" y="343"/>
                        <a:pt x="1043" y="271"/>
                        <a:pt x="972" y="227"/>
                      </a:cubicBezTo>
                      <a:lnTo>
                        <a:pt x="634" y="32"/>
                      </a:lnTo>
                      <a:cubicBezTo>
                        <a:pt x="598" y="11"/>
                        <a:pt x="549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4"/>
                <p:cNvSpPr/>
                <p:nvPr/>
              </p:nvSpPr>
              <p:spPr>
                <a:xfrm>
                  <a:off x="-1652087" y="1076072"/>
                  <a:ext cx="106659" cy="60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" h="727" extrusionOk="0">
                      <a:moveTo>
                        <a:pt x="536" y="1"/>
                      </a:moveTo>
                      <a:cubicBezTo>
                        <a:pt x="488" y="1"/>
                        <a:pt x="439" y="11"/>
                        <a:pt x="404" y="33"/>
                      </a:cubicBezTo>
                      <a:lnTo>
                        <a:pt x="73" y="226"/>
                      </a:lnTo>
                      <a:cubicBezTo>
                        <a:pt x="0" y="269"/>
                        <a:pt x="0" y="342"/>
                        <a:pt x="73" y="378"/>
                      </a:cubicBezTo>
                      <a:lnTo>
                        <a:pt x="620" y="694"/>
                      </a:lnTo>
                      <a:cubicBezTo>
                        <a:pt x="655" y="715"/>
                        <a:pt x="702" y="726"/>
                        <a:pt x="749" y="726"/>
                      </a:cubicBezTo>
                      <a:cubicBezTo>
                        <a:pt x="797" y="726"/>
                        <a:pt x="846" y="715"/>
                        <a:pt x="885" y="694"/>
                      </a:cubicBezTo>
                      <a:lnTo>
                        <a:pt x="1215" y="499"/>
                      </a:lnTo>
                      <a:cubicBezTo>
                        <a:pt x="1287" y="456"/>
                        <a:pt x="1287" y="392"/>
                        <a:pt x="1215" y="349"/>
                      </a:cubicBezTo>
                      <a:lnTo>
                        <a:pt x="670" y="33"/>
                      </a:lnTo>
                      <a:cubicBezTo>
                        <a:pt x="633" y="11"/>
                        <a:pt x="585" y="1"/>
                        <a:pt x="536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44"/>
                <p:cNvSpPr/>
                <p:nvPr/>
              </p:nvSpPr>
              <p:spPr>
                <a:xfrm>
                  <a:off x="-1575238" y="1120542"/>
                  <a:ext cx="89352" cy="5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7" extrusionOk="0">
                      <a:moveTo>
                        <a:pt x="536" y="0"/>
                      </a:moveTo>
                      <a:cubicBezTo>
                        <a:pt x="487" y="0"/>
                        <a:pt x="439" y="9"/>
                        <a:pt x="402" y="27"/>
                      </a:cubicBezTo>
                      <a:lnTo>
                        <a:pt x="71" y="229"/>
                      </a:lnTo>
                      <a:cubicBezTo>
                        <a:pt x="0" y="264"/>
                        <a:pt x="0" y="336"/>
                        <a:pt x="71" y="379"/>
                      </a:cubicBezTo>
                      <a:lnTo>
                        <a:pt x="409" y="574"/>
                      </a:lnTo>
                      <a:cubicBezTo>
                        <a:pt x="445" y="596"/>
                        <a:pt x="492" y="607"/>
                        <a:pt x="539" y="607"/>
                      </a:cubicBezTo>
                      <a:cubicBezTo>
                        <a:pt x="586" y="607"/>
                        <a:pt x="633" y="596"/>
                        <a:pt x="668" y="574"/>
                      </a:cubicBezTo>
                      <a:lnTo>
                        <a:pt x="1006" y="379"/>
                      </a:lnTo>
                      <a:cubicBezTo>
                        <a:pt x="1079" y="336"/>
                        <a:pt x="1079" y="264"/>
                        <a:pt x="1006" y="229"/>
                      </a:cubicBezTo>
                      <a:lnTo>
                        <a:pt x="668" y="27"/>
                      </a:lnTo>
                      <a:cubicBezTo>
                        <a:pt x="633" y="9"/>
                        <a:pt x="584" y="0"/>
                        <a:pt x="536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44"/>
                <p:cNvSpPr/>
                <p:nvPr/>
              </p:nvSpPr>
              <p:spPr>
                <a:xfrm>
                  <a:off x="-1707984" y="1110522"/>
                  <a:ext cx="123221" cy="697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" h="842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1"/>
                        <a:pt x="1" y="314"/>
                        <a:pt x="71" y="357"/>
                      </a:cubicBezTo>
                      <a:lnTo>
                        <a:pt x="863" y="809"/>
                      </a:lnTo>
                      <a:cubicBezTo>
                        <a:pt x="899" y="831"/>
                        <a:pt x="945" y="841"/>
                        <a:pt x="992" y="841"/>
                      </a:cubicBezTo>
                      <a:cubicBezTo>
                        <a:pt x="1039" y="841"/>
                        <a:pt x="1086" y="831"/>
                        <a:pt x="1122" y="809"/>
                      </a:cubicBezTo>
                      <a:lnTo>
                        <a:pt x="1415" y="637"/>
                      </a:lnTo>
                      <a:cubicBezTo>
                        <a:pt x="1488" y="593"/>
                        <a:pt x="1488" y="530"/>
                        <a:pt x="1415" y="486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44"/>
                <p:cNvSpPr/>
                <p:nvPr/>
              </p:nvSpPr>
              <p:spPr>
                <a:xfrm>
                  <a:off x="-1821684" y="1176108"/>
                  <a:ext cx="100117" cy="55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676" extrusionOk="0">
                      <a:moveTo>
                        <a:pt x="514" y="0"/>
                      </a:moveTo>
                      <a:cubicBezTo>
                        <a:pt x="465" y="0"/>
                        <a:pt x="417" y="11"/>
                        <a:pt x="382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19"/>
                        <a:pt x="71" y="362"/>
                      </a:cubicBezTo>
                      <a:lnTo>
                        <a:pt x="561" y="643"/>
                      </a:lnTo>
                      <a:cubicBezTo>
                        <a:pt x="597" y="665"/>
                        <a:pt x="645" y="676"/>
                        <a:pt x="693" y="676"/>
                      </a:cubicBezTo>
                      <a:cubicBezTo>
                        <a:pt x="742" y="676"/>
                        <a:pt x="791" y="665"/>
                        <a:pt x="827" y="643"/>
                      </a:cubicBezTo>
                      <a:lnTo>
                        <a:pt x="1136" y="464"/>
                      </a:lnTo>
                      <a:cubicBezTo>
                        <a:pt x="1208" y="421"/>
                        <a:pt x="1208" y="355"/>
                        <a:pt x="1136" y="312"/>
                      </a:cubicBezTo>
                      <a:lnTo>
                        <a:pt x="647" y="33"/>
                      </a:lnTo>
                      <a:cubicBezTo>
                        <a:pt x="611" y="11"/>
                        <a:pt x="563" y="0"/>
                        <a:pt x="51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4"/>
                <p:cNvSpPr/>
                <p:nvPr/>
              </p:nvSpPr>
              <p:spPr>
                <a:xfrm>
                  <a:off x="-1764544" y="1142653"/>
                  <a:ext cx="148230" cy="84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" h="1021" extrusionOk="0">
                      <a:moveTo>
                        <a:pt x="511" y="1"/>
                      </a:moveTo>
                      <a:cubicBezTo>
                        <a:pt x="464" y="1"/>
                        <a:pt x="417" y="11"/>
                        <a:pt x="382" y="33"/>
                      </a:cubicBezTo>
                      <a:lnTo>
                        <a:pt x="71" y="212"/>
                      </a:lnTo>
                      <a:cubicBezTo>
                        <a:pt x="1" y="255"/>
                        <a:pt x="1" y="321"/>
                        <a:pt x="71" y="364"/>
                      </a:cubicBezTo>
                      <a:lnTo>
                        <a:pt x="1143" y="989"/>
                      </a:lnTo>
                      <a:cubicBezTo>
                        <a:pt x="1182" y="1010"/>
                        <a:pt x="1231" y="1021"/>
                        <a:pt x="1279" y="1021"/>
                      </a:cubicBezTo>
                      <a:cubicBezTo>
                        <a:pt x="1326" y="1021"/>
                        <a:pt x="1373" y="1010"/>
                        <a:pt x="1408" y="989"/>
                      </a:cubicBezTo>
                      <a:lnTo>
                        <a:pt x="1719" y="809"/>
                      </a:lnTo>
                      <a:cubicBezTo>
                        <a:pt x="1790" y="766"/>
                        <a:pt x="1790" y="695"/>
                        <a:pt x="1719" y="659"/>
                      </a:cubicBezTo>
                      <a:lnTo>
                        <a:pt x="641" y="33"/>
                      </a:lnTo>
                      <a:cubicBezTo>
                        <a:pt x="604" y="11"/>
                        <a:pt x="557" y="1"/>
                        <a:pt x="51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44"/>
                <p:cNvSpPr/>
                <p:nvPr/>
              </p:nvSpPr>
              <p:spPr>
                <a:xfrm>
                  <a:off x="-1644385" y="1212380"/>
                  <a:ext cx="87613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8" h="590" extrusionOk="0">
                      <a:moveTo>
                        <a:pt x="515" y="0"/>
                      </a:moveTo>
                      <a:cubicBezTo>
                        <a:pt x="467" y="0"/>
                        <a:pt x="418" y="11"/>
                        <a:pt x="382" y="33"/>
                      </a:cubicBezTo>
                      <a:lnTo>
                        <a:pt x="73" y="212"/>
                      </a:lnTo>
                      <a:cubicBezTo>
                        <a:pt x="0" y="255"/>
                        <a:pt x="0" y="319"/>
                        <a:pt x="73" y="362"/>
                      </a:cubicBezTo>
                      <a:lnTo>
                        <a:pt x="411" y="557"/>
                      </a:lnTo>
                      <a:cubicBezTo>
                        <a:pt x="447" y="579"/>
                        <a:pt x="496" y="590"/>
                        <a:pt x="544" y="590"/>
                      </a:cubicBezTo>
                      <a:cubicBezTo>
                        <a:pt x="592" y="590"/>
                        <a:pt x="640" y="579"/>
                        <a:pt x="677" y="557"/>
                      </a:cubicBezTo>
                      <a:lnTo>
                        <a:pt x="985" y="378"/>
                      </a:lnTo>
                      <a:cubicBezTo>
                        <a:pt x="1058" y="342"/>
                        <a:pt x="1058" y="269"/>
                        <a:pt x="985" y="226"/>
                      </a:cubicBezTo>
                      <a:lnTo>
                        <a:pt x="647" y="33"/>
                      </a:lnTo>
                      <a:cubicBezTo>
                        <a:pt x="612" y="11"/>
                        <a:pt x="564" y="0"/>
                        <a:pt x="515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44"/>
                <p:cNvSpPr/>
                <p:nvPr/>
              </p:nvSpPr>
              <p:spPr>
                <a:xfrm>
                  <a:off x="-1584844" y="1246829"/>
                  <a:ext cx="84135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69" extrusionOk="0">
                      <a:moveTo>
                        <a:pt x="512" y="0"/>
                      </a:moveTo>
                      <a:cubicBezTo>
                        <a:pt x="465" y="0"/>
                        <a:pt x="418" y="11"/>
                        <a:pt x="382" y="32"/>
                      </a:cubicBezTo>
                      <a:lnTo>
                        <a:pt x="73" y="214"/>
                      </a:lnTo>
                      <a:cubicBezTo>
                        <a:pt x="1" y="257"/>
                        <a:pt x="1" y="321"/>
                        <a:pt x="73" y="364"/>
                      </a:cubicBezTo>
                      <a:lnTo>
                        <a:pt x="375" y="536"/>
                      </a:lnTo>
                      <a:cubicBezTo>
                        <a:pt x="411" y="558"/>
                        <a:pt x="457" y="569"/>
                        <a:pt x="504" y="569"/>
                      </a:cubicBezTo>
                      <a:cubicBezTo>
                        <a:pt x="551" y="569"/>
                        <a:pt x="598" y="558"/>
                        <a:pt x="634" y="536"/>
                      </a:cubicBezTo>
                      <a:lnTo>
                        <a:pt x="943" y="357"/>
                      </a:lnTo>
                      <a:cubicBezTo>
                        <a:pt x="1015" y="314"/>
                        <a:pt x="1015" y="248"/>
                        <a:pt x="943" y="205"/>
                      </a:cubicBezTo>
                      <a:lnTo>
                        <a:pt x="648" y="32"/>
                      </a:lnTo>
                      <a:cubicBezTo>
                        <a:pt x="608" y="11"/>
                        <a:pt x="560" y="0"/>
                        <a:pt x="51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4"/>
                <p:cNvSpPr/>
                <p:nvPr/>
              </p:nvSpPr>
              <p:spPr>
                <a:xfrm>
                  <a:off x="-888982" y="1516960"/>
                  <a:ext cx="130426" cy="73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5" h="888" extrusionOk="0">
                      <a:moveTo>
                        <a:pt x="540" y="0"/>
                      </a:moveTo>
                      <a:cubicBezTo>
                        <a:pt x="493" y="0"/>
                        <a:pt x="446" y="9"/>
                        <a:pt x="410" y="28"/>
                      </a:cubicBezTo>
                      <a:lnTo>
                        <a:pt x="73" y="221"/>
                      </a:lnTo>
                      <a:cubicBezTo>
                        <a:pt x="1" y="264"/>
                        <a:pt x="1" y="336"/>
                        <a:pt x="73" y="379"/>
                      </a:cubicBezTo>
                      <a:lnTo>
                        <a:pt x="907" y="861"/>
                      </a:lnTo>
                      <a:cubicBezTo>
                        <a:pt x="943" y="879"/>
                        <a:pt x="991" y="888"/>
                        <a:pt x="1039" y="888"/>
                      </a:cubicBezTo>
                      <a:cubicBezTo>
                        <a:pt x="1088" y="888"/>
                        <a:pt x="1136" y="879"/>
                        <a:pt x="1172" y="861"/>
                      </a:cubicBezTo>
                      <a:lnTo>
                        <a:pt x="1503" y="668"/>
                      </a:lnTo>
                      <a:cubicBezTo>
                        <a:pt x="1574" y="624"/>
                        <a:pt x="1574" y="552"/>
                        <a:pt x="1503" y="509"/>
                      </a:cubicBezTo>
                      <a:lnTo>
                        <a:pt x="668" y="28"/>
                      </a:lnTo>
                      <a:cubicBezTo>
                        <a:pt x="633" y="9"/>
                        <a:pt x="587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4"/>
                <p:cNvSpPr/>
                <p:nvPr/>
              </p:nvSpPr>
              <p:spPr>
                <a:xfrm>
                  <a:off x="-947281" y="1483256"/>
                  <a:ext cx="88690" cy="4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" h="597" extrusionOk="0">
                      <a:moveTo>
                        <a:pt x="539" y="0"/>
                      </a:moveTo>
                      <a:cubicBezTo>
                        <a:pt x="493" y="0"/>
                        <a:pt x="446" y="11"/>
                        <a:pt x="410" y="33"/>
                      </a:cubicBezTo>
                      <a:lnTo>
                        <a:pt x="72" y="226"/>
                      </a:lnTo>
                      <a:cubicBezTo>
                        <a:pt x="1" y="269"/>
                        <a:pt x="1" y="334"/>
                        <a:pt x="72" y="378"/>
                      </a:cubicBezTo>
                      <a:lnTo>
                        <a:pt x="396" y="564"/>
                      </a:lnTo>
                      <a:cubicBezTo>
                        <a:pt x="431" y="585"/>
                        <a:pt x="480" y="596"/>
                        <a:pt x="528" y="596"/>
                      </a:cubicBezTo>
                      <a:cubicBezTo>
                        <a:pt x="577" y="596"/>
                        <a:pt x="625" y="585"/>
                        <a:pt x="662" y="564"/>
                      </a:cubicBezTo>
                      <a:lnTo>
                        <a:pt x="993" y="369"/>
                      </a:lnTo>
                      <a:cubicBezTo>
                        <a:pt x="1071" y="326"/>
                        <a:pt x="1064" y="262"/>
                        <a:pt x="993" y="219"/>
                      </a:cubicBezTo>
                      <a:lnTo>
                        <a:pt x="669" y="33"/>
                      </a:lnTo>
                      <a:cubicBezTo>
                        <a:pt x="632" y="11"/>
                        <a:pt x="586" y="0"/>
                        <a:pt x="539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4"/>
                <p:cNvSpPr/>
                <p:nvPr/>
              </p:nvSpPr>
              <p:spPr>
                <a:xfrm>
                  <a:off x="-982972" y="1528968"/>
                  <a:ext cx="165537" cy="94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137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14"/>
                        <a:pt x="71" y="357"/>
                      </a:cubicBezTo>
                      <a:lnTo>
                        <a:pt x="1365" y="1104"/>
                      </a:lnTo>
                      <a:cubicBezTo>
                        <a:pt x="1405" y="1125"/>
                        <a:pt x="1454" y="1136"/>
                        <a:pt x="1501" y="1136"/>
                      </a:cubicBezTo>
                      <a:cubicBezTo>
                        <a:pt x="1549" y="1136"/>
                        <a:pt x="1596" y="1125"/>
                        <a:pt x="1631" y="1104"/>
                      </a:cubicBezTo>
                      <a:lnTo>
                        <a:pt x="1926" y="931"/>
                      </a:lnTo>
                      <a:cubicBezTo>
                        <a:pt x="1998" y="888"/>
                        <a:pt x="1998" y="824"/>
                        <a:pt x="1926" y="781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4"/>
                <p:cNvSpPr/>
                <p:nvPr/>
              </p:nvSpPr>
              <p:spPr>
                <a:xfrm>
                  <a:off x="-1040112" y="1495677"/>
                  <a:ext cx="83969" cy="47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" h="569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6" y="33"/>
                      </a:cubicBezTo>
                      <a:lnTo>
                        <a:pt x="71" y="205"/>
                      </a:lnTo>
                      <a:cubicBezTo>
                        <a:pt x="1" y="248"/>
                        <a:pt x="1" y="321"/>
                        <a:pt x="71" y="357"/>
                      </a:cubicBezTo>
                      <a:lnTo>
                        <a:pt x="380" y="536"/>
                      </a:lnTo>
                      <a:cubicBezTo>
                        <a:pt x="416" y="558"/>
                        <a:pt x="465" y="569"/>
                        <a:pt x="514" y="569"/>
                      </a:cubicBezTo>
                      <a:cubicBezTo>
                        <a:pt x="563" y="569"/>
                        <a:pt x="611" y="558"/>
                        <a:pt x="648" y="536"/>
                      </a:cubicBezTo>
                      <a:lnTo>
                        <a:pt x="941" y="364"/>
                      </a:lnTo>
                      <a:cubicBezTo>
                        <a:pt x="1013" y="328"/>
                        <a:pt x="1013" y="255"/>
                        <a:pt x="941" y="212"/>
                      </a:cubicBezTo>
                      <a:lnTo>
                        <a:pt x="632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44"/>
                <p:cNvSpPr/>
                <p:nvPr/>
              </p:nvSpPr>
              <p:spPr>
                <a:xfrm>
                  <a:off x="-1496070" y="1233083"/>
                  <a:ext cx="84632" cy="46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4" extrusionOk="0">
                      <a:moveTo>
                        <a:pt x="503" y="0"/>
                      </a:moveTo>
                      <a:cubicBezTo>
                        <a:pt x="456" y="0"/>
                        <a:pt x="410" y="9"/>
                        <a:pt x="374" y="26"/>
                      </a:cubicBezTo>
                      <a:lnTo>
                        <a:pt x="79" y="198"/>
                      </a:lnTo>
                      <a:cubicBezTo>
                        <a:pt x="0" y="242"/>
                        <a:pt x="7" y="314"/>
                        <a:pt x="79" y="357"/>
                      </a:cubicBezTo>
                      <a:lnTo>
                        <a:pt x="388" y="537"/>
                      </a:lnTo>
                      <a:cubicBezTo>
                        <a:pt x="424" y="555"/>
                        <a:pt x="471" y="564"/>
                        <a:pt x="518" y="564"/>
                      </a:cubicBezTo>
                      <a:cubicBezTo>
                        <a:pt x="566" y="564"/>
                        <a:pt x="614" y="555"/>
                        <a:pt x="654" y="537"/>
                      </a:cubicBezTo>
                      <a:lnTo>
                        <a:pt x="949" y="364"/>
                      </a:lnTo>
                      <a:cubicBezTo>
                        <a:pt x="1021" y="321"/>
                        <a:pt x="1021" y="250"/>
                        <a:pt x="949" y="207"/>
                      </a:cubicBezTo>
                      <a:lnTo>
                        <a:pt x="633" y="26"/>
                      </a:lnTo>
                      <a:cubicBezTo>
                        <a:pt x="597" y="9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44"/>
                <p:cNvSpPr/>
                <p:nvPr/>
              </p:nvSpPr>
              <p:spPr>
                <a:xfrm>
                  <a:off x="-729405" y="1542052"/>
                  <a:ext cx="89352" cy="50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" h="606" extrusionOk="0">
                      <a:moveTo>
                        <a:pt x="503" y="1"/>
                      </a:moveTo>
                      <a:cubicBezTo>
                        <a:pt x="457" y="1"/>
                        <a:pt x="410" y="12"/>
                        <a:pt x="373" y="33"/>
                      </a:cubicBezTo>
                      <a:lnTo>
                        <a:pt x="72" y="206"/>
                      </a:lnTo>
                      <a:cubicBezTo>
                        <a:pt x="1" y="249"/>
                        <a:pt x="1" y="321"/>
                        <a:pt x="72" y="365"/>
                      </a:cubicBezTo>
                      <a:lnTo>
                        <a:pt x="446" y="573"/>
                      </a:lnTo>
                      <a:cubicBezTo>
                        <a:pt x="482" y="595"/>
                        <a:pt x="529" y="606"/>
                        <a:pt x="575" y="606"/>
                      </a:cubicBezTo>
                      <a:cubicBezTo>
                        <a:pt x="622" y="606"/>
                        <a:pt x="668" y="595"/>
                        <a:pt x="705" y="573"/>
                      </a:cubicBezTo>
                      <a:lnTo>
                        <a:pt x="1007" y="401"/>
                      </a:lnTo>
                      <a:cubicBezTo>
                        <a:pt x="1079" y="358"/>
                        <a:pt x="1079" y="292"/>
                        <a:pt x="1007" y="249"/>
                      </a:cubicBezTo>
                      <a:lnTo>
                        <a:pt x="632" y="33"/>
                      </a:lnTo>
                      <a:cubicBezTo>
                        <a:pt x="597" y="12"/>
                        <a:pt x="550" y="1"/>
                        <a:pt x="50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44"/>
                <p:cNvSpPr/>
                <p:nvPr/>
              </p:nvSpPr>
              <p:spPr>
                <a:xfrm>
                  <a:off x="-788366" y="1574845"/>
                  <a:ext cx="92333" cy="51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5" h="626" extrusionOk="0">
                      <a:moveTo>
                        <a:pt x="540" y="0"/>
                      </a:moveTo>
                      <a:cubicBezTo>
                        <a:pt x="493" y="0"/>
                        <a:pt x="446" y="11"/>
                        <a:pt x="411" y="32"/>
                      </a:cubicBezTo>
                      <a:lnTo>
                        <a:pt x="73" y="227"/>
                      </a:lnTo>
                      <a:cubicBezTo>
                        <a:pt x="0" y="270"/>
                        <a:pt x="0" y="334"/>
                        <a:pt x="73" y="377"/>
                      </a:cubicBezTo>
                      <a:lnTo>
                        <a:pt x="438" y="593"/>
                      </a:lnTo>
                      <a:cubicBezTo>
                        <a:pt x="478" y="615"/>
                        <a:pt x="527" y="625"/>
                        <a:pt x="575" y="625"/>
                      </a:cubicBezTo>
                      <a:cubicBezTo>
                        <a:pt x="622" y="625"/>
                        <a:pt x="669" y="615"/>
                        <a:pt x="704" y="593"/>
                      </a:cubicBezTo>
                      <a:lnTo>
                        <a:pt x="1042" y="400"/>
                      </a:lnTo>
                      <a:cubicBezTo>
                        <a:pt x="1115" y="357"/>
                        <a:pt x="1115" y="284"/>
                        <a:pt x="1042" y="248"/>
                      </a:cubicBezTo>
                      <a:lnTo>
                        <a:pt x="670" y="32"/>
                      </a:lnTo>
                      <a:cubicBezTo>
                        <a:pt x="633" y="11"/>
                        <a:pt x="586" y="0"/>
                        <a:pt x="54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44"/>
                <p:cNvSpPr/>
                <p:nvPr/>
              </p:nvSpPr>
              <p:spPr>
                <a:xfrm>
                  <a:off x="-1128803" y="1311836"/>
                  <a:ext cx="79746" cy="44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" h="540" extrusionOk="0">
                      <a:moveTo>
                        <a:pt x="500" y="0"/>
                      </a:moveTo>
                      <a:cubicBezTo>
                        <a:pt x="451" y="0"/>
                        <a:pt x="402" y="11"/>
                        <a:pt x="366" y="32"/>
                      </a:cubicBezTo>
                      <a:lnTo>
                        <a:pt x="71" y="205"/>
                      </a:lnTo>
                      <a:cubicBezTo>
                        <a:pt x="0" y="239"/>
                        <a:pt x="0" y="312"/>
                        <a:pt x="71" y="355"/>
                      </a:cubicBezTo>
                      <a:lnTo>
                        <a:pt x="330" y="507"/>
                      </a:lnTo>
                      <a:cubicBezTo>
                        <a:pt x="366" y="528"/>
                        <a:pt x="415" y="539"/>
                        <a:pt x="464" y="539"/>
                      </a:cubicBezTo>
                      <a:cubicBezTo>
                        <a:pt x="512" y="539"/>
                        <a:pt x="561" y="528"/>
                        <a:pt x="597" y="507"/>
                      </a:cubicBezTo>
                      <a:lnTo>
                        <a:pt x="891" y="334"/>
                      </a:lnTo>
                      <a:cubicBezTo>
                        <a:pt x="963" y="291"/>
                        <a:pt x="963" y="219"/>
                        <a:pt x="891" y="176"/>
                      </a:cubicBezTo>
                      <a:lnTo>
                        <a:pt x="632" y="32"/>
                      </a:lnTo>
                      <a:cubicBezTo>
                        <a:pt x="596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44"/>
                <p:cNvSpPr/>
                <p:nvPr/>
              </p:nvSpPr>
              <p:spPr>
                <a:xfrm>
                  <a:off x="-672927" y="1521266"/>
                  <a:ext cx="68649" cy="38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460" extrusionOk="0">
                      <a:moveTo>
                        <a:pt x="254" y="0"/>
                      </a:moveTo>
                      <a:cubicBezTo>
                        <a:pt x="206" y="0"/>
                        <a:pt x="159" y="11"/>
                        <a:pt x="123" y="32"/>
                      </a:cubicBezTo>
                      <a:lnTo>
                        <a:pt x="73" y="62"/>
                      </a:lnTo>
                      <a:cubicBezTo>
                        <a:pt x="0" y="105"/>
                        <a:pt x="0" y="177"/>
                        <a:pt x="73" y="212"/>
                      </a:cubicBezTo>
                      <a:lnTo>
                        <a:pt x="447" y="427"/>
                      </a:lnTo>
                      <a:cubicBezTo>
                        <a:pt x="482" y="449"/>
                        <a:pt x="529" y="460"/>
                        <a:pt x="576" y="460"/>
                      </a:cubicBezTo>
                      <a:cubicBezTo>
                        <a:pt x="623" y="460"/>
                        <a:pt x="670" y="449"/>
                        <a:pt x="706" y="427"/>
                      </a:cubicBezTo>
                      <a:lnTo>
                        <a:pt x="756" y="400"/>
                      </a:lnTo>
                      <a:cubicBezTo>
                        <a:pt x="828" y="357"/>
                        <a:pt x="828" y="291"/>
                        <a:pt x="756" y="248"/>
                      </a:cubicBezTo>
                      <a:lnTo>
                        <a:pt x="388" y="32"/>
                      </a:lnTo>
                      <a:cubicBezTo>
                        <a:pt x="350" y="11"/>
                        <a:pt x="301" y="0"/>
                        <a:pt x="25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44"/>
                <p:cNvSpPr/>
                <p:nvPr/>
              </p:nvSpPr>
              <p:spPr>
                <a:xfrm>
                  <a:off x="-788366" y="1454686"/>
                  <a:ext cx="65503" cy="36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" h="438" extrusionOk="0">
                      <a:moveTo>
                        <a:pt x="252" y="0"/>
                      </a:moveTo>
                      <a:cubicBezTo>
                        <a:pt x="206" y="0"/>
                        <a:pt x="159" y="11"/>
                        <a:pt x="123" y="33"/>
                      </a:cubicBezTo>
                      <a:lnTo>
                        <a:pt x="73" y="60"/>
                      </a:lnTo>
                      <a:cubicBezTo>
                        <a:pt x="0" y="103"/>
                        <a:pt x="0" y="169"/>
                        <a:pt x="73" y="212"/>
                      </a:cubicBezTo>
                      <a:lnTo>
                        <a:pt x="411" y="405"/>
                      </a:lnTo>
                      <a:cubicBezTo>
                        <a:pt x="446" y="427"/>
                        <a:pt x="493" y="438"/>
                        <a:pt x="540" y="438"/>
                      </a:cubicBezTo>
                      <a:cubicBezTo>
                        <a:pt x="588" y="438"/>
                        <a:pt x="637" y="427"/>
                        <a:pt x="677" y="405"/>
                      </a:cubicBezTo>
                      <a:lnTo>
                        <a:pt x="720" y="378"/>
                      </a:lnTo>
                      <a:cubicBezTo>
                        <a:pt x="790" y="341"/>
                        <a:pt x="790" y="269"/>
                        <a:pt x="720" y="226"/>
                      </a:cubicBezTo>
                      <a:lnTo>
                        <a:pt x="382" y="33"/>
                      </a:lnTo>
                      <a:cubicBezTo>
                        <a:pt x="345" y="11"/>
                        <a:pt x="299" y="0"/>
                        <a:pt x="25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44"/>
                <p:cNvSpPr/>
                <p:nvPr/>
              </p:nvSpPr>
              <p:spPr>
                <a:xfrm>
                  <a:off x="-728825" y="1489053"/>
                  <a:ext cx="62522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18" extrusionOk="0">
                      <a:moveTo>
                        <a:pt x="252" y="1"/>
                      </a:moveTo>
                      <a:cubicBezTo>
                        <a:pt x="205" y="1"/>
                        <a:pt x="159" y="12"/>
                        <a:pt x="123" y="33"/>
                      </a:cubicBezTo>
                      <a:lnTo>
                        <a:pt x="71" y="63"/>
                      </a:lnTo>
                      <a:cubicBezTo>
                        <a:pt x="1" y="106"/>
                        <a:pt x="1" y="170"/>
                        <a:pt x="71" y="213"/>
                      </a:cubicBezTo>
                      <a:lnTo>
                        <a:pt x="366" y="385"/>
                      </a:lnTo>
                      <a:cubicBezTo>
                        <a:pt x="403" y="407"/>
                        <a:pt x="451" y="418"/>
                        <a:pt x="500" y="418"/>
                      </a:cubicBezTo>
                      <a:cubicBezTo>
                        <a:pt x="548" y="418"/>
                        <a:pt x="597" y="407"/>
                        <a:pt x="632" y="385"/>
                      </a:cubicBezTo>
                      <a:lnTo>
                        <a:pt x="684" y="358"/>
                      </a:lnTo>
                      <a:cubicBezTo>
                        <a:pt x="755" y="314"/>
                        <a:pt x="755" y="242"/>
                        <a:pt x="684" y="206"/>
                      </a:cubicBezTo>
                      <a:lnTo>
                        <a:pt x="382" y="33"/>
                      </a:lnTo>
                      <a:cubicBezTo>
                        <a:pt x="346" y="12"/>
                        <a:pt x="299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44"/>
                <p:cNvSpPr/>
                <p:nvPr/>
              </p:nvSpPr>
              <p:spPr>
                <a:xfrm>
                  <a:off x="-844926" y="1475389"/>
                  <a:ext cx="142930" cy="81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" h="980" extrusionOk="0">
                      <a:moveTo>
                        <a:pt x="504" y="0"/>
                      </a:moveTo>
                      <a:cubicBezTo>
                        <a:pt x="457" y="0"/>
                        <a:pt x="411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21"/>
                        <a:pt x="73" y="357"/>
                      </a:cubicBezTo>
                      <a:lnTo>
                        <a:pt x="1085" y="947"/>
                      </a:lnTo>
                      <a:cubicBezTo>
                        <a:pt x="1121" y="969"/>
                        <a:pt x="1170" y="979"/>
                        <a:pt x="1219" y="979"/>
                      </a:cubicBezTo>
                      <a:cubicBezTo>
                        <a:pt x="1268" y="979"/>
                        <a:pt x="1316" y="969"/>
                        <a:pt x="1353" y="947"/>
                      </a:cubicBezTo>
                      <a:lnTo>
                        <a:pt x="1646" y="774"/>
                      </a:lnTo>
                      <a:cubicBezTo>
                        <a:pt x="1725" y="731"/>
                        <a:pt x="1718" y="666"/>
                        <a:pt x="1646" y="623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4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44"/>
                <p:cNvSpPr/>
                <p:nvPr/>
              </p:nvSpPr>
              <p:spPr>
                <a:xfrm>
                  <a:off x="-846665" y="1421230"/>
                  <a:ext cx="64923" cy="35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433" extrusionOk="0">
                      <a:moveTo>
                        <a:pt x="253" y="1"/>
                      </a:moveTo>
                      <a:cubicBezTo>
                        <a:pt x="205" y="1"/>
                        <a:pt x="158" y="11"/>
                        <a:pt x="123" y="33"/>
                      </a:cubicBezTo>
                      <a:lnTo>
                        <a:pt x="71" y="62"/>
                      </a:lnTo>
                      <a:cubicBezTo>
                        <a:pt x="0" y="98"/>
                        <a:pt x="0" y="169"/>
                        <a:pt x="71" y="212"/>
                      </a:cubicBezTo>
                      <a:lnTo>
                        <a:pt x="396" y="400"/>
                      </a:lnTo>
                      <a:cubicBezTo>
                        <a:pt x="432" y="422"/>
                        <a:pt x="480" y="433"/>
                        <a:pt x="528" y="433"/>
                      </a:cubicBezTo>
                      <a:cubicBezTo>
                        <a:pt x="577" y="433"/>
                        <a:pt x="625" y="422"/>
                        <a:pt x="661" y="400"/>
                      </a:cubicBezTo>
                      <a:lnTo>
                        <a:pt x="711" y="371"/>
                      </a:lnTo>
                      <a:cubicBezTo>
                        <a:pt x="784" y="328"/>
                        <a:pt x="784" y="255"/>
                        <a:pt x="704" y="221"/>
                      </a:cubicBezTo>
                      <a:lnTo>
                        <a:pt x="389" y="33"/>
                      </a:lnTo>
                      <a:cubicBezTo>
                        <a:pt x="349" y="11"/>
                        <a:pt x="300" y="1"/>
                        <a:pt x="253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44"/>
                <p:cNvSpPr/>
                <p:nvPr/>
              </p:nvSpPr>
              <p:spPr>
                <a:xfrm>
                  <a:off x="-903805" y="1387940"/>
                  <a:ext cx="63764" cy="35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" h="425" extrusionOk="0">
                      <a:moveTo>
                        <a:pt x="252" y="1"/>
                      </a:moveTo>
                      <a:cubicBezTo>
                        <a:pt x="205" y="1"/>
                        <a:pt x="158" y="11"/>
                        <a:pt x="123" y="33"/>
                      </a:cubicBezTo>
                      <a:lnTo>
                        <a:pt x="71" y="62"/>
                      </a:lnTo>
                      <a:cubicBezTo>
                        <a:pt x="0" y="105"/>
                        <a:pt x="0" y="169"/>
                        <a:pt x="71" y="212"/>
                      </a:cubicBezTo>
                      <a:lnTo>
                        <a:pt x="382" y="392"/>
                      </a:lnTo>
                      <a:cubicBezTo>
                        <a:pt x="417" y="413"/>
                        <a:pt x="465" y="424"/>
                        <a:pt x="514" y="424"/>
                      </a:cubicBezTo>
                      <a:cubicBezTo>
                        <a:pt x="562" y="424"/>
                        <a:pt x="611" y="413"/>
                        <a:pt x="647" y="392"/>
                      </a:cubicBezTo>
                      <a:lnTo>
                        <a:pt x="697" y="364"/>
                      </a:lnTo>
                      <a:cubicBezTo>
                        <a:pt x="770" y="321"/>
                        <a:pt x="770" y="255"/>
                        <a:pt x="697" y="212"/>
                      </a:cubicBezTo>
                      <a:lnTo>
                        <a:pt x="382" y="33"/>
                      </a:lnTo>
                      <a:cubicBezTo>
                        <a:pt x="345" y="11"/>
                        <a:pt x="298" y="1"/>
                        <a:pt x="25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44"/>
                <p:cNvSpPr/>
                <p:nvPr/>
              </p:nvSpPr>
              <p:spPr>
                <a:xfrm>
                  <a:off x="-959785" y="1355809"/>
                  <a:ext cx="62604" cy="34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418" extrusionOk="0">
                      <a:moveTo>
                        <a:pt x="248" y="0"/>
                      </a:moveTo>
                      <a:cubicBezTo>
                        <a:pt x="199" y="0"/>
                        <a:pt x="151" y="11"/>
                        <a:pt x="116" y="33"/>
                      </a:cubicBezTo>
                      <a:lnTo>
                        <a:pt x="73" y="62"/>
                      </a:lnTo>
                      <a:cubicBezTo>
                        <a:pt x="0" y="97"/>
                        <a:pt x="0" y="169"/>
                        <a:pt x="73" y="212"/>
                      </a:cubicBezTo>
                      <a:lnTo>
                        <a:pt x="368" y="385"/>
                      </a:lnTo>
                      <a:cubicBezTo>
                        <a:pt x="403" y="406"/>
                        <a:pt x="451" y="417"/>
                        <a:pt x="500" y="417"/>
                      </a:cubicBezTo>
                      <a:cubicBezTo>
                        <a:pt x="548" y="417"/>
                        <a:pt x="597" y="406"/>
                        <a:pt x="633" y="385"/>
                      </a:cubicBezTo>
                      <a:lnTo>
                        <a:pt x="683" y="355"/>
                      </a:lnTo>
                      <a:cubicBezTo>
                        <a:pt x="756" y="312"/>
                        <a:pt x="756" y="241"/>
                        <a:pt x="676" y="205"/>
                      </a:cubicBezTo>
                      <a:lnTo>
                        <a:pt x="381" y="33"/>
                      </a:lnTo>
                      <a:cubicBezTo>
                        <a:pt x="345" y="11"/>
                        <a:pt x="296" y="0"/>
                        <a:pt x="248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44"/>
                <p:cNvSpPr/>
                <p:nvPr/>
              </p:nvSpPr>
              <p:spPr>
                <a:xfrm>
                  <a:off x="-1016345" y="1376678"/>
                  <a:ext cx="82727" cy="46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61" extrusionOk="0">
                      <a:moveTo>
                        <a:pt x="500" y="0"/>
                      </a:moveTo>
                      <a:cubicBezTo>
                        <a:pt x="451" y="0"/>
                        <a:pt x="403" y="11"/>
                        <a:pt x="367" y="33"/>
                      </a:cubicBezTo>
                      <a:lnTo>
                        <a:pt x="72" y="205"/>
                      </a:lnTo>
                      <a:cubicBezTo>
                        <a:pt x="0" y="248"/>
                        <a:pt x="0" y="312"/>
                        <a:pt x="72" y="355"/>
                      </a:cubicBezTo>
                      <a:lnTo>
                        <a:pt x="367" y="528"/>
                      </a:lnTo>
                      <a:cubicBezTo>
                        <a:pt x="403" y="549"/>
                        <a:pt x="451" y="560"/>
                        <a:pt x="500" y="560"/>
                      </a:cubicBezTo>
                      <a:cubicBezTo>
                        <a:pt x="548" y="560"/>
                        <a:pt x="597" y="549"/>
                        <a:pt x="633" y="528"/>
                      </a:cubicBezTo>
                      <a:lnTo>
                        <a:pt x="928" y="355"/>
                      </a:lnTo>
                      <a:cubicBezTo>
                        <a:pt x="999" y="312"/>
                        <a:pt x="999" y="241"/>
                        <a:pt x="928" y="205"/>
                      </a:cubicBezTo>
                      <a:lnTo>
                        <a:pt x="633" y="33"/>
                      </a:lnTo>
                      <a:cubicBezTo>
                        <a:pt x="597" y="11"/>
                        <a:pt x="548" y="0"/>
                        <a:pt x="50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5" name="Google Shape;1645;p44"/>
                <p:cNvSpPr/>
                <p:nvPr/>
              </p:nvSpPr>
              <p:spPr>
                <a:xfrm>
                  <a:off x="-960365" y="1408808"/>
                  <a:ext cx="84632" cy="47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" h="568" extrusionOk="0">
                      <a:moveTo>
                        <a:pt x="502" y="0"/>
                      </a:moveTo>
                      <a:cubicBezTo>
                        <a:pt x="454" y="0"/>
                        <a:pt x="406" y="11"/>
                        <a:pt x="366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9"/>
                        <a:pt x="73" y="355"/>
                      </a:cubicBezTo>
                      <a:lnTo>
                        <a:pt x="382" y="535"/>
                      </a:lnTo>
                      <a:cubicBezTo>
                        <a:pt x="421" y="556"/>
                        <a:pt x="470" y="567"/>
                        <a:pt x="517" y="567"/>
                      </a:cubicBezTo>
                      <a:cubicBezTo>
                        <a:pt x="564" y="567"/>
                        <a:pt x="611" y="556"/>
                        <a:pt x="647" y="535"/>
                      </a:cubicBezTo>
                      <a:lnTo>
                        <a:pt x="942" y="362"/>
                      </a:lnTo>
                      <a:cubicBezTo>
                        <a:pt x="1022" y="319"/>
                        <a:pt x="1013" y="255"/>
                        <a:pt x="942" y="212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6" name="Google Shape;1646;p44"/>
                <p:cNvSpPr/>
                <p:nvPr/>
              </p:nvSpPr>
              <p:spPr>
                <a:xfrm>
                  <a:off x="-903225" y="1442099"/>
                  <a:ext cx="85211" cy="47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576" extrusionOk="0">
                      <a:moveTo>
                        <a:pt x="503" y="0"/>
                      </a:moveTo>
                      <a:cubicBezTo>
                        <a:pt x="457" y="0"/>
                        <a:pt x="410" y="11"/>
                        <a:pt x="375" y="33"/>
                      </a:cubicBezTo>
                      <a:lnTo>
                        <a:pt x="73" y="205"/>
                      </a:lnTo>
                      <a:cubicBezTo>
                        <a:pt x="0" y="248"/>
                        <a:pt x="0" y="314"/>
                        <a:pt x="73" y="357"/>
                      </a:cubicBezTo>
                      <a:lnTo>
                        <a:pt x="395" y="543"/>
                      </a:lnTo>
                      <a:cubicBezTo>
                        <a:pt x="432" y="565"/>
                        <a:pt x="480" y="576"/>
                        <a:pt x="529" y="576"/>
                      </a:cubicBezTo>
                      <a:cubicBezTo>
                        <a:pt x="577" y="576"/>
                        <a:pt x="626" y="565"/>
                        <a:pt x="661" y="543"/>
                      </a:cubicBezTo>
                      <a:lnTo>
                        <a:pt x="956" y="371"/>
                      </a:lnTo>
                      <a:cubicBezTo>
                        <a:pt x="1028" y="328"/>
                        <a:pt x="1028" y="255"/>
                        <a:pt x="956" y="219"/>
                      </a:cubicBezTo>
                      <a:lnTo>
                        <a:pt x="633" y="33"/>
                      </a:lnTo>
                      <a:cubicBezTo>
                        <a:pt x="597" y="11"/>
                        <a:pt x="550" y="0"/>
                        <a:pt x="503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44"/>
                <p:cNvSpPr/>
                <p:nvPr/>
              </p:nvSpPr>
              <p:spPr>
                <a:xfrm>
                  <a:off x="-1130128" y="1257512"/>
                  <a:ext cx="63847" cy="35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" h="426" extrusionOk="0">
                      <a:moveTo>
                        <a:pt x="257" y="1"/>
                      </a:moveTo>
                      <a:cubicBezTo>
                        <a:pt x="208" y="1"/>
                        <a:pt x="160" y="11"/>
                        <a:pt x="123" y="33"/>
                      </a:cubicBezTo>
                      <a:lnTo>
                        <a:pt x="73" y="62"/>
                      </a:lnTo>
                      <a:cubicBezTo>
                        <a:pt x="1" y="105"/>
                        <a:pt x="9" y="171"/>
                        <a:pt x="80" y="214"/>
                      </a:cubicBezTo>
                      <a:lnTo>
                        <a:pt x="389" y="393"/>
                      </a:lnTo>
                      <a:cubicBezTo>
                        <a:pt x="425" y="415"/>
                        <a:pt x="472" y="426"/>
                        <a:pt x="519" y="426"/>
                      </a:cubicBezTo>
                      <a:cubicBezTo>
                        <a:pt x="566" y="426"/>
                        <a:pt x="612" y="415"/>
                        <a:pt x="648" y="393"/>
                      </a:cubicBezTo>
                      <a:lnTo>
                        <a:pt x="700" y="364"/>
                      </a:lnTo>
                      <a:cubicBezTo>
                        <a:pt x="770" y="321"/>
                        <a:pt x="770" y="257"/>
                        <a:pt x="700" y="214"/>
                      </a:cubicBezTo>
                      <a:lnTo>
                        <a:pt x="389" y="33"/>
                      </a:lnTo>
                      <a:cubicBezTo>
                        <a:pt x="354" y="11"/>
                        <a:pt x="305" y="1"/>
                        <a:pt x="257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8" name="Google Shape;1648;p44"/>
                <p:cNvSpPr/>
                <p:nvPr/>
              </p:nvSpPr>
              <p:spPr>
                <a:xfrm>
                  <a:off x="-957963" y="1674633"/>
                  <a:ext cx="89932" cy="50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" h="608" extrusionOk="0">
                      <a:moveTo>
                        <a:pt x="514" y="1"/>
                      </a:moveTo>
                      <a:cubicBezTo>
                        <a:pt x="465" y="1"/>
                        <a:pt x="416" y="10"/>
                        <a:pt x="380" y="28"/>
                      </a:cubicBezTo>
                      <a:lnTo>
                        <a:pt x="71" y="207"/>
                      </a:lnTo>
                      <a:cubicBezTo>
                        <a:pt x="1" y="251"/>
                        <a:pt x="1" y="323"/>
                        <a:pt x="78" y="366"/>
                      </a:cubicBezTo>
                      <a:lnTo>
                        <a:pt x="446" y="575"/>
                      </a:lnTo>
                      <a:cubicBezTo>
                        <a:pt x="482" y="596"/>
                        <a:pt x="530" y="607"/>
                        <a:pt x="579" y="607"/>
                      </a:cubicBezTo>
                      <a:cubicBezTo>
                        <a:pt x="627" y="607"/>
                        <a:pt x="675" y="596"/>
                        <a:pt x="711" y="575"/>
                      </a:cubicBezTo>
                      <a:lnTo>
                        <a:pt x="1013" y="395"/>
                      </a:lnTo>
                      <a:cubicBezTo>
                        <a:pt x="1086" y="359"/>
                        <a:pt x="1086" y="287"/>
                        <a:pt x="1013" y="244"/>
                      </a:cubicBezTo>
                      <a:lnTo>
                        <a:pt x="648" y="28"/>
                      </a:lnTo>
                      <a:cubicBezTo>
                        <a:pt x="611" y="10"/>
                        <a:pt x="563" y="1"/>
                        <a:pt x="514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9" name="Google Shape;1649;p44"/>
                <p:cNvSpPr/>
                <p:nvPr/>
              </p:nvSpPr>
              <p:spPr>
                <a:xfrm>
                  <a:off x="-1942505" y="1547517"/>
                  <a:ext cx="51756" cy="598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723" extrusionOk="0">
                      <a:moveTo>
                        <a:pt x="294" y="0"/>
                      </a:moveTo>
                      <a:cubicBezTo>
                        <a:pt x="285" y="0"/>
                        <a:pt x="276" y="1"/>
                        <a:pt x="266" y="4"/>
                      </a:cubicBezTo>
                      <a:cubicBezTo>
                        <a:pt x="245" y="10"/>
                        <a:pt x="223" y="17"/>
                        <a:pt x="193" y="33"/>
                      </a:cubicBezTo>
                      <a:lnTo>
                        <a:pt x="0" y="147"/>
                      </a:lnTo>
                      <a:lnTo>
                        <a:pt x="223" y="276"/>
                      </a:lnTo>
                      <a:lnTo>
                        <a:pt x="338" y="571"/>
                      </a:lnTo>
                      <a:lnTo>
                        <a:pt x="230" y="723"/>
                      </a:lnTo>
                      <a:cubicBezTo>
                        <a:pt x="323" y="664"/>
                        <a:pt x="424" y="607"/>
                        <a:pt x="504" y="564"/>
                      </a:cubicBezTo>
                      <a:cubicBezTo>
                        <a:pt x="511" y="557"/>
                        <a:pt x="525" y="550"/>
                        <a:pt x="531" y="542"/>
                      </a:cubicBezTo>
                      <a:cubicBezTo>
                        <a:pt x="538" y="535"/>
                        <a:pt x="547" y="528"/>
                        <a:pt x="554" y="521"/>
                      </a:cubicBezTo>
                      <a:cubicBezTo>
                        <a:pt x="568" y="507"/>
                        <a:pt x="581" y="485"/>
                        <a:pt x="590" y="471"/>
                      </a:cubicBezTo>
                      <a:cubicBezTo>
                        <a:pt x="597" y="471"/>
                        <a:pt x="597" y="471"/>
                        <a:pt x="597" y="464"/>
                      </a:cubicBezTo>
                      <a:cubicBezTo>
                        <a:pt x="597" y="464"/>
                        <a:pt x="604" y="456"/>
                        <a:pt x="604" y="449"/>
                      </a:cubicBezTo>
                      <a:cubicBezTo>
                        <a:pt x="604" y="449"/>
                        <a:pt x="604" y="442"/>
                        <a:pt x="611" y="442"/>
                      </a:cubicBezTo>
                      <a:lnTo>
                        <a:pt x="611" y="428"/>
                      </a:lnTo>
                      <a:cubicBezTo>
                        <a:pt x="611" y="421"/>
                        <a:pt x="618" y="421"/>
                        <a:pt x="618" y="412"/>
                      </a:cubicBezTo>
                      <a:lnTo>
                        <a:pt x="618" y="405"/>
                      </a:lnTo>
                      <a:cubicBezTo>
                        <a:pt x="618" y="399"/>
                        <a:pt x="625" y="392"/>
                        <a:pt x="625" y="385"/>
                      </a:cubicBezTo>
                      <a:lnTo>
                        <a:pt x="625" y="355"/>
                      </a:lnTo>
                      <a:lnTo>
                        <a:pt x="625" y="349"/>
                      </a:lnTo>
                      <a:lnTo>
                        <a:pt x="625" y="335"/>
                      </a:lnTo>
                      <a:cubicBezTo>
                        <a:pt x="625" y="305"/>
                        <a:pt x="625" y="283"/>
                        <a:pt x="611" y="240"/>
                      </a:cubicBezTo>
                      <a:cubicBezTo>
                        <a:pt x="611" y="233"/>
                        <a:pt x="604" y="212"/>
                        <a:pt x="597" y="205"/>
                      </a:cubicBezTo>
                      <a:cubicBezTo>
                        <a:pt x="590" y="190"/>
                        <a:pt x="590" y="190"/>
                        <a:pt x="575" y="162"/>
                      </a:cubicBezTo>
                      <a:cubicBezTo>
                        <a:pt x="575" y="154"/>
                        <a:pt x="561" y="126"/>
                        <a:pt x="525" y="97"/>
                      </a:cubicBezTo>
                      <a:cubicBezTo>
                        <a:pt x="504" y="76"/>
                        <a:pt x="481" y="54"/>
                        <a:pt x="468" y="47"/>
                      </a:cubicBezTo>
                      <a:cubicBezTo>
                        <a:pt x="431" y="24"/>
                        <a:pt x="381" y="4"/>
                        <a:pt x="338" y="4"/>
                      </a:cubicBezTo>
                      <a:cubicBezTo>
                        <a:pt x="328" y="4"/>
                        <a:pt x="312" y="0"/>
                        <a:pt x="294" y="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0" name="Google Shape;1650;p44"/>
                <p:cNvSpPr/>
                <p:nvPr/>
              </p:nvSpPr>
              <p:spPr>
                <a:xfrm>
                  <a:off x="-1945569" y="1594803"/>
                  <a:ext cx="31137" cy="2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16" extrusionOk="0">
                      <a:moveTo>
                        <a:pt x="375" y="0"/>
                      </a:moveTo>
                      <a:lnTo>
                        <a:pt x="116" y="152"/>
                      </a:lnTo>
                      <a:lnTo>
                        <a:pt x="73" y="216"/>
                      </a:lnTo>
                      <a:lnTo>
                        <a:pt x="1" y="316"/>
                      </a:lnTo>
                      <a:lnTo>
                        <a:pt x="260" y="166"/>
                      </a:lnTo>
                      <a:lnTo>
                        <a:pt x="267" y="152"/>
                      </a:lnTo>
                      <a:lnTo>
                        <a:pt x="375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1" name="Google Shape;1651;p44"/>
                <p:cNvSpPr/>
                <p:nvPr/>
              </p:nvSpPr>
              <p:spPr>
                <a:xfrm>
                  <a:off x="-2344388" y="1571616"/>
                  <a:ext cx="398896" cy="230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7" h="2789" extrusionOk="0">
                      <a:moveTo>
                        <a:pt x="4594" y="1"/>
                      </a:moveTo>
                      <a:lnTo>
                        <a:pt x="0" y="2659"/>
                      </a:lnTo>
                      <a:lnTo>
                        <a:pt x="232" y="2788"/>
                      </a:lnTo>
                      <a:lnTo>
                        <a:pt x="4644" y="237"/>
                      </a:lnTo>
                      <a:lnTo>
                        <a:pt x="4817" y="137"/>
                      </a:lnTo>
                      <a:lnTo>
                        <a:pt x="4631" y="21"/>
                      </a:lnTo>
                      <a:lnTo>
                        <a:pt x="4594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2" name="Google Shape;1652;p44"/>
                <p:cNvSpPr/>
                <p:nvPr/>
              </p:nvSpPr>
              <p:spPr>
                <a:xfrm>
                  <a:off x="-2325259" y="1582878"/>
                  <a:ext cx="389373" cy="244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2" h="2955" extrusionOk="0">
                      <a:moveTo>
                        <a:pt x="4586" y="1"/>
                      </a:moveTo>
                      <a:lnTo>
                        <a:pt x="4413" y="101"/>
                      </a:lnTo>
                      <a:lnTo>
                        <a:pt x="1" y="2652"/>
                      </a:lnTo>
                      <a:lnTo>
                        <a:pt x="114" y="2954"/>
                      </a:lnTo>
                      <a:lnTo>
                        <a:pt x="4622" y="346"/>
                      </a:lnTo>
                      <a:lnTo>
                        <a:pt x="4701" y="296"/>
                      </a:lnTo>
                      <a:lnTo>
                        <a:pt x="4586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3" name="Google Shape;1653;p44"/>
                <p:cNvSpPr/>
                <p:nvPr/>
              </p:nvSpPr>
              <p:spPr>
                <a:xfrm>
                  <a:off x="-1945569" y="1570373"/>
                  <a:ext cx="31137" cy="37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447" extrusionOk="0">
                      <a:moveTo>
                        <a:pt x="260" y="0"/>
                      </a:moveTo>
                      <a:lnTo>
                        <a:pt x="1" y="152"/>
                      </a:lnTo>
                      <a:lnTo>
                        <a:pt x="116" y="447"/>
                      </a:lnTo>
                      <a:lnTo>
                        <a:pt x="375" y="295"/>
                      </a:lnTo>
                      <a:lnTo>
                        <a:pt x="26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4" name="Google Shape;1654;p44"/>
                <p:cNvSpPr/>
                <p:nvPr/>
              </p:nvSpPr>
              <p:spPr>
                <a:xfrm>
                  <a:off x="-1963953" y="1559608"/>
                  <a:ext cx="39914" cy="2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282" extrusionOk="0">
                      <a:moveTo>
                        <a:pt x="252" y="1"/>
                      </a:moveTo>
                      <a:lnTo>
                        <a:pt x="0" y="146"/>
                      </a:lnTo>
                      <a:lnTo>
                        <a:pt x="37" y="166"/>
                      </a:lnTo>
                      <a:lnTo>
                        <a:pt x="223" y="282"/>
                      </a:lnTo>
                      <a:lnTo>
                        <a:pt x="482" y="130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44"/>
                <p:cNvSpPr/>
                <p:nvPr/>
              </p:nvSpPr>
              <p:spPr>
                <a:xfrm>
                  <a:off x="-2377678" y="1791811"/>
                  <a:ext cx="61942" cy="5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" h="691" extrusionOk="0">
                      <a:moveTo>
                        <a:pt x="402" y="0"/>
                      </a:moveTo>
                      <a:cubicBezTo>
                        <a:pt x="402" y="0"/>
                        <a:pt x="180" y="223"/>
                        <a:pt x="0" y="404"/>
                      </a:cubicBezTo>
                      <a:lnTo>
                        <a:pt x="0" y="411"/>
                      </a:lnTo>
                      <a:cubicBezTo>
                        <a:pt x="0" y="411"/>
                        <a:pt x="173" y="490"/>
                        <a:pt x="152" y="690"/>
                      </a:cubicBezTo>
                      <a:cubicBezTo>
                        <a:pt x="375" y="647"/>
                        <a:pt x="634" y="590"/>
                        <a:pt x="634" y="590"/>
                      </a:cubicBezTo>
                      <a:lnTo>
                        <a:pt x="747" y="431"/>
                      </a:lnTo>
                      <a:lnTo>
                        <a:pt x="634" y="129"/>
                      </a:lnTo>
                      <a:lnTo>
                        <a:pt x="40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6" name="Google Shape;1656;p44"/>
                <p:cNvSpPr/>
                <p:nvPr/>
              </p:nvSpPr>
              <p:spPr>
                <a:xfrm>
                  <a:off x="-2400037" y="1825184"/>
                  <a:ext cx="36685" cy="28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" h="347" extrusionOk="0">
                      <a:moveTo>
                        <a:pt x="270" y="1"/>
                      </a:moveTo>
                      <a:cubicBezTo>
                        <a:pt x="170" y="101"/>
                        <a:pt x="91" y="194"/>
                        <a:pt x="55" y="230"/>
                      </a:cubicBezTo>
                      <a:cubicBezTo>
                        <a:pt x="1" y="284"/>
                        <a:pt x="23" y="346"/>
                        <a:pt x="99" y="346"/>
                      </a:cubicBezTo>
                      <a:cubicBezTo>
                        <a:pt x="103" y="346"/>
                        <a:pt x="107" y="346"/>
                        <a:pt x="112" y="346"/>
                      </a:cubicBezTo>
                      <a:cubicBezTo>
                        <a:pt x="148" y="337"/>
                        <a:pt x="277" y="316"/>
                        <a:pt x="422" y="287"/>
                      </a:cubicBezTo>
                      <a:cubicBezTo>
                        <a:pt x="443" y="87"/>
                        <a:pt x="270" y="8"/>
                        <a:pt x="270" y="8"/>
                      </a:cubicBezTo>
                      <a:lnTo>
                        <a:pt x="270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7" name="Google Shape;1657;p44"/>
                <p:cNvSpPr/>
                <p:nvPr/>
              </p:nvSpPr>
              <p:spPr>
                <a:xfrm>
                  <a:off x="-2365091" y="1848951"/>
                  <a:ext cx="83" cy="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44"/>
                <p:cNvSpPr/>
                <p:nvPr/>
              </p:nvSpPr>
              <p:spPr>
                <a:xfrm>
                  <a:off x="-2365091" y="1848951"/>
                  <a:ext cx="83" cy="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9" name="Google Shape;1659;p44"/>
                <p:cNvSpPr/>
                <p:nvPr/>
              </p:nvSpPr>
              <p:spPr>
                <a:xfrm>
                  <a:off x="-2325259" y="1607307"/>
                  <a:ext cx="389373" cy="23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2" h="2818" extrusionOk="0">
                      <a:moveTo>
                        <a:pt x="4701" y="1"/>
                      </a:moveTo>
                      <a:lnTo>
                        <a:pt x="4622" y="51"/>
                      </a:lnTo>
                      <a:lnTo>
                        <a:pt x="114" y="2659"/>
                      </a:lnTo>
                      <a:lnTo>
                        <a:pt x="1" y="2818"/>
                      </a:lnTo>
                      <a:lnTo>
                        <a:pt x="4586" y="165"/>
                      </a:lnTo>
                      <a:lnTo>
                        <a:pt x="4658" y="65"/>
                      </a:lnTo>
                      <a:lnTo>
                        <a:pt x="4701" y="1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0" name="Google Shape;1660;p44"/>
                <p:cNvSpPr/>
                <p:nvPr/>
              </p:nvSpPr>
              <p:spPr>
                <a:xfrm>
                  <a:off x="-2271100" y="1785931"/>
                  <a:ext cx="781064" cy="307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2" h="3711" extrusionOk="0">
                      <a:moveTo>
                        <a:pt x="9432" y="0"/>
                      </a:moveTo>
                      <a:cubicBezTo>
                        <a:pt x="9432" y="35"/>
                        <a:pt x="9409" y="71"/>
                        <a:pt x="9366" y="93"/>
                      </a:cubicBezTo>
                      <a:lnTo>
                        <a:pt x="3875" y="3285"/>
                      </a:lnTo>
                      <a:cubicBezTo>
                        <a:pt x="3828" y="3310"/>
                        <a:pt x="3769" y="3322"/>
                        <a:pt x="3709" y="3322"/>
                      </a:cubicBezTo>
                      <a:cubicBezTo>
                        <a:pt x="3650" y="3322"/>
                        <a:pt x="3590" y="3310"/>
                        <a:pt x="3544" y="3285"/>
                      </a:cubicBezTo>
                      <a:lnTo>
                        <a:pt x="7" y="1242"/>
                      </a:lnTo>
                      <a:lnTo>
                        <a:pt x="7" y="1624"/>
                      </a:lnTo>
                      <a:lnTo>
                        <a:pt x="0" y="1631"/>
                      </a:lnTo>
                      <a:lnTo>
                        <a:pt x="107" y="1689"/>
                      </a:lnTo>
                      <a:lnTo>
                        <a:pt x="116" y="1380"/>
                      </a:lnTo>
                      <a:lnTo>
                        <a:pt x="332" y="1510"/>
                      </a:lnTo>
                      <a:lnTo>
                        <a:pt x="332" y="1819"/>
                      </a:lnTo>
                      <a:lnTo>
                        <a:pt x="3544" y="3673"/>
                      </a:lnTo>
                      <a:cubicBezTo>
                        <a:pt x="3590" y="3698"/>
                        <a:pt x="3650" y="3711"/>
                        <a:pt x="3709" y="3711"/>
                      </a:cubicBezTo>
                      <a:cubicBezTo>
                        <a:pt x="3769" y="3711"/>
                        <a:pt x="3828" y="3698"/>
                        <a:pt x="3875" y="3673"/>
                      </a:cubicBezTo>
                      <a:lnTo>
                        <a:pt x="9366" y="482"/>
                      </a:lnTo>
                      <a:cubicBezTo>
                        <a:pt x="9409" y="459"/>
                        <a:pt x="9432" y="423"/>
                        <a:pt x="9432" y="388"/>
                      </a:cubicBezTo>
                      <a:lnTo>
                        <a:pt x="943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44"/>
                <p:cNvSpPr/>
                <p:nvPr/>
              </p:nvSpPr>
              <p:spPr>
                <a:xfrm>
                  <a:off x="-2279381" y="1879922"/>
                  <a:ext cx="8943" cy="4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" h="496" extrusionOk="0">
                      <a:moveTo>
                        <a:pt x="0" y="0"/>
                      </a:moveTo>
                      <a:lnTo>
                        <a:pt x="0" y="382"/>
                      </a:lnTo>
                      <a:cubicBezTo>
                        <a:pt x="0" y="409"/>
                        <a:pt x="21" y="445"/>
                        <a:pt x="64" y="468"/>
                      </a:cubicBezTo>
                      <a:lnTo>
                        <a:pt x="100" y="496"/>
                      </a:lnTo>
                      <a:lnTo>
                        <a:pt x="107" y="489"/>
                      </a:lnTo>
                      <a:lnTo>
                        <a:pt x="107" y="107"/>
                      </a:lnTo>
                      <a:lnTo>
                        <a:pt x="64" y="87"/>
                      </a:lnTo>
                      <a:cubicBezTo>
                        <a:pt x="28" y="57"/>
                        <a:pt x="7" y="30"/>
                        <a:pt x="0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44"/>
                <p:cNvSpPr/>
                <p:nvPr/>
              </p:nvSpPr>
              <p:spPr>
                <a:xfrm>
                  <a:off x="-2279381" y="1878763"/>
                  <a:ext cx="83" cy="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extrusionOk="0">
                      <a:moveTo>
                        <a:pt x="0" y="14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44"/>
                <p:cNvSpPr/>
                <p:nvPr/>
              </p:nvSpPr>
              <p:spPr>
                <a:xfrm>
                  <a:off x="-2279381" y="1878763"/>
                  <a:ext cx="83" cy="1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5" fill="none" extrusionOk="0">
                      <a:moveTo>
                        <a:pt x="0" y="1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44"/>
                <p:cNvSpPr/>
                <p:nvPr/>
              </p:nvSpPr>
              <p:spPr>
                <a:xfrm>
                  <a:off x="-2279381" y="1598820"/>
                  <a:ext cx="789345" cy="45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2" h="5529" extrusionOk="0">
                      <a:moveTo>
                        <a:pt x="5860" y="667"/>
                      </a:moveTo>
                      <a:cubicBezTo>
                        <a:pt x="5910" y="667"/>
                        <a:pt x="5959" y="678"/>
                        <a:pt x="5995" y="699"/>
                      </a:cubicBezTo>
                      <a:lnTo>
                        <a:pt x="8143" y="1936"/>
                      </a:lnTo>
                      <a:cubicBezTo>
                        <a:pt x="8222" y="1979"/>
                        <a:pt x="8222" y="2050"/>
                        <a:pt x="8143" y="2093"/>
                      </a:cubicBezTo>
                      <a:lnTo>
                        <a:pt x="7108" y="2697"/>
                      </a:lnTo>
                      <a:cubicBezTo>
                        <a:pt x="7069" y="2718"/>
                        <a:pt x="7019" y="2729"/>
                        <a:pt x="6970" y="2729"/>
                      </a:cubicBezTo>
                      <a:cubicBezTo>
                        <a:pt x="6920" y="2729"/>
                        <a:pt x="6871" y="2718"/>
                        <a:pt x="6835" y="2697"/>
                      </a:cubicBezTo>
                      <a:lnTo>
                        <a:pt x="4686" y="1462"/>
                      </a:lnTo>
                      <a:cubicBezTo>
                        <a:pt x="4606" y="1418"/>
                        <a:pt x="4606" y="1346"/>
                        <a:pt x="4686" y="1303"/>
                      </a:cubicBezTo>
                      <a:lnTo>
                        <a:pt x="5721" y="699"/>
                      </a:lnTo>
                      <a:cubicBezTo>
                        <a:pt x="5760" y="678"/>
                        <a:pt x="5811" y="667"/>
                        <a:pt x="5860" y="667"/>
                      </a:cubicBezTo>
                      <a:close/>
                      <a:moveTo>
                        <a:pt x="5721" y="1"/>
                      </a:moveTo>
                      <a:cubicBezTo>
                        <a:pt x="5662" y="1"/>
                        <a:pt x="5603" y="13"/>
                        <a:pt x="5555" y="38"/>
                      </a:cubicBezTo>
                      <a:lnTo>
                        <a:pt x="64" y="3230"/>
                      </a:lnTo>
                      <a:cubicBezTo>
                        <a:pt x="21" y="3257"/>
                        <a:pt x="0" y="3294"/>
                        <a:pt x="0" y="3323"/>
                      </a:cubicBezTo>
                      <a:cubicBezTo>
                        <a:pt x="0" y="3359"/>
                        <a:pt x="21" y="3395"/>
                        <a:pt x="64" y="3423"/>
                      </a:cubicBezTo>
                      <a:lnTo>
                        <a:pt x="3651" y="5486"/>
                      </a:lnTo>
                      <a:cubicBezTo>
                        <a:pt x="3694" y="5515"/>
                        <a:pt x="3752" y="5529"/>
                        <a:pt x="3810" y="5529"/>
                      </a:cubicBezTo>
                      <a:cubicBezTo>
                        <a:pt x="3869" y="5529"/>
                        <a:pt x="3928" y="5515"/>
                        <a:pt x="3975" y="5486"/>
                      </a:cubicBezTo>
                      <a:lnTo>
                        <a:pt x="9466" y="2295"/>
                      </a:lnTo>
                      <a:cubicBezTo>
                        <a:pt x="9509" y="2274"/>
                        <a:pt x="9532" y="2238"/>
                        <a:pt x="9532" y="2202"/>
                      </a:cubicBezTo>
                      <a:cubicBezTo>
                        <a:pt x="9532" y="2172"/>
                        <a:pt x="9509" y="2136"/>
                        <a:pt x="9466" y="2109"/>
                      </a:cubicBezTo>
                      <a:lnTo>
                        <a:pt x="5886" y="38"/>
                      </a:lnTo>
                      <a:cubicBezTo>
                        <a:pt x="5840" y="13"/>
                        <a:pt x="5781" y="1"/>
                        <a:pt x="5721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44"/>
                <p:cNvSpPr/>
                <p:nvPr/>
              </p:nvSpPr>
              <p:spPr>
                <a:xfrm>
                  <a:off x="-2262239" y="1900211"/>
                  <a:ext cx="18632" cy="4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539" extrusionOk="0">
                      <a:moveTo>
                        <a:pt x="9" y="0"/>
                      </a:moveTo>
                      <a:lnTo>
                        <a:pt x="0" y="309"/>
                      </a:lnTo>
                      <a:lnTo>
                        <a:pt x="0" y="409"/>
                      </a:lnTo>
                      <a:lnTo>
                        <a:pt x="116" y="395"/>
                      </a:lnTo>
                      <a:lnTo>
                        <a:pt x="225" y="539"/>
                      </a:lnTo>
                      <a:lnTo>
                        <a:pt x="225" y="439"/>
                      </a:lnTo>
                      <a:lnTo>
                        <a:pt x="225" y="130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666" name="Google Shape;1666;p44"/>
                <p:cNvGrpSpPr/>
                <p:nvPr/>
              </p:nvGrpSpPr>
              <p:grpSpPr>
                <a:xfrm>
                  <a:off x="-1841973" y="1685233"/>
                  <a:ext cx="179782" cy="101940"/>
                  <a:chOff x="-1841973" y="1685233"/>
                  <a:chExt cx="179782" cy="101940"/>
                </a:xfrm>
              </p:grpSpPr>
              <p:sp>
                <p:nvSpPr>
                  <p:cNvPr id="1667" name="Google Shape;1667;p44"/>
                  <p:cNvSpPr/>
                  <p:nvPr/>
                </p:nvSpPr>
                <p:spPr>
                  <a:xfrm>
                    <a:off x="-1716928" y="1759597"/>
                    <a:ext cx="54737" cy="27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1" h="333" extrusionOk="0">
                        <a:moveTo>
                          <a:pt x="370" y="1"/>
                        </a:moveTo>
                        <a:cubicBezTo>
                          <a:pt x="332" y="1"/>
                          <a:pt x="294" y="10"/>
                          <a:pt x="259" y="30"/>
                        </a:cubicBezTo>
                        <a:cubicBezTo>
                          <a:pt x="173" y="80"/>
                          <a:pt x="195" y="116"/>
                          <a:pt x="266" y="173"/>
                        </a:cubicBezTo>
                        <a:cubicBezTo>
                          <a:pt x="324" y="223"/>
                          <a:pt x="324" y="232"/>
                          <a:pt x="309" y="239"/>
                        </a:cubicBezTo>
                        <a:cubicBezTo>
                          <a:pt x="300" y="245"/>
                          <a:pt x="292" y="248"/>
                          <a:pt x="281" y="248"/>
                        </a:cubicBezTo>
                        <a:cubicBezTo>
                          <a:pt x="265" y="248"/>
                          <a:pt x="245" y="241"/>
                          <a:pt x="216" y="223"/>
                        </a:cubicBezTo>
                        <a:cubicBezTo>
                          <a:pt x="173" y="203"/>
                          <a:pt x="93" y="137"/>
                          <a:pt x="93" y="137"/>
                        </a:cubicBezTo>
                        <a:lnTo>
                          <a:pt x="0" y="189"/>
                        </a:lnTo>
                        <a:cubicBezTo>
                          <a:pt x="7" y="189"/>
                          <a:pt x="79" y="246"/>
                          <a:pt x="129" y="282"/>
                        </a:cubicBezTo>
                        <a:cubicBezTo>
                          <a:pt x="185" y="314"/>
                          <a:pt x="240" y="332"/>
                          <a:pt x="292" y="332"/>
                        </a:cubicBezTo>
                        <a:cubicBezTo>
                          <a:pt x="333" y="332"/>
                          <a:pt x="373" y="321"/>
                          <a:pt x="411" y="296"/>
                        </a:cubicBezTo>
                        <a:cubicBezTo>
                          <a:pt x="488" y="253"/>
                          <a:pt x="481" y="223"/>
                          <a:pt x="411" y="160"/>
                        </a:cubicBezTo>
                        <a:cubicBezTo>
                          <a:pt x="352" y="110"/>
                          <a:pt x="345" y="103"/>
                          <a:pt x="359" y="87"/>
                        </a:cubicBezTo>
                        <a:cubicBezTo>
                          <a:pt x="367" y="85"/>
                          <a:pt x="375" y="83"/>
                          <a:pt x="383" y="83"/>
                        </a:cubicBezTo>
                        <a:cubicBezTo>
                          <a:pt x="399" y="83"/>
                          <a:pt x="417" y="88"/>
                          <a:pt x="445" y="103"/>
                        </a:cubicBezTo>
                        <a:cubicBezTo>
                          <a:pt x="488" y="130"/>
                          <a:pt x="568" y="189"/>
                          <a:pt x="575" y="189"/>
                        </a:cubicBezTo>
                        <a:lnTo>
                          <a:pt x="661" y="146"/>
                        </a:lnTo>
                        <a:cubicBezTo>
                          <a:pt x="654" y="137"/>
                          <a:pt x="583" y="80"/>
                          <a:pt x="531" y="44"/>
                        </a:cubicBezTo>
                        <a:cubicBezTo>
                          <a:pt x="481" y="19"/>
                          <a:pt x="425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8" name="Google Shape;1668;p44"/>
                  <p:cNvSpPr/>
                  <p:nvPr/>
                </p:nvSpPr>
                <p:spPr>
                  <a:xfrm>
                    <a:off x="-1747237" y="1741793"/>
                    <a:ext cx="52916" cy="298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9" h="361" extrusionOk="0">
                        <a:moveTo>
                          <a:pt x="378" y="76"/>
                        </a:moveTo>
                        <a:cubicBezTo>
                          <a:pt x="398" y="76"/>
                          <a:pt x="417" y="81"/>
                          <a:pt x="439" y="93"/>
                        </a:cubicBezTo>
                        <a:cubicBezTo>
                          <a:pt x="489" y="123"/>
                          <a:pt x="489" y="145"/>
                          <a:pt x="423" y="180"/>
                        </a:cubicBezTo>
                        <a:lnTo>
                          <a:pt x="287" y="102"/>
                        </a:lnTo>
                        <a:cubicBezTo>
                          <a:pt x="324" y="85"/>
                          <a:pt x="352" y="76"/>
                          <a:pt x="378" y="76"/>
                        </a:cubicBezTo>
                        <a:close/>
                        <a:moveTo>
                          <a:pt x="361" y="0"/>
                        </a:moveTo>
                        <a:cubicBezTo>
                          <a:pt x="292" y="0"/>
                          <a:pt x="219" y="22"/>
                          <a:pt x="144" y="66"/>
                        </a:cubicBezTo>
                        <a:cubicBezTo>
                          <a:pt x="7" y="145"/>
                          <a:pt x="0" y="209"/>
                          <a:pt x="114" y="275"/>
                        </a:cubicBezTo>
                        <a:cubicBezTo>
                          <a:pt x="187" y="318"/>
                          <a:pt x="294" y="352"/>
                          <a:pt x="302" y="361"/>
                        </a:cubicBezTo>
                        <a:lnTo>
                          <a:pt x="373" y="309"/>
                        </a:lnTo>
                        <a:cubicBezTo>
                          <a:pt x="366" y="309"/>
                          <a:pt x="287" y="266"/>
                          <a:pt x="223" y="231"/>
                        </a:cubicBezTo>
                        <a:cubicBezTo>
                          <a:pt x="173" y="202"/>
                          <a:pt x="164" y="173"/>
                          <a:pt x="216" y="152"/>
                        </a:cubicBezTo>
                        <a:lnTo>
                          <a:pt x="216" y="152"/>
                        </a:lnTo>
                        <a:lnTo>
                          <a:pt x="439" y="281"/>
                        </a:lnTo>
                        <a:lnTo>
                          <a:pt x="518" y="245"/>
                        </a:lnTo>
                        <a:cubicBezTo>
                          <a:pt x="632" y="173"/>
                          <a:pt x="639" y="109"/>
                          <a:pt x="525" y="43"/>
                        </a:cubicBezTo>
                        <a:cubicBezTo>
                          <a:pt x="473" y="15"/>
                          <a:pt x="418" y="0"/>
                          <a:pt x="36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9" name="Google Shape;1669;p44"/>
                  <p:cNvSpPr/>
                  <p:nvPr/>
                </p:nvSpPr>
                <p:spPr>
                  <a:xfrm>
                    <a:off x="-1769430" y="1720924"/>
                    <a:ext cx="47864" cy="32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8" h="398" extrusionOk="0">
                        <a:moveTo>
                          <a:pt x="475" y="0"/>
                        </a:moveTo>
                        <a:lnTo>
                          <a:pt x="368" y="59"/>
                        </a:lnTo>
                        <a:lnTo>
                          <a:pt x="318" y="37"/>
                        </a:lnTo>
                        <a:lnTo>
                          <a:pt x="232" y="87"/>
                        </a:lnTo>
                        <a:lnTo>
                          <a:pt x="275" y="109"/>
                        </a:lnTo>
                        <a:lnTo>
                          <a:pt x="117" y="202"/>
                        </a:lnTo>
                        <a:cubicBezTo>
                          <a:pt x="10" y="268"/>
                          <a:pt x="1" y="302"/>
                          <a:pt x="96" y="361"/>
                        </a:cubicBezTo>
                        <a:cubicBezTo>
                          <a:pt x="117" y="375"/>
                          <a:pt x="182" y="397"/>
                          <a:pt x="182" y="397"/>
                        </a:cubicBezTo>
                        <a:lnTo>
                          <a:pt x="260" y="345"/>
                        </a:lnTo>
                        <a:cubicBezTo>
                          <a:pt x="260" y="345"/>
                          <a:pt x="225" y="325"/>
                          <a:pt x="203" y="318"/>
                        </a:cubicBezTo>
                        <a:cubicBezTo>
                          <a:pt x="167" y="295"/>
                          <a:pt x="189" y="288"/>
                          <a:pt x="225" y="268"/>
                        </a:cubicBezTo>
                        <a:lnTo>
                          <a:pt x="382" y="173"/>
                        </a:lnTo>
                        <a:lnTo>
                          <a:pt x="475" y="225"/>
                        </a:lnTo>
                        <a:lnTo>
                          <a:pt x="562" y="173"/>
                        </a:lnTo>
                        <a:lnTo>
                          <a:pt x="468" y="123"/>
                        </a:lnTo>
                        <a:lnTo>
                          <a:pt x="577" y="5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0" name="Google Shape;1670;p44"/>
                  <p:cNvSpPr/>
                  <p:nvPr/>
                </p:nvSpPr>
                <p:spPr>
                  <a:xfrm>
                    <a:off x="-1805122" y="1708503"/>
                    <a:ext cx="55566" cy="275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1" h="333" extrusionOk="0">
                        <a:moveTo>
                          <a:pt x="381" y="80"/>
                        </a:moveTo>
                        <a:cubicBezTo>
                          <a:pt x="404" y="80"/>
                          <a:pt x="425" y="86"/>
                          <a:pt x="447" y="100"/>
                        </a:cubicBezTo>
                        <a:cubicBezTo>
                          <a:pt x="504" y="137"/>
                          <a:pt x="484" y="166"/>
                          <a:pt x="411" y="209"/>
                        </a:cubicBezTo>
                        <a:cubicBezTo>
                          <a:pt x="363" y="235"/>
                          <a:pt x="326" y="250"/>
                          <a:pt x="291" y="250"/>
                        </a:cubicBezTo>
                        <a:cubicBezTo>
                          <a:pt x="269" y="250"/>
                          <a:pt x="247" y="244"/>
                          <a:pt x="225" y="230"/>
                        </a:cubicBezTo>
                        <a:cubicBezTo>
                          <a:pt x="166" y="202"/>
                          <a:pt x="189" y="166"/>
                          <a:pt x="259" y="123"/>
                        </a:cubicBezTo>
                        <a:cubicBezTo>
                          <a:pt x="308" y="96"/>
                          <a:pt x="346" y="80"/>
                          <a:pt x="381" y="80"/>
                        </a:cubicBezTo>
                        <a:close/>
                        <a:moveTo>
                          <a:pt x="364" y="0"/>
                        </a:moveTo>
                        <a:cubicBezTo>
                          <a:pt x="293" y="0"/>
                          <a:pt x="224" y="25"/>
                          <a:pt x="159" y="64"/>
                        </a:cubicBezTo>
                        <a:cubicBezTo>
                          <a:pt x="37" y="130"/>
                          <a:pt x="1" y="209"/>
                          <a:pt x="130" y="288"/>
                        </a:cubicBezTo>
                        <a:cubicBezTo>
                          <a:pt x="189" y="319"/>
                          <a:pt x="246" y="332"/>
                          <a:pt x="301" y="332"/>
                        </a:cubicBezTo>
                        <a:cubicBezTo>
                          <a:pt x="376" y="332"/>
                          <a:pt x="446" y="308"/>
                          <a:pt x="511" y="266"/>
                        </a:cubicBezTo>
                        <a:cubicBezTo>
                          <a:pt x="634" y="202"/>
                          <a:pt x="670" y="130"/>
                          <a:pt x="534" y="50"/>
                        </a:cubicBezTo>
                        <a:cubicBezTo>
                          <a:pt x="477" y="15"/>
                          <a:pt x="420" y="0"/>
                          <a:pt x="364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1" name="Google Shape;1671;p44"/>
                  <p:cNvSpPr/>
                  <p:nvPr/>
                </p:nvSpPr>
                <p:spPr>
                  <a:xfrm>
                    <a:off x="-1841973" y="1685233"/>
                    <a:ext cx="58381" cy="34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5" h="418" extrusionOk="0">
                        <a:moveTo>
                          <a:pt x="389" y="0"/>
                        </a:moveTo>
                        <a:lnTo>
                          <a:pt x="1" y="224"/>
                        </a:lnTo>
                        <a:lnTo>
                          <a:pt x="109" y="281"/>
                        </a:lnTo>
                        <a:lnTo>
                          <a:pt x="396" y="116"/>
                        </a:lnTo>
                        <a:cubicBezTo>
                          <a:pt x="396" y="116"/>
                          <a:pt x="439" y="123"/>
                          <a:pt x="475" y="145"/>
                        </a:cubicBezTo>
                        <a:cubicBezTo>
                          <a:pt x="525" y="173"/>
                          <a:pt x="497" y="202"/>
                          <a:pt x="439" y="238"/>
                        </a:cubicBezTo>
                        <a:lnTo>
                          <a:pt x="230" y="354"/>
                        </a:lnTo>
                        <a:lnTo>
                          <a:pt x="339" y="418"/>
                        </a:lnTo>
                        <a:lnTo>
                          <a:pt x="547" y="295"/>
                        </a:lnTo>
                        <a:cubicBezTo>
                          <a:pt x="661" y="224"/>
                          <a:pt x="704" y="173"/>
                          <a:pt x="597" y="109"/>
                        </a:cubicBezTo>
                        <a:cubicBezTo>
                          <a:pt x="554" y="79"/>
                          <a:pt x="475" y="73"/>
                          <a:pt x="468" y="73"/>
                        </a:cubicBezTo>
                        <a:lnTo>
                          <a:pt x="489" y="59"/>
                        </a:lnTo>
                        <a:lnTo>
                          <a:pt x="3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672" name="Google Shape;1672;p44"/>
                <p:cNvSpPr/>
                <p:nvPr/>
              </p:nvSpPr>
              <p:spPr>
                <a:xfrm>
                  <a:off x="-1091952" y="697624"/>
                  <a:ext cx="301925" cy="296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6" h="3580" extrusionOk="0">
                      <a:moveTo>
                        <a:pt x="1576" y="957"/>
                      </a:moveTo>
                      <a:cubicBezTo>
                        <a:pt x="1594" y="957"/>
                        <a:pt x="1613" y="962"/>
                        <a:pt x="1632" y="972"/>
                      </a:cubicBezTo>
                      <a:cubicBezTo>
                        <a:pt x="1669" y="994"/>
                        <a:pt x="1705" y="1030"/>
                        <a:pt x="1739" y="1087"/>
                      </a:cubicBezTo>
                      <a:lnTo>
                        <a:pt x="2272" y="1877"/>
                      </a:lnTo>
                      <a:cubicBezTo>
                        <a:pt x="2402" y="2058"/>
                        <a:pt x="2372" y="2222"/>
                        <a:pt x="2214" y="2245"/>
                      </a:cubicBezTo>
                      <a:lnTo>
                        <a:pt x="1524" y="2331"/>
                      </a:lnTo>
                      <a:cubicBezTo>
                        <a:pt x="1513" y="2333"/>
                        <a:pt x="1502" y="2334"/>
                        <a:pt x="1492" y="2334"/>
                      </a:cubicBezTo>
                      <a:cubicBezTo>
                        <a:pt x="1460" y="2334"/>
                        <a:pt x="1429" y="2326"/>
                        <a:pt x="1403" y="2309"/>
                      </a:cubicBezTo>
                      <a:cubicBezTo>
                        <a:pt x="1324" y="2259"/>
                        <a:pt x="1280" y="2145"/>
                        <a:pt x="1301" y="2000"/>
                      </a:cubicBezTo>
                      <a:lnTo>
                        <a:pt x="1453" y="1123"/>
                      </a:lnTo>
                      <a:cubicBezTo>
                        <a:pt x="1469" y="1013"/>
                        <a:pt x="1516" y="957"/>
                        <a:pt x="1576" y="957"/>
                      </a:cubicBezTo>
                      <a:close/>
                      <a:moveTo>
                        <a:pt x="814" y="1"/>
                      </a:moveTo>
                      <a:cubicBezTo>
                        <a:pt x="487" y="1"/>
                        <a:pt x="218" y="255"/>
                        <a:pt x="144" y="685"/>
                      </a:cubicBezTo>
                      <a:lnTo>
                        <a:pt x="101" y="929"/>
                      </a:lnTo>
                      <a:cubicBezTo>
                        <a:pt x="0" y="1525"/>
                        <a:pt x="309" y="2231"/>
                        <a:pt x="784" y="2504"/>
                      </a:cubicBezTo>
                      <a:lnTo>
                        <a:pt x="2452" y="3466"/>
                      </a:lnTo>
                      <a:cubicBezTo>
                        <a:pt x="2584" y="3543"/>
                        <a:pt x="2715" y="3580"/>
                        <a:pt x="2838" y="3580"/>
                      </a:cubicBezTo>
                      <a:cubicBezTo>
                        <a:pt x="3162" y="3580"/>
                        <a:pt x="3428" y="3325"/>
                        <a:pt x="3501" y="2892"/>
                      </a:cubicBezTo>
                      <a:lnTo>
                        <a:pt x="3544" y="2654"/>
                      </a:lnTo>
                      <a:cubicBezTo>
                        <a:pt x="3646" y="2058"/>
                        <a:pt x="3335" y="1346"/>
                        <a:pt x="2861" y="1073"/>
                      </a:cubicBezTo>
                      <a:lnTo>
                        <a:pt x="1194" y="109"/>
                      </a:lnTo>
                      <a:cubicBezTo>
                        <a:pt x="1064" y="35"/>
                        <a:pt x="935" y="1"/>
                        <a:pt x="8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lt1"/>
                  </a:solidFill>
                  <a:prstDash val="solid"/>
                  <a:miter lim="172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6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Chalenges</a:t>
            </a:r>
            <a:endParaRPr dirty="0"/>
          </a:p>
        </p:txBody>
      </p:sp>
      <p:sp>
        <p:nvSpPr>
          <p:cNvPr id="1702" name="Google Shape;1702;p46"/>
          <p:cNvSpPr txBox="1">
            <a:spLocks noGrp="1"/>
          </p:cNvSpPr>
          <p:nvPr>
            <p:ph type="subTitle" idx="1"/>
          </p:nvPr>
        </p:nvSpPr>
        <p:spPr>
          <a:xfrm>
            <a:off x="4880547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Getting the </a:t>
            </a:r>
            <a:r>
              <a:rPr lang="en-US" dirty="0"/>
              <a:t>circuits to </a:t>
            </a:r>
            <a:r>
              <a:rPr lang="en-US" dirty="0" smtClean="0"/>
              <a:t>work was challenging due to the need to change out certain parts and remove others.</a:t>
            </a:r>
            <a:endParaRPr dirty="0"/>
          </a:p>
        </p:txBody>
      </p:sp>
      <p:sp>
        <p:nvSpPr>
          <p:cNvPr id="1703" name="Google Shape;1703;p46"/>
          <p:cNvSpPr txBox="1">
            <a:spLocks noGrp="1"/>
          </p:cNvSpPr>
          <p:nvPr>
            <p:ph type="subTitle" idx="2"/>
          </p:nvPr>
        </p:nvSpPr>
        <p:spPr>
          <a:xfrm>
            <a:off x="1549650" y="2767175"/>
            <a:ext cx="2713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Getting the code to work was difficult due to our lack of experience with working with the arduino IDE.</a:t>
            </a:r>
            <a:endParaRPr dirty="0"/>
          </a:p>
        </p:txBody>
      </p:sp>
      <p:sp>
        <p:nvSpPr>
          <p:cNvPr id="1704" name="Google Shape;1704;p46"/>
          <p:cNvSpPr txBox="1">
            <a:spLocks noGrp="1"/>
          </p:cNvSpPr>
          <p:nvPr>
            <p:ph type="subTitle" idx="3"/>
          </p:nvPr>
        </p:nvSpPr>
        <p:spPr>
          <a:xfrm>
            <a:off x="1368721" y="2360029"/>
            <a:ext cx="3203277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Getting the code to work</a:t>
            </a:r>
            <a:endParaRPr dirty="0"/>
          </a:p>
        </p:txBody>
      </p:sp>
      <p:sp>
        <p:nvSpPr>
          <p:cNvPr id="1705" name="Google Shape;1705;p46"/>
          <p:cNvSpPr txBox="1">
            <a:spLocks noGrp="1"/>
          </p:cNvSpPr>
          <p:nvPr>
            <p:ph type="subTitle" idx="4"/>
          </p:nvPr>
        </p:nvSpPr>
        <p:spPr>
          <a:xfrm>
            <a:off x="4711148" y="2219701"/>
            <a:ext cx="3142018" cy="6954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Getting the circuits to work</a:t>
            </a:r>
            <a:endParaRPr sz="1800" dirty="0"/>
          </a:p>
        </p:txBody>
      </p:sp>
      <p:grpSp>
        <p:nvGrpSpPr>
          <p:cNvPr id="1706" name="Google Shape;1706;p46"/>
          <p:cNvGrpSpPr/>
          <p:nvPr/>
        </p:nvGrpSpPr>
        <p:grpSpPr>
          <a:xfrm>
            <a:off x="2673234" y="1924216"/>
            <a:ext cx="402486" cy="402486"/>
            <a:chOff x="3353283" y="3315966"/>
            <a:chExt cx="402486" cy="402486"/>
          </a:xfrm>
        </p:grpSpPr>
        <p:sp>
          <p:nvSpPr>
            <p:cNvPr id="1707" name="Google Shape;1707;p46"/>
            <p:cNvSpPr/>
            <p:nvPr/>
          </p:nvSpPr>
          <p:spPr>
            <a:xfrm>
              <a:off x="3508358" y="3515046"/>
              <a:ext cx="92336" cy="37653"/>
            </a:xfrm>
            <a:custGeom>
              <a:avLst/>
              <a:gdLst/>
              <a:ahLst/>
              <a:cxnLst/>
              <a:rect l="l" t="t" r="r" b="b"/>
              <a:pathLst>
                <a:path w="4012" h="1636" extrusionOk="0">
                  <a:moveTo>
                    <a:pt x="555" y="1"/>
                  </a:moveTo>
                  <a:cubicBezTo>
                    <a:pt x="425" y="1"/>
                    <a:pt x="298" y="50"/>
                    <a:pt x="198" y="149"/>
                  </a:cubicBezTo>
                  <a:cubicBezTo>
                    <a:pt x="0" y="363"/>
                    <a:pt x="0" y="676"/>
                    <a:pt x="198" y="875"/>
                  </a:cubicBezTo>
                  <a:cubicBezTo>
                    <a:pt x="674" y="1370"/>
                    <a:pt x="1320" y="1636"/>
                    <a:pt x="1998" y="1636"/>
                  </a:cubicBezTo>
                  <a:cubicBezTo>
                    <a:pt x="2691" y="1636"/>
                    <a:pt x="3334" y="1370"/>
                    <a:pt x="3813" y="875"/>
                  </a:cubicBezTo>
                  <a:cubicBezTo>
                    <a:pt x="4011" y="676"/>
                    <a:pt x="4011" y="363"/>
                    <a:pt x="3813" y="149"/>
                  </a:cubicBezTo>
                  <a:cubicBezTo>
                    <a:pt x="3714" y="50"/>
                    <a:pt x="3582" y="1"/>
                    <a:pt x="3450" y="1"/>
                  </a:cubicBezTo>
                  <a:cubicBezTo>
                    <a:pt x="3319" y="1"/>
                    <a:pt x="3187" y="50"/>
                    <a:pt x="3088" y="149"/>
                  </a:cubicBezTo>
                  <a:cubicBezTo>
                    <a:pt x="2806" y="447"/>
                    <a:pt x="2410" y="613"/>
                    <a:pt x="1998" y="613"/>
                  </a:cubicBezTo>
                  <a:cubicBezTo>
                    <a:pt x="1602" y="613"/>
                    <a:pt x="1205" y="447"/>
                    <a:pt x="924" y="149"/>
                  </a:cubicBezTo>
                  <a:cubicBezTo>
                    <a:pt x="817" y="50"/>
                    <a:pt x="685" y="1"/>
                    <a:pt x="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6"/>
            <p:cNvSpPr/>
            <p:nvPr/>
          </p:nvSpPr>
          <p:spPr>
            <a:xfrm>
              <a:off x="3353283" y="3315966"/>
              <a:ext cx="402486" cy="402486"/>
            </a:xfrm>
            <a:custGeom>
              <a:avLst/>
              <a:gdLst/>
              <a:ahLst/>
              <a:cxnLst/>
              <a:rect l="l" t="t" r="r" b="b"/>
              <a:pathLst>
                <a:path w="17488" h="17488" extrusionOk="0">
                  <a:moveTo>
                    <a:pt x="8736" y="1039"/>
                  </a:moveTo>
                  <a:lnTo>
                    <a:pt x="14087" y="2588"/>
                  </a:lnTo>
                  <a:cubicBezTo>
                    <a:pt x="13706" y="2703"/>
                    <a:pt x="9065" y="4027"/>
                    <a:pt x="8736" y="4110"/>
                  </a:cubicBezTo>
                  <a:lnTo>
                    <a:pt x="3417" y="2588"/>
                  </a:lnTo>
                  <a:lnTo>
                    <a:pt x="8736" y="1039"/>
                  </a:lnTo>
                  <a:close/>
                  <a:moveTo>
                    <a:pt x="12335" y="4158"/>
                  </a:moveTo>
                  <a:lnTo>
                    <a:pt x="12335" y="5347"/>
                  </a:lnTo>
                  <a:cubicBezTo>
                    <a:pt x="11195" y="5858"/>
                    <a:pt x="9970" y="6114"/>
                    <a:pt x="8744" y="6114"/>
                  </a:cubicBezTo>
                  <a:cubicBezTo>
                    <a:pt x="7518" y="6114"/>
                    <a:pt x="6292" y="5858"/>
                    <a:pt x="5153" y="5347"/>
                  </a:cubicBezTo>
                  <a:lnTo>
                    <a:pt x="5153" y="4158"/>
                  </a:lnTo>
                  <a:lnTo>
                    <a:pt x="8601" y="5133"/>
                  </a:lnTo>
                  <a:cubicBezTo>
                    <a:pt x="8653" y="5149"/>
                    <a:pt x="8700" y="5149"/>
                    <a:pt x="8736" y="5149"/>
                  </a:cubicBezTo>
                  <a:cubicBezTo>
                    <a:pt x="8783" y="5149"/>
                    <a:pt x="8835" y="5149"/>
                    <a:pt x="8883" y="5133"/>
                  </a:cubicBezTo>
                  <a:lnTo>
                    <a:pt x="12335" y="4158"/>
                  </a:lnTo>
                  <a:close/>
                  <a:moveTo>
                    <a:pt x="15953" y="8236"/>
                  </a:moveTo>
                  <a:cubicBezTo>
                    <a:pt x="16231" y="8236"/>
                    <a:pt x="16465" y="8470"/>
                    <a:pt x="16465" y="8748"/>
                  </a:cubicBezTo>
                  <a:lnTo>
                    <a:pt x="16465" y="9263"/>
                  </a:lnTo>
                  <a:lnTo>
                    <a:pt x="15438" y="9263"/>
                  </a:lnTo>
                  <a:lnTo>
                    <a:pt x="15438" y="8748"/>
                  </a:lnTo>
                  <a:cubicBezTo>
                    <a:pt x="15438" y="8470"/>
                    <a:pt x="15672" y="8236"/>
                    <a:pt x="15953" y="8236"/>
                  </a:cubicBezTo>
                  <a:close/>
                  <a:moveTo>
                    <a:pt x="12335" y="6453"/>
                  </a:moveTo>
                  <a:lnTo>
                    <a:pt x="12335" y="6703"/>
                  </a:lnTo>
                  <a:cubicBezTo>
                    <a:pt x="12335" y="9461"/>
                    <a:pt x="10880" y="11308"/>
                    <a:pt x="8736" y="11308"/>
                  </a:cubicBezTo>
                  <a:cubicBezTo>
                    <a:pt x="6770" y="11308"/>
                    <a:pt x="5153" y="9691"/>
                    <a:pt x="5153" y="7725"/>
                  </a:cubicBezTo>
                  <a:lnTo>
                    <a:pt x="5153" y="6453"/>
                  </a:lnTo>
                  <a:cubicBezTo>
                    <a:pt x="6290" y="6917"/>
                    <a:pt x="7511" y="7146"/>
                    <a:pt x="8736" y="7146"/>
                  </a:cubicBezTo>
                  <a:cubicBezTo>
                    <a:pt x="9972" y="7146"/>
                    <a:pt x="11197" y="6917"/>
                    <a:pt x="12335" y="6453"/>
                  </a:cubicBezTo>
                  <a:close/>
                  <a:moveTo>
                    <a:pt x="6489" y="11740"/>
                  </a:moveTo>
                  <a:cubicBezTo>
                    <a:pt x="7150" y="12117"/>
                    <a:pt x="7927" y="12335"/>
                    <a:pt x="8736" y="12335"/>
                  </a:cubicBezTo>
                  <a:cubicBezTo>
                    <a:pt x="9529" y="12335"/>
                    <a:pt x="10270" y="12137"/>
                    <a:pt x="10916" y="11756"/>
                  </a:cubicBezTo>
                  <a:lnTo>
                    <a:pt x="11098" y="11819"/>
                  </a:lnTo>
                  <a:lnTo>
                    <a:pt x="8736" y="14166"/>
                  </a:lnTo>
                  <a:lnTo>
                    <a:pt x="6358" y="11788"/>
                  </a:lnTo>
                  <a:lnTo>
                    <a:pt x="6489" y="11740"/>
                  </a:lnTo>
                  <a:close/>
                  <a:moveTo>
                    <a:pt x="5284" y="12168"/>
                  </a:moveTo>
                  <a:lnTo>
                    <a:pt x="8225" y="15109"/>
                  </a:lnTo>
                  <a:lnTo>
                    <a:pt x="8225" y="16461"/>
                  </a:lnTo>
                  <a:lnTo>
                    <a:pt x="1023" y="16461"/>
                  </a:lnTo>
                  <a:lnTo>
                    <a:pt x="1023" y="15506"/>
                  </a:lnTo>
                  <a:cubicBezTo>
                    <a:pt x="1023" y="14431"/>
                    <a:pt x="1701" y="13472"/>
                    <a:pt x="2707" y="13108"/>
                  </a:cubicBezTo>
                  <a:lnTo>
                    <a:pt x="5284" y="12168"/>
                  </a:lnTo>
                  <a:close/>
                  <a:moveTo>
                    <a:pt x="12168" y="12200"/>
                  </a:moveTo>
                  <a:lnTo>
                    <a:pt x="14764" y="13108"/>
                  </a:lnTo>
                  <a:cubicBezTo>
                    <a:pt x="15787" y="13472"/>
                    <a:pt x="16465" y="14447"/>
                    <a:pt x="16465" y="15537"/>
                  </a:cubicBezTo>
                  <a:lnTo>
                    <a:pt x="16465" y="16461"/>
                  </a:lnTo>
                  <a:lnTo>
                    <a:pt x="9247" y="16461"/>
                  </a:lnTo>
                  <a:lnTo>
                    <a:pt x="9247" y="15109"/>
                  </a:lnTo>
                  <a:lnTo>
                    <a:pt x="12168" y="12200"/>
                  </a:lnTo>
                  <a:close/>
                  <a:moveTo>
                    <a:pt x="8736" y="0"/>
                  </a:moveTo>
                  <a:cubicBezTo>
                    <a:pt x="8688" y="0"/>
                    <a:pt x="8643" y="4"/>
                    <a:pt x="8601" y="12"/>
                  </a:cubicBezTo>
                  <a:lnTo>
                    <a:pt x="1419" y="2093"/>
                  </a:lnTo>
                  <a:cubicBezTo>
                    <a:pt x="1205" y="2160"/>
                    <a:pt x="1055" y="2359"/>
                    <a:pt x="1055" y="2588"/>
                  </a:cubicBezTo>
                  <a:cubicBezTo>
                    <a:pt x="1055" y="2822"/>
                    <a:pt x="1205" y="3020"/>
                    <a:pt x="1419" y="3084"/>
                  </a:cubicBezTo>
                  <a:lnTo>
                    <a:pt x="4126" y="3861"/>
                  </a:lnTo>
                  <a:lnTo>
                    <a:pt x="4126" y="7725"/>
                  </a:lnTo>
                  <a:cubicBezTo>
                    <a:pt x="4126" y="8997"/>
                    <a:pt x="4657" y="10171"/>
                    <a:pt x="5498" y="10995"/>
                  </a:cubicBezTo>
                  <a:lnTo>
                    <a:pt x="2359" y="12137"/>
                  </a:lnTo>
                  <a:cubicBezTo>
                    <a:pt x="940" y="12648"/>
                    <a:pt x="0" y="13999"/>
                    <a:pt x="0" y="15506"/>
                  </a:cubicBezTo>
                  <a:lnTo>
                    <a:pt x="0" y="16972"/>
                  </a:lnTo>
                  <a:cubicBezTo>
                    <a:pt x="0" y="17269"/>
                    <a:pt x="230" y="17487"/>
                    <a:pt x="512" y="17487"/>
                  </a:cubicBezTo>
                  <a:lnTo>
                    <a:pt x="16976" y="17487"/>
                  </a:lnTo>
                  <a:cubicBezTo>
                    <a:pt x="17257" y="17487"/>
                    <a:pt x="17487" y="17269"/>
                    <a:pt x="17487" y="16972"/>
                  </a:cubicBezTo>
                  <a:lnTo>
                    <a:pt x="17487" y="15537"/>
                  </a:lnTo>
                  <a:cubicBezTo>
                    <a:pt x="17487" y="14019"/>
                    <a:pt x="16528" y="12664"/>
                    <a:pt x="15109" y="12152"/>
                  </a:cubicBezTo>
                  <a:lnTo>
                    <a:pt x="11871" y="11011"/>
                  </a:lnTo>
                  <a:cubicBezTo>
                    <a:pt x="11923" y="10947"/>
                    <a:pt x="11970" y="10880"/>
                    <a:pt x="12037" y="10829"/>
                  </a:cubicBezTo>
                  <a:cubicBezTo>
                    <a:pt x="12898" y="9806"/>
                    <a:pt x="13357" y="8387"/>
                    <a:pt x="13357" y="6703"/>
                  </a:cubicBezTo>
                  <a:lnTo>
                    <a:pt x="13357" y="3861"/>
                  </a:lnTo>
                  <a:lnTo>
                    <a:pt x="15438" y="3266"/>
                  </a:lnTo>
                  <a:lnTo>
                    <a:pt x="15438" y="7297"/>
                  </a:lnTo>
                  <a:cubicBezTo>
                    <a:pt x="14844" y="7511"/>
                    <a:pt x="14416" y="8074"/>
                    <a:pt x="14416" y="8748"/>
                  </a:cubicBezTo>
                  <a:lnTo>
                    <a:pt x="14416" y="9774"/>
                  </a:lnTo>
                  <a:cubicBezTo>
                    <a:pt x="14416" y="10056"/>
                    <a:pt x="14645" y="10286"/>
                    <a:pt x="14927" y="10286"/>
                  </a:cubicBezTo>
                  <a:lnTo>
                    <a:pt x="16976" y="10286"/>
                  </a:lnTo>
                  <a:cubicBezTo>
                    <a:pt x="17257" y="10286"/>
                    <a:pt x="17487" y="10056"/>
                    <a:pt x="17487" y="9774"/>
                  </a:cubicBezTo>
                  <a:lnTo>
                    <a:pt x="17487" y="8748"/>
                  </a:lnTo>
                  <a:cubicBezTo>
                    <a:pt x="17487" y="8074"/>
                    <a:pt x="17059" y="7511"/>
                    <a:pt x="16465" y="7297"/>
                  </a:cubicBezTo>
                  <a:lnTo>
                    <a:pt x="16465" y="2588"/>
                  </a:lnTo>
                  <a:cubicBezTo>
                    <a:pt x="16465" y="2359"/>
                    <a:pt x="16314" y="2160"/>
                    <a:pt x="16100" y="2093"/>
                  </a:cubicBezTo>
                  <a:lnTo>
                    <a:pt x="8883" y="12"/>
                  </a:lnTo>
                  <a:cubicBezTo>
                    <a:pt x="8833" y="4"/>
                    <a:pt x="8783" y="0"/>
                    <a:pt x="8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46"/>
          <p:cNvGrpSpPr/>
          <p:nvPr/>
        </p:nvGrpSpPr>
        <p:grpSpPr>
          <a:xfrm>
            <a:off x="6036208" y="1924176"/>
            <a:ext cx="402486" cy="402578"/>
            <a:chOff x="6089882" y="1409726"/>
            <a:chExt cx="402486" cy="402578"/>
          </a:xfrm>
        </p:grpSpPr>
        <p:sp>
          <p:nvSpPr>
            <p:cNvPr id="1710" name="Google Shape;1710;p46"/>
            <p:cNvSpPr/>
            <p:nvPr/>
          </p:nvSpPr>
          <p:spPr>
            <a:xfrm>
              <a:off x="6089882" y="1409726"/>
              <a:ext cx="402486" cy="402578"/>
            </a:xfrm>
            <a:custGeom>
              <a:avLst/>
              <a:gdLst/>
              <a:ahLst/>
              <a:cxnLst/>
              <a:rect l="l" t="t" r="r" b="b"/>
              <a:pathLst>
                <a:path w="17488" h="17492" extrusionOk="0">
                  <a:moveTo>
                    <a:pt x="13905" y="1027"/>
                  </a:moveTo>
                  <a:cubicBezTo>
                    <a:pt x="14186" y="1027"/>
                    <a:pt x="14416" y="1257"/>
                    <a:pt x="14416" y="1539"/>
                  </a:cubicBezTo>
                  <a:lnTo>
                    <a:pt x="14416" y="8324"/>
                  </a:lnTo>
                  <a:cubicBezTo>
                    <a:pt x="13889" y="8475"/>
                    <a:pt x="13425" y="8820"/>
                    <a:pt x="13160" y="9283"/>
                  </a:cubicBezTo>
                  <a:lnTo>
                    <a:pt x="10520" y="9283"/>
                  </a:lnTo>
                  <a:cubicBezTo>
                    <a:pt x="10171" y="8673"/>
                    <a:pt x="9494" y="8261"/>
                    <a:pt x="8752" y="8261"/>
                  </a:cubicBezTo>
                  <a:cubicBezTo>
                    <a:pt x="7991" y="8261"/>
                    <a:pt x="7333" y="8673"/>
                    <a:pt x="6969" y="9283"/>
                  </a:cubicBezTo>
                  <a:lnTo>
                    <a:pt x="4325" y="9283"/>
                  </a:lnTo>
                  <a:cubicBezTo>
                    <a:pt x="4063" y="8820"/>
                    <a:pt x="3616" y="8475"/>
                    <a:pt x="3073" y="8324"/>
                  </a:cubicBezTo>
                  <a:lnTo>
                    <a:pt x="3073" y="1539"/>
                  </a:lnTo>
                  <a:cubicBezTo>
                    <a:pt x="3073" y="1257"/>
                    <a:pt x="3302" y="1027"/>
                    <a:pt x="3584" y="1027"/>
                  </a:cubicBezTo>
                  <a:close/>
                  <a:moveTo>
                    <a:pt x="2557" y="9283"/>
                  </a:moveTo>
                  <a:cubicBezTo>
                    <a:pt x="3120" y="9283"/>
                    <a:pt x="3584" y="9747"/>
                    <a:pt x="3584" y="10322"/>
                  </a:cubicBezTo>
                  <a:cubicBezTo>
                    <a:pt x="3584" y="10885"/>
                    <a:pt x="3120" y="11348"/>
                    <a:pt x="2557" y="11348"/>
                  </a:cubicBezTo>
                  <a:cubicBezTo>
                    <a:pt x="1998" y="11348"/>
                    <a:pt x="1535" y="10885"/>
                    <a:pt x="1535" y="10322"/>
                  </a:cubicBezTo>
                  <a:cubicBezTo>
                    <a:pt x="1535" y="9747"/>
                    <a:pt x="1998" y="9283"/>
                    <a:pt x="2557" y="9283"/>
                  </a:cubicBezTo>
                  <a:close/>
                  <a:moveTo>
                    <a:pt x="8752" y="9283"/>
                  </a:moveTo>
                  <a:cubicBezTo>
                    <a:pt x="9315" y="9283"/>
                    <a:pt x="9775" y="9747"/>
                    <a:pt x="9775" y="10322"/>
                  </a:cubicBezTo>
                  <a:cubicBezTo>
                    <a:pt x="9775" y="10885"/>
                    <a:pt x="9315" y="11348"/>
                    <a:pt x="8752" y="11348"/>
                  </a:cubicBezTo>
                  <a:cubicBezTo>
                    <a:pt x="8174" y="11348"/>
                    <a:pt x="7730" y="10885"/>
                    <a:pt x="7730" y="10322"/>
                  </a:cubicBezTo>
                  <a:cubicBezTo>
                    <a:pt x="7730" y="9747"/>
                    <a:pt x="8174" y="9283"/>
                    <a:pt x="8752" y="9283"/>
                  </a:cubicBezTo>
                  <a:close/>
                  <a:moveTo>
                    <a:pt x="14927" y="9283"/>
                  </a:moveTo>
                  <a:cubicBezTo>
                    <a:pt x="15490" y="9283"/>
                    <a:pt x="15954" y="9747"/>
                    <a:pt x="15954" y="10322"/>
                  </a:cubicBezTo>
                  <a:cubicBezTo>
                    <a:pt x="15954" y="10885"/>
                    <a:pt x="15490" y="11348"/>
                    <a:pt x="14927" y="11348"/>
                  </a:cubicBezTo>
                  <a:cubicBezTo>
                    <a:pt x="14369" y="11348"/>
                    <a:pt x="13905" y="10885"/>
                    <a:pt x="13905" y="10322"/>
                  </a:cubicBezTo>
                  <a:cubicBezTo>
                    <a:pt x="13905" y="9747"/>
                    <a:pt x="14369" y="9283"/>
                    <a:pt x="14927" y="9283"/>
                  </a:cubicBezTo>
                  <a:close/>
                  <a:moveTo>
                    <a:pt x="2557" y="12371"/>
                  </a:moveTo>
                  <a:cubicBezTo>
                    <a:pt x="3402" y="12371"/>
                    <a:pt x="4095" y="13065"/>
                    <a:pt x="4095" y="13909"/>
                  </a:cubicBezTo>
                  <a:lnTo>
                    <a:pt x="4095" y="14420"/>
                  </a:lnTo>
                  <a:lnTo>
                    <a:pt x="1023" y="14420"/>
                  </a:lnTo>
                  <a:lnTo>
                    <a:pt x="1023" y="13909"/>
                  </a:lnTo>
                  <a:cubicBezTo>
                    <a:pt x="1023" y="13065"/>
                    <a:pt x="1717" y="12371"/>
                    <a:pt x="2557" y="12371"/>
                  </a:cubicBezTo>
                  <a:close/>
                  <a:moveTo>
                    <a:pt x="6687" y="10322"/>
                  </a:moveTo>
                  <a:cubicBezTo>
                    <a:pt x="6687" y="10885"/>
                    <a:pt x="6937" y="11412"/>
                    <a:pt x="7314" y="11776"/>
                  </a:cubicBezTo>
                  <a:cubicBezTo>
                    <a:pt x="6640" y="12240"/>
                    <a:pt x="6176" y="13017"/>
                    <a:pt x="6176" y="13909"/>
                  </a:cubicBezTo>
                  <a:lnTo>
                    <a:pt x="6176" y="14420"/>
                  </a:lnTo>
                  <a:lnTo>
                    <a:pt x="5118" y="14420"/>
                  </a:lnTo>
                  <a:lnTo>
                    <a:pt x="5118" y="13909"/>
                  </a:lnTo>
                  <a:cubicBezTo>
                    <a:pt x="5118" y="13017"/>
                    <a:pt x="4674" y="12240"/>
                    <a:pt x="3996" y="11776"/>
                  </a:cubicBezTo>
                  <a:cubicBezTo>
                    <a:pt x="4377" y="11412"/>
                    <a:pt x="4606" y="10885"/>
                    <a:pt x="4606" y="10322"/>
                  </a:cubicBezTo>
                  <a:close/>
                  <a:moveTo>
                    <a:pt x="8752" y="12371"/>
                  </a:moveTo>
                  <a:cubicBezTo>
                    <a:pt x="9593" y="12371"/>
                    <a:pt x="10286" y="13065"/>
                    <a:pt x="10286" y="13909"/>
                  </a:cubicBezTo>
                  <a:lnTo>
                    <a:pt x="10286" y="14420"/>
                  </a:lnTo>
                  <a:lnTo>
                    <a:pt x="7199" y="14420"/>
                  </a:lnTo>
                  <a:lnTo>
                    <a:pt x="7199" y="13909"/>
                  </a:lnTo>
                  <a:cubicBezTo>
                    <a:pt x="7199" y="13065"/>
                    <a:pt x="7892" y="12371"/>
                    <a:pt x="8752" y="12371"/>
                  </a:cubicBezTo>
                  <a:close/>
                  <a:moveTo>
                    <a:pt x="12882" y="10322"/>
                  </a:moveTo>
                  <a:cubicBezTo>
                    <a:pt x="12882" y="10885"/>
                    <a:pt x="13112" y="11412"/>
                    <a:pt x="13493" y="11776"/>
                  </a:cubicBezTo>
                  <a:cubicBezTo>
                    <a:pt x="12815" y="12240"/>
                    <a:pt x="12367" y="13017"/>
                    <a:pt x="12367" y="13909"/>
                  </a:cubicBezTo>
                  <a:lnTo>
                    <a:pt x="12367" y="14420"/>
                  </a:lnTo>
                  <a:lnTo>
                    <a:pt x="11313" y="14420"/>
                  </a:lnTo>
                  <a:lnTo>
                    <a:pt x="11313" y="13909"/>
                  </a:lnTo>
                  <a:cubicBezTo>
                    <a:pt x="11313" y="13017"/>
                    <a:pt x="10865" y="12240"/>
                    <a:pt x="10171" y="11776"/>
                  </a:cubicBezTo>
                  <a:cubicBezTo>
                    <a:pt x="10552" y="11412"/>
                    <a:pt x="10801" y="10885"/>
                    <a:pt x="10801" y="10322"/>
                  </a:cubicBezTo>
                  <a:close/>
                  <a:moveTo>
                    <a:pt x="14927" y="12371"/>
                  </a:moveTo>
                  <a:cubicBezTo>
                    <a:pt x="15772" y="12371"/>
                    <a:pt x="16465" y="13065"/>
                    <a:pt x="16465" y="13909"/>
                  </a:cubicBezTo>
                  <a:lnTo>
                    <a:pt x="16465" y="14420"/>
                  </a:lnTo>
                  <a:lnTo>
                    <a:pt x="13394" y="14420"/>
                  </a:lnTo>
                  <a:lnTo>
                    <a:pt x="13394" y="13909"/>
                  </a:lnTo>
                  <a:cubicBezTo>
                    <a:pt x="13394" y="13065"/>
                    <a:pt x="14087" y="12371"/>
                    <a:pt x="14927" y="12371"/>
                  </a:cubicBezTo>
                  <a:close/>
                  <a:moveTo>
                    <a:pt x="16465" y="15443"/>
                  </a:moveTo>
                  <a:lnTo>
                    <a:pt x="16465" y="16465"/>
                  </a:lnTo>
                  <a:lnTo>
                    <a:pt x="1023" y="16465"/>
                  </a:lnTo>
                  <a:lnTo>
                    <a:pt x="1023" y="15443"/>
                  </a:lnTo>
                  <a:close/>
                  <a:moveTo>
                    <a:pt x="3584" y="1"/>
                  </a:moveTo>
                  <a:cubicBezTo>
                    <a:pt x="2740" y="1"/>
                    <a:pt x="2046" y="679"/>
                    <a:pt x="2046" y="1539"/>
                  </a:cubicBezTo>
                  <a:lnTo>
                    <a:pt x="2046" y="8324"/>
                  </a:lnTo>
                  <a:cubicBezTo>
                    <a:pt x="1154" y="8558"/>
                    <a:pt x="512" y="9367"/>
                    <a:pt x="512" y="10322"/>
                  </a:cubicBezTo>
                  <a:cubicBezTo>
                    <a:pt x="512" y="10885"/>
                    <a:pt x="742" y="11412"/>
                    <a:pt x="1123" y="11776"/>
                  </a:cubicBezTo>
                  <a:cubicBezTo>
                    <a:pt x="445" y="12240"/>
                    <a:pt x="1" y="13017"/>
                    <a:pt x="1" y="13909"/>
                  </a:cubicBezTo>
                  <a:lnTo>
                    <a:pt x="1" y="16981"/>
                  </a:lnTo>
                  <a:cubicBezTo>
                    <a:pt x="1" y="17258"/>
                    <a:pt x="231" y="17492"/>
                    <a:pt x="512" y="17492"/>
                  </a:cubicBezTo>
                  <a:lnTo>
                    <a:pt x="16977" y="17492"/>
                  </a:lnTo>
                  <a:cubicBezTo>
                    <a:pt x="17258" y="17492"/>
                    <a:pt x="17488" y="17258"/>
                    <a:pt x="17488" y="16981"/>
                  </a:cubicBezTo>
                  <a:lnTo>
                    <a:pt x="17488" y="13909"/>
                  </a:lnTo>
                  <a:cubicBezTo>
                    <a:pt x="17488" y="13017"/>
                    <a:pt x="17044" y="12240"/>
                    <a:pt x="16366" y="11776"/>
                  </a:cubicBezTo>
                  <a:cubicBezTo>
                    <a:pt x="16747" y="11412"/>
                    <a:pt x="16977" y="10885"/>
                    <a:pt x="16977" y="10322"/>
                  </a:cubicBezTo>
                  <a:cubicBezTo>
                    <a:pt x="16977" y="9367"/>
                    <a:pt x="16331" y="8558"/>
                    <a:pt x="15439" y="8324"/>
                  </a:cubicBezTo>
                  <a:lnTo>
                    <a:pt x="15439" y="1539"/>
                  </a:lnTo>
                  <a:cubicBezTo>
                    <a:pt x="15439" y="679"/>
                    <a:pt x="14745" y="1"/>
                    <a:pt x="139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6"/>
            <p:cNvSpPr/>
            <p:nvPr/>
          </p:nvSpPr>
          <p:spPr>
            <a:xfrm>
              <a:off x="6255544" y="1456838"/>
              <a:ext cx="94707" cy="118711"/>
            </a:xfrm>
            <a:custGeom>
              <a:avLst/>
              <a:gdLst/>
              <a:ahLst/>
              <a:cxnLst/>
              <a:rect l="l" t="t" r="r" b="b"/>
              <a:pathLst>
                <a:path w="4115" h="5158" extrusionOk="0">
                  <a:moveTo>
                    <a:pt x="1043" y="1473"/>
                  </a:moveTo>
                  <a:lnTo>
                    <a:pt x="2676" y="2595"/>
                  </a:lnTo>
                  <a:lnTo>
                    <a:pt x="1043" y="3685"/>
                  </a:lnTo>
                  <a:lnTo>
                    <a:pt x="1043" y="1473"/>
                  </a:lnTo>
                  <a:close/>
                  <a:moveTo>
                    <a:pt x="508" y="0"/>
                  </a:moveTo>
                  <a:cubicBezTo>
                    <a:pt x="430" y="0"/>
                    <a:pt x="353" y="17"/>
                    <a:pt x="282" y="51"/>
                  </a:cubicBezTo>
                  <a:cubicBezTo>
                    <a:pt x="116" y="150"/>
                    <a:pt x="1" y="316"/>
                    <a:pt x="1" y="514"/>
                  </a:cubicBezTo>
                  <a:lnTo>
                    <a:pt x="1" y="4644"/>
                  </a:lnTo>
                  <a:cubicBezTo>
                    <a:pt x="1" y="4842"/>
                    <a:pt x="116" y="5005"/>
                    <a:pt x="282" y="5104"/>
                  </a:cubicBezTo>
                  <a:cubicBezTo>
                    <a:pt x="354" y="5140"/>
                    <a:pt x="433" y="5158"/>
                    <a:pt x="512" y="5158"/>
                  </a:cubicBezTo>
                  <a:cubicBezTo>
                    <a:pt x="614" y="5158"/>
                    <a:pt x="717" y="5128"/>
                    <a:pt x="809" y="5072"/>
                  </a:cubicBezTo>
                  <a:lnTo>
                    <a:pt x="3881" y="3023"/>
                  </a:lnTo>
                  <a:cubicBezTo>
                    <a:pt x="4032" y="2924"/>
                    <a:pt x="4115" y="2777"/>
                    <a:pt x="4115" y="2595"/>
                  </a:cubicBezTo>
                  <a:cubicBezTo>
                    <a:pt x="4115" y="2429"/>
                    <a:pt x="4032" y="2266"/>
                    <a:pt x="3881" y="2167"/>
                  </a:cubicBezTo>
                  <a:lnTo>
                    <a:pt x="809" y="86"/>
                  </a:lnTo>
                  <a:cubicBezTo>
                    <a:pt x="716" y="30"/>
                    <a:pt x="612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46"/>
          <p:cNvGrpSpPr/>
          <p:nvPr/>
        </p:nvGrpSpPr>
        <p:grpSpPr>
          <a:xfrm rot="9960963">
            <a:off x="7706909" y="3394633"/>
            <a:ext cx="1008300" cy="1522388"/>
            <a:chOff x="5174818" y="7590625"/>
            <a:chExt cx="1185673" cy="1790196"/>
          </a:xfrm>
        </p:grpSpPr>
        <p:sp>
          <p:nvSpPr>
            <p:cNvPr id="1713" name="Google Shape;1713;p46"/>
            <p:cNvSpPr/>
            <p:nvPr/>
          </p:nvSpPr>
          <p:spPr>
            <a:xfrm>
              <a:off x="5642810" y="8978580"/>
              <a:ext cx="15689" cy="6342"/>
            </a:xfrm>
            <a:custGeom>
              <a:avLst/>
              <a:gdLst/>
              <a:ahLst/>
              <a:cxnLst/>
              <a:rect l="l" t="t" r="r" b="b"/>
              <a:pathLst>
                <a:path w="94" h="38" extrusionOk="0">
                  <a:moveTo>
                    <a:pt x="30" y="1"/>
                  </a:moveTo>
                  <a:lnTo>
                    <a:pt x="0" y="37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6"/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extrusionOk="0">
                  <a:moveTo>
                    <a:pt x="1" y="0"/>
                  </a:moveTo>
                  <a:lnTo>
                    <a:pt x="1" y="6980"/>
                  </a:lnTo>
                  <a:cubicBezTo>
                    <a:pt x="1" y="7003"/>
                    <a:pt x="1" y="7016"/>
                    <a:pt x="7" y="7037"/>
                  </a:cubicBezTo>
                  <a:lnTo>
                    <a:pt x="7" y="50"/>
                  </a:lnTo>
                  <a:cubicBezTo>
                    <a:pt x="1" y="37"/>
                    <a:pt x="1" y="1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6"/>
            <p:cNvSpPr/>
            <p:nvPr/>
          </p:nvSpPr>
          <p:spPr>
            <a:xfrm>
              <a:off x="5539665" y="7836471"/>
              <a:ext cx="1335" cy="1174660"/>
            </a:xfrm>
            <a:custGeom>
              <a:avLst/>
              <a:gdLst/>
              <a:ahLst/>
              <a:cxnLst/>
              <a:rect l="l" t="t" r="r" b="b"/>
              <a:pathLst>
                <a:path w="8" h="7038" fill="none" extrusionOk="0">
                  <a:moveTo>
                    <a:pt x="7" y="50"/>
                  </a:moveTo>
                  <a:lnTo>
                    <a:pt x="7" y="7037"/>
                  </a:lnTo>
                  <a:cubicBezTo>
                    <a:pt x="1" y="7016"/>
                    <a:pt x="1" y="7003"/>
                    <a:pt x="1" y="6980"/>
                  </a:cubicBezTo>
                  <a:lnTo>
                    <a:pt x="1" y="0"/>
                  </a:lnTo>
                  <a:cubicBezTo>
                    <a:pt x="1" y="16"/>
                    <a:pt x="1" y="37"/>
                    <a:pt x="7" y="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6"/>
            <p:cNvSpPr/>
            <p:nvPr/>
          </p:nvSpPr>
          <p:spPr>
            <a:xfrm>
              <a:off x="5174818" y="8206158"/>
              <a:ext cx="35050" cy="1174660"/>
            </a:xfrm>
            <a:custGeom>
              <a:avLst/>
              <a:gdLst/>
              <a:ahLst/>
              <a:cxnLst/>
              <a:rect l="l" t="t" r="r" b="b"/>
              <a:pathLst>
                <a:path w="210" h="7038" extrusionOk="0">
                  <a:moveTo>
                    <a:pt x="1" y="0"/>
                  </a:moveTo>
                  <a:lnTo>
                    <a:pt x="1" y="6987"/>
                  </a:lnTo>
                  <a:lnTo>
                    <a:pt x="210" y="7037"/>
                  </a:lnTo>
                  <a:lnTo>
                    <a:pt x="210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6"/>
            <p:cNvSpPr/>
            <p:nvPr/>
          </p:nvSpPr>
          <p:spPr>
            <a:xfrm>
              <a:off x="5209701" y="7610987"/>
              <a:ext cx="1038968" cy="1769834"/>
            </a:xfrm>
            <a:custGeom>
              <a:avLst/>
              <a:gdLst/>
              <a:ahLst/>
              <a:cxnLst/>
              <a:rect l="l" t="t" r="r" b="b"/>
              <a:pathLst>
                <a:path w="6225" h="10604" extrusionOk="0">
                  <a:moveTo>
                    <a:pt x="6225" y="1"/>
                  </a:moveTo>
                  <a:lnTo>
                    <a:pt x="2307" y="1344"/>
                  </a:lnTo>
                  <a:lnTo>
                    <a:pt x="1" y="3616"/>
                  </a:lnTo>
                  <a:lnTo>
                    <a:pt x="1" y="10603"/>
                  </a:lnTo>
                  <a:lnTo>
                    <a:pt x="409" y="10193"/>
                  </a:lnTo>
                  <a:lnTo>
                    <a:pt x="409" y="3710"/>
                  </a:lnTo>
                  <a:lnTo>
                    <a:pt x="2178" y="1553"/>
                  </a:lnTo>
                  <a:lnTo>
                    <a:pt x="2307" y="1474"/>
                  </a:lnTo>
                  <a:lnTo>
                    <a:pt x="2509" y="1358"/>
                  </a:lnTo>
                  <a:lnTo>
                    <a:pt x="6225" y="332"/>
                  </a:lnTo>
                  <a:lnTo>
                    <a:pt x="6225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6"/>
            <p:cNvSpPr/>
            <p:nvPr/>
          </p:nvSpPr>
          <p:spPr>
            <a:xfrm>
              <a:off x="5174818" y="7590625"/>
              <a:ext cx="1073851" cy="624048"/>
            </a:xfrm>
            <a:custGeom>
              <a:avLst/>
              <a:gdLst/>
              <a:ahLst/>
              <a:cxnLst/>
              <a:rect l="l" t="t" r="r" b="b"/>
              <a:pathLst>
                <a:path w="6434" h="3739" extrusionOk="0">
                  <a:moveTo>
                    <a:pt x="6348" y="0"/>
                  </a:moveTo>
                  <a:lnTo>
                    <a:pt x="2618" y="1280"/>
                  </a:lnTo>
                  <a:cubicBezTo>
                    <a:pt x="2587" y="1274"/>
                    <a:pt x="2556" y="1271"/>
                    <a:pt x="2525" y="1271"/>
                  </a:cubicBezTo>
                  <a:cubicBezTo>
                    <a:pt x="2437" y="1271"/>
                    <a:pt x="2350" y="1293"/>
                    <a:pt x="2287" y="1330"/>
                  </a:cubicBezTo>
                  <a:cubicBezTo>
                    <a:pt x="2193" y="1380"/>
                    <a:pt x="2164" y="1460"/>
                    <a:pt x="2193" y="1523"/>
                  </a:cubicBezTo>
                  <a:lnTo>
                    <a:pt x="1" y="3688"/>
                  </a:lnTo>
                  <a:lnTo>
                    <a:pt x="210" y="3738"/>
                  </a:lnTo>
                  <a:lnTo>
                    <a:pt x="2516" y="1466"/>
                  </a:lnTo>
                  <a:lnTo>
                    <a:pt x="6434" y="123"/>
                  </a:lnTo>
                  <a:lnTo>
                    <a:pt x="6348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6"/>
            <p:cNvSpPr/>
            <p:nvPr/>
          </p:nvSpPr>
          <p:spPr>
            <a:xfrm>
              <a:off x="5647650" y="7704619"/>
              <a:ext cx="635899" cy="176249"/>
            </a:xfrm>
            <a:custGeom>
              <a:avLst/>
              <a:gdLst/>
              <a:ahLst/>
              <a:cxnLst/>
              <a:rect l="l" t="t" r="r" b="b"/>
              <a:pathLst>
                <a:path w="3810" h="1056" extrusionOk="0">
                  <a:moveTo>
                    <a:pt x="3810" y="0"/>
                  </a:moveTo>
                  <a:lnTo>
                    <a:pt x="3601" y="57"/>
                  </a:lnTo>
                  <a:lnTo>
                    <a:pt x="1" y="1049"/>
                  </a:lnTo>
                  <a:cubicBezTo>
                    <a:pt x="1" y="1049"/>
                    <a:pt x="189" y="1056"/>
                    <a:pt x="495" y="1056"/>
                  </a:cubicBezTo>
                  <a:cubicBezTo>
                    <a:pt x="1195" y="1056"/>
                    <a:pt x="2511" y="1021"/>
                    <a:pt x="3601" y="790"/>
                  </a:cubicBezTo>
                  <a:cubicBezTo>
                    <a:pt x="3673" y="777"/>
                    <a:pt x="3744" y="763"/>
                    <a:pt x="3810" y="747"/>
                  </a:cubicBezTo>
                  <a:lnTo>
                    <a:pt x="381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6"/>
            <p:cNvSpPr/>
            <p:nvPr/>
          </p:nvSpPr>
          <p:spPr>
            <a:xfrm>
              <a:off x="5346560" y="7879699"/>
              <a:ext cx="301259" cy="1467407"/>
            </a:xfrm>
            <a:custGeom>
              <a:avLst/>
              <a:gdLst/>
              <a:ahLst/>
              <a:cxnLst/>
              <a:rect l="l" t="t" r="r" b="b"/>
              <a:pathLst>
                <a:path w="1805" h="8792" extrusionOk="0">
                  <a:moveTo>
                    <a:pt x="1805" y="0"/>
                  </a:moveTo>
                  <a:lnTo>
                    <a:pt x="1487" y="388"/>
                  </a:lnTo>
                  <a:lnTo>
                    <a:pt x="0" y="2215"/>
                  </a:lnTo>
                  <a:lnTo>
                    <a:pt x="0" y="8791"/>
                  </a:lnTo>
                  <a:lnTo>
                    <a:pt x="1775" y="6621"/>
                  </a:lnTo>
                  <a:lnTo>
                    <a:pt x="1805" y="6585"/>
                  </a:lnTo>
                  <a:lnTo>
                    <a:pt x="180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6"/>
            <p:cNvSpPr/>
            <p:nvPr/>
          </p:nvSpPr>
          <p:spPr>
            <a:xfrm>
              <a:off x="5277963" y="8230025"/>
              <a:ext cx="68597" cy="1117078"/>
            </a:xfrm>
            <a:custGeom>
              <a:avLst/>
              <a:gdLst/>
              <a:ahLst/>
              <a:cxnLst/>
              <a:rect l="l" t="t" r="r" b="b"/>
              <a:pathLst>
                <a:path w="411" h="6693" extrusionOk="0">
                  <a:moveTo>
                    <a:pt x="0" y="1"/>
                  </a:moveTo>
                  <a:lnTo>
                    <a:pt x="0" y="6585"/>
                  </a:lnTo>
                  <a:lnTo>
                    <a:pt x="411" y="6692"/>
                  </a:lnTo>
                  <a:lnTo>
                    <a:pt x="411" y="1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6"/>
            <p:cNvSpPr/>
            <p:nvPr/>
          </p:nvSpPr>
          <p:spPr>
            <a:xfrm>
              <a:off x="5277963" y="7664896"/>
              <a:ext cx="1005588" cy="584659"/>
            </a:xfrm>
            <a:custGeom>
              <a:avLst/>
              <a:gdLst/>
              <a:ahLst/>
              <a:cxnLst/>
              <a:rect l="l" t="t" r="r" b="b"/>
              <a:pathLst>
                <a:path w="6025" h="3503" extrusionOk="0">
                  <a:moveTo>
                    <a:pt x="5830" y="0"/>
                  </a:moveTo>
                  <a:lnTo>
                    <a:pt x="5816" y="9"/>
                  </a:lnTo>
                  <a:lnTo>
                    <a:pt x="2100" y="1035"/>
                  </a:lnTo>
                  <a:lnTo>
                    <a:pt x="1898" y="1151"/>
                  </a:lnTo>
                  <a:lnTo>
                    <a:pt x="1769" y="1230"/>
                  </a:lnTo>
                  <a:lnTo>
                    <a:pt x="0" y="3387"/>
                  </a:lnTo>
                  <a:lnTo>
                    <a:pt x="411" y="3502"/>
                  </a:lnTo>
                  <a:lnTo>
                    <a:pt x="1898" y="1675"/>
                  </a:lnTo>
                  <a:lnTo>
                    <a:pt x="2216" y="1287"/>
                  </a:lnTo>
                  <a:lnTo>
                    <a:pt x="5816" y="295"/>
                  </a:lnTo>
                  <a:lnTo>
                    <a:pt x="6025" y="238"/>
                  </a:lnTo>
                  <a:lnTo>
                    <a:pt x="583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6"/>
            <p:cNvSpPr/>
            <p:nvPr/>
          </p:nvSpPr>
          <p:spPr>
            <a:xfrm>
              <a:off x="5647650" y="7807597"/>
              <a:ext cx="712841" cy="1175494"/>
            </a:xfrm>
            <a:custGeom>
              <a:avLst/>
              <a:gdLst/>
              <a:ahLst/>
              <a:cxnLst/>
              <a:rect l="l" t="t" r="r" b="b"/>
              <a:pathLst>
                <a:path w="4271" h="7043" extrusionOk="0">
                  <a:moveTo>
                    <a:pt x="4270" y="1"/>
                  </a:moveTo>
                  <a:cubicBezTo>
                    <a:pt x="4125" y="44"/>
                    <a:pt x="3968" y="87"/>
                    <a:pt x="3810" y="130"/>
                  </a:cubicBezTo>
                  <a:cubicBezTo>
                    <a:pt x="3744" y="146"/>
                    <a:pt x="3673" y="160"/>
                    <a:pt x="3601" y="173"/>
                  </a:cubicBezTo>
                  <a:cubicBezTo>
                    <a:pt x="2511" y="404"/>
                    <a:pt x="1195" y="439"/>
                    <a:pt x="495" y="439"/>
                  </a:cubicBezTo>
                  <a:cubicBezTo>
                    <a:pt x="189" y="439"/>
                    <a:pt x="1" y="432"/>
                    <a:pt x="1" y="432"/>
                  </a:cubicBezTo>
                  <a:lnTo>
                    <a:pt x="1" y="7017"/>
                  </a:lnTo>
                  <a:lnTo>
                    <a:pt x="64" y="7017"/>
                  </a:lnTo>
                  <a:cubicBezTo>
                    <a:pt x="192" y="7026"/>
                    <a:pt x="503" y="7043"/>
                    <a:pt x="918" y="7043"/>
                  </a:cubicBezTo>
                  <a:cubicBezTo>
                    <a:pt x="1813" y="7043"/>
                    <a:pt x="3194" y="6966"/>
                    <a:pt x="4270" y="6579"/>
                  </a:cubicBezTo>
                  <a:lnTo>
                    <a:pt x="427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6"/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6"/>
            <p:cNvSpPr/>
            <p:nvPr/>
          </p:nvSpPr>
          <p:spPr>
            <a:xfrm>
              <a:off x="5375267" y="800804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6"/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6"/>
            <p:cNvSpPr/>
            <p:nvPr/>
          </p:nvSpPr>
          <p:spPr>
            <a:xfrm>
              <a:off x="5375267" y="8088326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6"/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6"/>
            <p:cNvSpPr/>
            <p:nvPr/>
          </p:nvSpPr>
          <p:spPr>
            <a:xfrm>
              <a:off x="5375267" y="8168772"/>
              <a:ext cx="243678" cy="297754"/>
            </a:xfrm>
            <a:custGeom>
              <a:avLst/>
              <a:gdLst/>
              <a:ahLst/>
              <a:cxnLst/>
              <a:rect l="l" t="t" r="r" b="b"/>
              <a:pathLst>
                <a:path w="1460" h="1784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6"/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6"/>
            <p:cNvSpPr/>
            <p:nvPr/>
          </p:nvSpPr>
          <p:spPr>
            <a:xfrm>
              <a:off x="5375267" y="824938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6"/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6"/>
            <p:cNvSpPr/>
            <p:nvPr/>
          </p:nvSpPr>
          <p:spPr>
            <a:xfrm>
              <a:off x="5375267" y="8329666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6"/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extrusionOk="0">
                  <a:moveTo>
                    <a:pt x="1460" y="1"/>
                  </a:moveTo>
                  <a:lnTo>
                    <a:pt x="1" y="1776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46"/>
            <p:cNvSpPr/>
            <p:nvPr/>
          </p:nvSpPr>
          <p:spPr>
            <a:xfrm>
              <a:off x="5375267" y="8411114"/>
              <a:ext cx="243678" cy="296419"/>
            </a:xfrm>
            <a:custGeom>
              <a:avLst/>
              <a:gdLst/>
              <a:ahLst/>
              <a:cxnLst/>
              <a:rect l="l" t="t" r="r" b="b"/>
              <a:pathLst>
                <a:path w="1460" h="1776" fill="none" extrusionOk="0">
                  <a:moveTo>
                    <a:pt x="1460" y="1"/>
                  </a:moveTo>
                  <a:lnTo>
                    <a:pt x="1" y="177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46"/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1"/>
                  </a:moveTo>
                  <a:lnTo>
                    <a:pt x="1" y="1785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6"/>
            <p:cNvSpPr/>
            <p:nvPr/>
          </p:nvSpPr>
          <p:spPr>
            <a:xfrm>
              <a:off x="5375267" y="8491393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1"/>
                  </a:moveTo>
                  <a:lnTo>
                    <a:pt x="1" y="178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6"/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extrusionOk="0">
                  <a:moveTo>
                    <a:pt x="1460" y="0"/>
                  </a:moveTo>
                  <a:lnTo>
                    <a:pt x="1" y="1784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6"/>
            <p:cNvSpPr/>
            <p:nvPr/>
          </p:nvSpPr>
          <p:spPr>
            <a:xfrm>
              <a:off x="5375267" y="8571840"/>
              <a:ext cx="243678" cy="297921"/>
            </a:xfrm>
            <a:custGeom>
              <a:avLst/>
              <a:gdLst/>
              <a:ahLst/>
              <a:cxnLst/>
              <a:rect l="l" t="t" r="r" b="b"/>
              <a:pathLst>
                <a:path w="1460" h="1785" fill="none" extrusionOk="0">
                  <a:moveTo>
                    <a:pt x="1460" y="0"/>
                  </a:moveTo>
                  <a:lnTo>
                    <a:pt x="1" y="1784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6"/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46"/>
            <p:cNvSpPr/>
            <p:nvPr/>
          </p:nvSpPr>
          <p:spPr>
            <a:xfrm>
              <a:off x="5375267" y="8652454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46"/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6"/>
            <p:cNvSpPr/>
            <p:nvPr/>
          </p:nvSpPr>
          <p:spPr>
            <a:xfrm>
              <a:off x="5375267" y="873273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6"/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1"/>
                  </a:moveTo>
                  <a:lnTo>
                    <a:pt x="1" y="178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6"/>
            <p:cNvSpPr/>
            <p:nvPr/>
          </p:nvSpPr>
          <p:spPr>
            <a:xfrm>
              <a:off x="5375267" y="8813013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1"/>
                  </a:moveTo>
                  <a:lnTo>
                    <a:pt x="1" y="178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6"/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extrusionOk="0">
                  <a:moveTo>
                    <a:pt x="1460" y="0"/>
                  </a:moveTo>
                  <a:lnTo>
                    <a:pt x="1" y="1782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46"/>
            <p:cNvSpPr/>
            <p:nvPr/>
          </p:nvSpPr>
          <p:spPr>
            <a:xfrm>
              <a:off x="5375267" y="8893460"/>
              <a:ext cx="243678" cy="297587"/>
            </a:xfrm>
            <a:custGeom>
              <a:avLst/>
              <a:gdLst/>
              <a:ahLst/>
              <a:cxnLst/>
              <a:rect l="l" t="t" r="r" b="b"/>
              <a:pathLst>
                <a:path w="1460" h="1783" fill="none" extrusionOk="0">
                  <a:moveTo>
                    <a:pt x="1460" y="0"/>
                  </a:moveTo>
                  <a:lnTo>
                    <a:pt x="1" y="1782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46"/>
            <p:cNvSpPr/>
            <p:nvPr/>
          </p:nvSpPr>
          <p:spPr>
            <a:xfrm>
              <a:off x="5684869" y="792543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6"/>
            <p:cNvSpPr/>
            <p:nvPr/>
          </p:nvSpPr>
          <p:spPr>
            <a:xfrm>
              <a:off x="5684869" y="8005710"/>
              <a:ext cx="636900" cy="76775"/>
            </a:xfrm>
            <a:custGeom>
              <a:avLst/>
              <a:gdLst/>
              <a:ahLst/>
              <a:cxnLst/>
              <a:rect l="l" t="t" r="r" b="b"/>
              <a:pathLst>
                <a:path w="3816" h="460" fill="none" extrusionOk="0">
                  <a:moveTo>
                    <a:pt x="0" y="389"/>
                  </a:moveTo>
                  <a:cubicBezTo>
                    <a:pt x="28" y="389"/>
                    <a:pt x="2422" y="460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6"/>
            <p:cNvSpPr/>
            <p:nvPr/>
          </p:nvSpPr>
          <p:spPr>
            <a:xfrm>
              <a:off x="5684869" y="8085989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2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6"/>
            <p:cNvSpPr/>
            <p:nvPr/>
          </p:nvSpPr>
          <p:spPr>
            <a:xfrm>
              <a:off x="5684869" y="8166436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6"/>
            <p:cNvSpPr/>
            <p:nvPr/>
          </p:nvSpPr>
          <p:spPr>
            <a:xfrm>
              <a:off x="5684869" y="8246716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89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6"/>
            <p:cNvSpPr/>
            <p:nvPr/>
          </p:nvSpPr>
          <p:spPr>
            <a:xfrm>
              <a:off x="5684869" y="832699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89"/>
                  </a:moveTo>
                  <a:cubicBezTo>
                    <a:pt x="28" y="398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6"/>
            <p:cNvSpPr/>
            <p:nvPr/>
          </p:nvSpPr>
          <p:spPr>
            <a:xfrm>
              <a:off x="5684869" y="8407609"/>
              <a:ext cx="636900" cy="77943"/>
            </a:xfrm>
            <a:custGeom>
              <a:avLst/>
              <a:gdLst/>
              <a:ahLst/>
              <a:cxnLst/>
              <a:rect l="l" t="t" r="r" b="b"/>
              <a:pathLst>
                <a:path w="3816" h="467" fill="none" extrusionOk="0">
                  <a:moveTo>
                    <a:pt x="0" y="396"/>
                  </a:moveTo>
                  <a:cubicBezTo>
                    <a:pt x="28" y="396"/>
                    <a:pt x="2422" y="467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6"/>
            <p:cNvSpPr/>
            <p:nvPr/>
          </p:nvSpPr>
          <p:spPr>
            <a:xfrm>
              <a:off x="5684869" y="8488055"/>
              <a:ext cx="636900" cy="78110"/>
            </a:xfrm>
            <a:custGeom>
              <a:avLst/>
              <a:gdLst/>
              <a:ahLst/>
              <a:cxnLst/>
              <a:rect l="l" t="t" r="r" b="b"/>
              <a:pathLst>
                <a:path w="3816" h="468" fill="none" extrusionOk="0">
                  <a:moveTo>
                    <a:pt x="0" y="395"/>
                  </a:moveTo>
                  <a:cubicBezTo>
                    <a:pt x="28" y="395"/>
                    <a:pt x="2422" y="468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6"/>
            <p:cNvSpPr/>
            <p:nvPr/>
          </p:nvSpPr>
          <p:spPr>
            <a:xfrm>
              <a:off x="5684869" y="8568335"/>
              <a:ext cx="636900" cy="78277"/>
            </a:xfrm>
            <a:custGeom>
              <a:avLst/>
              <a:gdLst/>
              <a:ahLst/>
              <a:cxnLst/>
              <a:rect l="l" t="t" r="r" b="b"/>
              <a:pathLst>
                <a:path w="3816" h="469" fill="none" extrusionOk="0">
                  <a:moveTo>
                    <a:pt x="0" y="396"/>
                  </a:moveTo>
                  <a:cubicBezTo>
                    <a:pt x="28" y="396"/>
                    <a:pt x="2422" y="468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6"/>
            <p:cNvSpPr/>
            <p:nvPr/>
          </p:nvSpPr>
          <p:spPr>
            <a:xfrm>
              <a:off x="5684869" y="8649783"/>
              <a:ext cx="636900" cy="77109"/>
            </a:xfrm>
            <a:custGeom>
              <a:avLst/>
              <a:gdLst/>
              <a:ahLst/>
              <a:cxnLst/>
              <a:rect l="l" t="t" r="r" b="b"/>
              <a:pathLst>
                <a:path w="3816" h="462" fill="none" extrusionOk="0">
                  <a:moveTo>
                    <a:pt x="0" y="389"/>
                  </a:moveTo>
                  <a:cubicBezTo>
                    <a:pt x="28" y="389"/>
                    <a:pt x="2422" y="461"/>
                    <a:pt x="3816" y="1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6"/>
            <p:cNvSpPr/>
            <p:nvPr/>
          </p:nvSpPr>
          <p:spPr>
            <a:xfrm>
              <a:off x="5684869" y="8730230"/>
              <a:ext cx="636900" cy="76942"/>
            </a:xfrm>
            <a:custGeom>
              <a:avLst/>
              <a:gdLst/>
              <a:ahLst/>
              <a:cxnLst/>
              <a:rect l="l" t="t" r="r" b="b"/>
              <a:pathLst>
                <a:path w="3816" h="461" fill="none" extrusionOk="0">
                  <a:moveTo>
                    <a:pt x="0" y="388"/>
                  </a:moveTo>
                  <a:cubicBezTo>
                    <a:pt x="28" y="388"/>
                    <a:pt x="2422" y="461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6"/>
            <p:cNvSpPr/>
            <p:nvPr/>
          </p:nvSpPr>
          <p:spPr>
            <a:xfrm>
              <a:off x="5684869" y="8810843"/>
              <a:ext cx="636900" cy="76608"/>
            </a:xfrm>
            <a:custGeom>
              <a:avLst/>
              <a:gdLst/>
              <a:ahLst/>
              <a:cxnLst/>
              <a:rect l="l" t="t" r="r" b="b"/>
              <a:pathLst>
                <a:path w="3816" h="459" fill="none" extrusionOk="0">
                  <a:moveTo>
                    <a:pt x="0" y="388"/>
                  </a:moveTo>
                  <a:cubicBezTo>
                    <a:pt x="28" y="388"/>
                    <a:pt x="2422" y="459"/>
                    <a:pt x="3816" y="0"/>
                  </a:cubicBez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6"/>
            <p:cNvSpPr/>
            <p:nvPr/>
          </p:nvSpPr>
          <p:spPr>
            <a:xfrm>
              <a:off x="5638971" y="8149245"/>
              <a:ext cx="98639" cy="97638"/>
            </a:xfrm>
            <a:custGeom>
              <a:avLst/>
              <a:gdLst/>
              <a:ahLst/>
              <a:cxnLst/>
              <a:rect l="l" t="t" r="r" b="b"/>
              <a:pathLst>
                <a:path w="591" h="585" extrusionOk="0">
                  <a:moveTo>
                    <a:pt x="308" y="0"/>
                  </a:moveTo>
                  <a:cubicBezTo>
                    <a:pt x="301" y="0"/>
                    <a:pt x="292" y="1"/>
                    <a:pt x="282" y="3"/>
                  </a:cubicBezTo>
                  <a:cubicBezTo>
                    <a:pt x="239" y="3"/>
                    <a:pt x="216" y="10"/>
                    <a:pt x="209" y="10"/>
                  </a:cubicBezTo>
                  <a:cubicBezTo>
                    <a:pt x="182" y="17"/>
                    <a:pt x="182" y="17"/>
                    <a:pt x="166" y="24"/>
                  </a:cubicBezTo>
                  <a:cubicBezTo>
                    <a:pt x="159" y="31"/>
                    <a:pt x="146" y="39"/>
                    <a:pt x="139" y="39"/>
                  </a:cubicBezTo>
                  <a:cubicBezTo>
                    <a:pt x="103" y="60"/>
                    <a:pt x="87" y="74"/>
                    <a:pt x="66" y="90"/>
                  </a:cubicBezTo>
                  <a:cubicBezTo>
                    <a:pt x="66" y="96"/>
                    <a:pt x="66" y="96"/>
                    <a:pt x="59" y="96"/>
                  </a:cubicBezTo>
                  <a:lnTo>
                    <a:pt x="59" y="103"/>
                  </a:lnTo>
                  <a:cubicBezTo>
                    <a:pt x="53" y="110"/>
                    <a:pt x="44" y="117"/>
                    <a:pt x="37" y="126"/>
                  </a:cubicBezTo>
                  <a:cubicBezTo>
                    <a:pt x="37" y="133"/>
                    <a:pt x="30" y="140"/>
                    <a:pt x="30" y="146"/>
                  </a:cubicBezTo>
                  <a:lnTo>
                    <a:pt x="23" y="146"/>
                  </a:lnTo>
                  <a:lnTo>
                    <a:pt x="23" y="160"/>
                  </a:lnTo>
                  <a:cubicBezTo>
                    <a:pt x="16" y="169"/>
                    <a:pt x="16" y="169"/>
                    <a:pt x="16" y="176"/>
                  </a:cubicBezTo>
                  <a:lnTo>
                    <a:pt x="16" y="183"/>
                  </a:lnTo>
                  <a:lnTo>
                    <a:pt x="9" y="183"/>
                  </a:lnTo>
                  <a:lnTo>
                    <a:pt x="9" y="190"/>
                  </a:lnTo>
                  <a:lnTo>
                    <a:pt x="9" y="203"/>
                  </a:lnTo>
                  <a:cubicBezTo>
                    <a:pt x="1" y="219"/>
                    <a:pt x="1" y="240"/>
                    <a:pt x="1" y="255"/>
                  </a:cubicBezTo>
                  <a:lnTo>
                    <a:pt x="1" y="283"/>
                  </a:lnTo>
                  <a:cubicBezTo>
                    <a:pt x="1" y="298"/>
                    <a:pt x="1" y="305"/>
                    <a:pt x="9" y="319"/>
                  </a:cubicBezTo>
                  <a:cubicBezTo>
                    <a:pt x="30" y="398"/>
                    <a:pt x="59" y="491"/>
                    <a:pt x="87" y="585"/>
                  </a:cubicBezTo>
                  <a:lnTo>
                    <a:pt x="109" y="428"/>
                  </a:lnTo>
                  <a:lnTo>
                    <a:pt x="368" y="305"/>
                  </a:lnTo>
                  <a:lnTo>
                    <a:pt x="591" y="362"/>
                  </a:lnTo>
                  <a:lnTo>
                    <a:pt x="534" y="169"/>
                  </a:lnTo>
                  <a:cubicBezTo>
                    <a:pt x="527" y="140"/>
                    <a:pt x="518" y="117"/>
                    <a:pt x="504" y="103"/>
                  </a:cubicBezTo>
                  <a:cubicBezTo>
                    <a:pt x="491" y="83"/>
                    <a:pt x="468" y="60"/>
                    <a:pt x="461" y="53"/>
                  </a:cubicBezTo>
                  <a:cubicBezTo>
                    <a:pt x="432" y="31"/>
                    <a:pt x="382" y="10"/>
                    <a:pt x="346" y="3"/>
                  </a:cubicBezTo>
                  <a:cubicBezTo>
                    <a:pt x="337" y="3"/>
                    <a:pt x="324" y="0"/>
                    <a:pt x="308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6"/>
            <p:cNvSpPr/>
            <p:nvPr/>
          </p:nvSpPr>
          <p:spPr>
            <a:xfrm>
              <a:off x="5669181" y="8242209"/>
              <a:ext cx="262871" cy="779768"/>
            </a:xfrm>
            <a:custGeom>
              <a:avLst/>
              <a:gdLst/>
              <a:ahLst/>
              <a:cxnLst/>
              <a:rect l="l" t="t" r="r" b="b"/>
              <a:pathLst>
                <a:path w="1575" h="4672" extrusionOk="0">
                  <a:moveTo>
                    <a:pt x="260" y="0"/>
                  </a:moveTo>
                  <a:lnTo>
                    <a:pt x="1" y="121"/>
                  </a:lnTo>
                  <a:lnTo>
                    <a:pt x="22" y="207"/>
                  </a:lnTo>
                  <a:lnTo>
                    <a:pt x="1315" y="4672"/>
                  </a:lnTo>
                  <a:lnTo>
                    <a:pt x="1574" y="4549"/>
                  </a:lnTo>
                  <a:lnTo>
                    <a:pt x="310" y="173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17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6"/>
            <p:cNvSpPr/>
            <p:nvPr/>
          </p:nvSpPr>
          <p:spPr>
            <a:xfrm>
              <a:off x="5652324" y="8220512"/>
              <a:ext cx="17024" cy="72102"/>
            </a:xfrm>
            <a:custGeom>
              <a:avLst/>
              <a:gdLst/>
              <a:ahLst/>
              <a:cxnLst/>
              <a:rect l="l" t="t" r="r" b="b"/>
              <a:pathLst>
                <a:path w="102" h="432" extrusionOk="0">
                  <a:moveTo>
                    <a:pt x="29" y="1"/>
                  </a:moveTo>
                  <a:lnTo>
                    <a:pt x="7" y="158"/>
                  </a:lnTo>
                  <a:lnTo>
                    <a:pt x="0" y="173"/>
                  </a:lnTo>
                  <a:lnTo>
                    <a:pt x="73" y="432"/>
                  </a:lnTo>
                  <a:lnTo>
                    <a:pt x="93" y="323"/>
                  </a:lnTo>
                  <a:lnTo>
                    <a:pt x="102" y="251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6"/>
            <p:cNvSpPr/>
            <p:nvPr/>
          </p:nvSpPr>
          <p:spPr>
            <a:xfrm>
              <a:off x="5664340" y="8262237"/>
              <a:ext cx="224484" cy="789783"/>
            </a:xfrm>
            <a:custGeom>
              <a:avLst/>
              <a:gdLst/>
              <a:ahLst/>
              <a:cxnLst/>
              <a:rect l="l" t="t" r="r" b="b"/>
              <a:pathLst>
                <a:path w="1345" h="4732" extrusionOk="0">
                  <a:moveTo>
                    <a:pt x="30" y="1"/>
                  </a:moveTo>
                  <a:lnTo>
                    <a:pt x="21" y="73"/>
                  </a:lnTo>
                  <a:lnTo>
                    <a:pt x="1" y="182"/>
                  </a:lnTo>
                  <a:lnTo>
                    <a:pt x="1324" y="4731"/>
                  </a:lnTo>
                  <a:lnTo>
                    <a:pt x="1344" y="4552"/>
                  </a:lnTo>
                  <a:lnTo>
                    <a:pt x="51" y="87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46"/>
            <p:cNvSpPr/>
            <p:nvPr/>
          </p:nvSpPr>
          <p:spPr>
            <a:xfrm>
              <a:off x="5657164" y="8200150"/>
              <a:ext cx="55412" cy="62255"/>
            </a:xfrm>
            <a:custGeom>
              <a:avLst/>
              <a:gdLst/>
              <a:ahLst/>
              <a:cxnLst/>
              <a:rect l="l" t="t" r="r" b="b"/>
              <a:pathLst>
                <a:path w="332" h="373" extrusionOk="0">
                  <a:moveTo>
                    <a:pt x="259" y="0"/>
                  </a:moveTo>
                  <a:lnTo>
                    <a:pt x="0" y="123"/>
                  </a:lnTo>
                  <a:lnTo>
                    <a:pt x="73" y="373"/>
                  </a:lnTo>
                  <a:lnTo>
                    <a:pt x="332" y="25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46"/>
            <p:cNvSpPr/>
            <p:nvPr/>
          </p:nvSpPr>
          <p:spPr>
            <a:xfrm>
              <a:off x="5712408" y="8242209"/>
              <a:ext cx="257864" cy="768920"/>
            </a:xfrm>
            <a:custGeom>
              <a:avLst/>
              <a:gdLst/>
              <a:ahLst/>
              <a:cxnLst/>
              <a:rect l="l" t="t" r="r" b="b"/>
              <a:pathLst>
                <a:path w="1545" h="4607" extrusionOk="0">
                  <a:moveTo>
                    <a:pt x="1" y="0"/>
                  </a:moveTo>
                  <a:lnTo>
                    <a:pt x="51" y="173"/>
                  </a:lnTo>
                  <a:lnTo>
                    <a:pt x="1315" y="4549"/>
                  </a:lnTo>
                  <a:lnTo>
                    <a:pt x="1545" y="4606"/>
                  </a:lnTo>
                  <a:lnTo>
                    <a:pt x="230" y="57"/>
                  </a:lnTo>
                  <a:lnTo>
                    <a:pt x="194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46"/>
            <p:cNvSpPr/>
            <p:nvPr/>
          </p:nvSpPr>
          <p:spPr>
            <a:xfrm>
              <a:off x="5700391" y="8200150"/>
              <a:ext cx="50571" cy="51573"/>
            </a:xfrm>
            <a:custGeom>
              <a:avLst/>
              <a:gdLst/>
              <a:ahLst/>
              <a:cxnLst/>
              <a:rect l="l" t="t" r="r" b="b"/>
              <a:pathLst>
                <a:path w="303" h="309" extrusionOk="0">
                  <a:moveTo>
                    <a:pt x="0" y="0"/>
                  </a:moveTo>
                  <a:lnTo>
                    <a:pt x="73" y="252"/>
                  </a:lnTo>
                  <a:lnTo>
                    <a:pt x="266" y="302"/>
                  </a:lnTo>
                  <a:lnTo>
                    <a:pt x="302" y="309"/>
                  </a:lnTo>
                  <a:lnTo>
                    <a:pt x="230" y="57"/>
                  </a:lnTo>
                  <a:lnTo>
                    <a:pt x="223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46"/>
            <p:cNvSpPr/>
            <p:nvPr/>
          </p:nvSpPr>
          <p:spPr>
            <a:xfrm>
              <a:off x="5885151" y="9001445"/>
              <a:ext cx="86622" cy="110323"/>
            </a:xfrm>
            <a:custGeom>
              <a:avLst/>
              <a:gdLst/>
              <a:ahLst/>
              <a:cxnLst/>
              <a:rect l="l" t="t" r="r" b="b"/>
              <a:pathLst>
                <a:path w="519" h="661" extrusionOk="0">
                  <a:moveTo>
                    <a:pt x="280" y="0"/>
                  </a:moveTo>
                  <a:lnTo>
                    <a:pt x="21" y="123"/>
                  </a:lnTo>
                  <a:lnTo>
                    <a:pt x="1" y="302"/>
                  </a:lnTo>
                  <a:cubicBezTo>
                    <a:pt x="1" y="302"/>
                    <a:pt x="130" y="497"/>
                    <a:pt x="244" y="661"/>
                  </a:cubicBezTo>
                  <a:cubicBezTo>
                    <a:pt x="308" y="577"/>
                    <a:pt x="392" y="559"/>
                    <a:pt x="450" y="559"/>
                  </a:cubicBezTo>
                  <a:cubicBezTo>
                    <a:pt x="490" y="559"/>
                    <a:pt x="518" y="568"/>
                    <a:pt x="518" y="568"/>
                  </a:cubicBezTo>
                  <a:cubicBezTo>
                    <a:pt x="510" y="338"/>
                    <a:pt x="510" y="57"/>
                    <a:pt x="510" y="5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46"/>
            <p:cNvSpPr/>
            <p:nvPr/>
          </p:nvSpPr>
          <p:spPr>
            <a:xfrm>
              <a:off x="5925708" y="9094743"/>
              <a:ext cx="46065" cy="60419"/>
            </a:xfrm>
            <a:custGeom>
              <a:avLst/>
              <a:gdLst/>
              <a:ahLst/>
              <a:cxnLst/>
              <a:rect l="l" t="t" r="r" b="b"/>
              <a:pathLst>
                <a:path w="276" h="362" extrusionOk="0">
                  <a:moveTo>
                    <a:pt x="207" y="0"/>
                  </a:moveTo>
                  <a:cubicBezTo>
                    <a:pt x="149" y="0"/>
                    <a:pt x="65" y="18"/>
                    <a:pt x="1" y="102"/>
                  </a:cubicBezTo>
                  <a:cubicBezTo>
                    <a:pt x="73" y="211"/>
                    <a:pt x="146" y="304"/>
                    <a:pt x="160" y="326"/>
                  </a:cubicBezTo>
                  <a:cubicBezTo>
                    <a:pt x="182" y="351"/>
                    <a:pt x="204" y="361"/>
                    <a:pt x="223" y="361"/>
                  </a:cubicBezTo>
                  <a:cubicBezTo>
                    <a:pt x="253" y="361"/>
                    <a:pt x="275" y="333"/>
                    <a:pt x="275" y="290"/>
                  </a:cubicBezTo>
                  <a:lnTo>
                    <a:pt x="275" y="9"/>
                  </a:lnTo>
                  <a:cubicBezTo>
                    <a:pt x="275" y="9"/>
                    <a:pt x="247" y="0"/>
                    <a:pt x="207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6"/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6"/>
            <p:cNvSpPr/>
            <p:nvPr/>
          </p:nvSpPr>
          <p:spPr>
            <a:xfrm>
              <a:off x="5925708" y="9111600"/>
              <a:ext cx="167" cy="16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49"/>
          <p:cNvSpPr txBox="1">
            <a:spLocks noGrp="1"/>
          </p:cNvSpPr>
          <p:nvPr>
            <p:ph type="title"/>
          </p:nvPr>
        </p:nvSpPr>
        <p:spPr>
          <a:xfrm>
            <a:off x="720000" y="521208"/>
            <a:ext cx="77040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Digital tools</a:t>
            </a:r>
          </a:p>
        </p:txBody>
      </p:sp>
      <p:sp>
        <p:nvSpPr>
          <p:cNvPr id="2217" name="Google Shape;2217;p49"/>
          <p:cNvSpPr txBox="1">
            <a:spLocks noGrp="1"/>
          </p:cNvSpPr>
          <p:nvPr>
            <p:ph type="subTitle" idx="7"/>
          </p:nvPr>
        </p:nvSpPr>
        <p:spPr>
          <a:xfrm>
            <a:off x="796187" y="1675650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IDEs</a:t>
            </a:r>
            <a:endParaRPr dirty="0"/>
          </a:p>
        </p:txBody>
      </p:sp>
      <p:sp>
        <p:nvSpPr>
          <p:cNvPr id="2218" name="Google Shape;2218;p49"/>
          <p:cNvSpPr txBox="1">
            <a:spLocks noGrp="1"/>
          </p:cNvSpPr>
          <p:nvPr>
            <p:ph type="subTitle" idx="8"/>
          </p:nvPr>
        </p:nvSpPr>
        <p:spPr>
          <a:xfrm>
            <a:off x="3467395" y="1675650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Language tools</a:t>
            </a:r>
            <a:endParaRPr dirty="0"/>
          </a:p>
        </p:txBody>
      </p:sp>
      <p:sp>
        <p:nvSpPr>
          <p:cNvPr id="2219" name="Google Shape;2219;p49"/>
          <p:cNvSpPr txBox="1">
            <a:spLocks noGrp="1"/>
          </p:cNvSpPr>
          <p:nvPr>
            <p:ph type="subTitle" idx="9"/>
          </p:nvPr>
        </p:nvSpPr>
        <p:spPr>
          <a:xfrm>
            <a:off x="6138603" y="1675650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</a:t>
            </a:r>
            <a:endParaRPr dirty="0"/>
          </a:p>
        </p:txBody>
      </p:sp>
      <p:sp>
        <p:nvSpPr>
          <p:cNvPr id="2220" name="Google Shape;2220;p49"/>
          <p:cNvSpPr txBox="1">
            <a:spLocks noGrp="1"/>
          </p:cNvSpPr>
          <p:nvPr>
            <p:ph type="subTitle" idx="13"/>
          </p:nvPr>
        </p:nvSpPr>
        <p:spPr>
          <a:xfrm>
            <a:off x="796187" y="3172526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smtClean="0"/>
              <a:t>Repository</a:t>
            </a:r>
            <a:endParaRPr dirty="0"/>
          </a:p>
        </p:txBody>
      </p:sp>
      <p:sp>
        <p:nvSpPr>
          <p:cNvPr id="2221" name="Google Shape;2221;p49"/>
          <p:cNvSpPr txBox="1">
            <a:spLocks noGrp="1"/>
          </p:cNvSpPr>
          <p:nvPr>
            <p:ph type="subTitle" idx="14"/>
          </p:nvPr>
        </p:nvSpPr>
        <p:spPr>
          <a:xfrm>
            <a:off x="3467395" y="3172526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" dirty="0"/>
              <a:t>Documentation</a:t>
            </a:r>
            <a:endParaRPr dirty="0"/>
          </a:p>
        </p:txBody>
      </p:sp>
      <p:sp>
        <p:nvSpPr>
          <p:cNvPr id="2222" name="Google Shape;2222;p49"/>
          <p:cNvSpPr txBox="1">
            <a:spLocks noGrp="1"/>
          </p:cNvSpPr>
          <p:nvPr>
            <p:ph type="subTitle" idx="15"/>
          </p:nvPr>
        </p:nvSpPr>
        <p:spPr>
          <a:xfrm>
            <a:off x="6138603" y="3172526"/>
            <a:ext cx="2200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" dirty="0" smtClean="0"/>
              <a:t>Schemes</a:t>
            </a:r>
            <a:endParaRPr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24660627-B092-0D12-D668-CA64B593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87" y="3655134"/>
            <a:ext cx="565241" cy="549577"/>
          </a:xfrm>
          <a:prstGeom prst="rect">
            <a:avLst/>
          </a:prstGeom>
        </p:spPr>
      </p:pic>
      <p:pic>
        <p:nvPicPr>
          <p:cNvPr id="17" name="Picture 17" descr="A blue circle with white symbol and plus sign&#10;&#10;Description automatically generated">
            <a:extLst>
              <a:ext uri="{FF2B5EF4-FFF2-40B4-BE49-F238E27FC236}">
                <a16:creationId xmlns:a16="http://schemas.microsoft.com/office/drawing/2014/main" id="{2BCF81E2-3701-070A-C750-D942F5FD0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57" y="2184193"/>
            <a:ext cx="601970" cy="573067"/>
          </a:xfrm>
          <a:prstGeom prst="rect">
            <a:avLst/>
          </a:prstGeom>
        </p:spPr>
      </p:pic>
      <p:pic>
        <p:nvPicPr>
          <p:cNvPr id="19" name="Picture 8" descr="A logo of a website&#10;&#10;Description automatically generated">
            <a:extLst>
              <a:ext uri="{FF2B5EF4-FFF2-40B4-BE49-F238E27FC236}">
                <a16:creationId xmlns:a16="http://schemas.microsoft.com/office/drawing/2014/main" id="{6FF62AB6-A263-5FD7-AF4F-E533401A9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395" y="2116081"/>
            <a:ext cx="533925" cy="580896"/>
          </a:xfrm>
          <a:prstGeom prst="rect">
            <a:avLst/>
          </a:prstGeom>
        </p:spPr>
      </p:pic>
      <p:pic>
        <p:nvPicPr>
          <p:cNvPr id="2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9B5A5E57-C841-D481-1EFC-DC06816B7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666" y="2205013"/>
            <a:ext cx="439977" cy="463464"/>
          </a:xfrm>
          <a:prstGeom prst="rect">
            <a:avLst/>
          </a:prstGeom>
        </p:spPr>
      </p:pic>
      <p:pic>
        <p:nvPicPr>
          <p:cNvPr id="22" name="Picture 14" descr="A paint brush and a rainbow circle&#10;&#10;Description automatically generated">
            <a:extLst>
              <a:ext uri="{FF2B5EF4-FFF2-40B4-BE49-F238E27FC236}">
                <a16:creationId xmlns:a16="http://schemas.microsoft.com/office/drawing/2014/main" id="{A125DC4F-D6C7-E2A5-F9FE-8BD253504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8603" y="2080852"/>
            <a:ext cx="807929" cy="768786"/>
          </a:xfrm>
          <a:prstGeom prst="rect">
            <a:avLst/>
          </a:prstGeom>
        </p:spPr>
      </p:pic>
      <p:pic>
        <p:nvPicPr>
          <p:cNvPr id="24" name="Picture 3" descr="A purple ribbon in a shape of a infinity&#10;&#10;Description automatically generated">
            <a:extLst>
              <a:ext uri="{FF2B5EF4-FFF2-40B4-BE49-F238E27FC236}">
                <a16:creationId xmlns:a16="http://schemas.microsoft.com/office/drawing/2014/main" id="{86320269-3492-5D97-B24A-9891F214C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502" y="2160993"/>
            <a:ext cx="627870" cy="612211"/>
          </a:xfrm>
          <a:prstGeom prst="rect">
            <a:avLst/>
          </a:prstGeom>
        </p:spPr>
      </p:pic>
      <p:pic>
        <p:nvPicPr>
          <p:cNvPr id="26" name="Picture 28" descr="Powerpoint Microsoft - Безплатни векторни графики в Pixabay - Pixabay">
            <a:extLst>
              <a:ext uri="{FF2B5EF4-FFF2-40B4-BE49-F238E27FC236}">
                <a16:creationId xmlns:a16="http://schemas.microsoft.com/office/drawing/2014/main" id="{1D06AD91-D70C-E7C5-3B07-E7E1938E03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7395" y="3655134"/>
            <a:ext cx="624470" cy="593049"/>
          </a:xfrm>
          <a:prstGeom prst="rect">
            <a:avLst/>
          </a:prstGeom>
        </p:spPr>
      </p:pic>
      <p:pic>
        <p:nvPicPr>
          <p:cNvPr id="28" name="Picture 30">
            <a:extLst>
              <a:ext uri="{FF2B5EF4-FFF2-40B4-BE49-F238E27FC236}">
                <a16:creationId xmlns:a16="http://schemas.microsoft.com/office/drawing/2014/main" id="{4184423E-C0DD-B75D-599A-9F72CCB49D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8603" y="3603878"/>
            <a:ext cx="744345" cy="695559"/>
          </a:xfrm>
          <a:prstGeom prst="rect">
            <a:avLst/>
          </a:prstGeom>
        </p:spPr>
      </p:pic>
      <p:pic>
        <p:nvPicPr>
          <p:cNvPr id="1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5DAE43A7-2FF0-1615-18EA-4E4A9B9632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6032" y="2178446"/>
            <a:ext cx="449374" cy="486950"/>
          </a:xfrm>
          <a:prstGeom prst="rect">
            <a:avLst/>
          </a:prstGeom>
        </p:spPr>
      </p:pic>
      <p:pic>
        <p:nvPicPr>
          <p:cNvPr id="1026" name="Picture 2" descr="File:C Programming Language.svg - Wikimedia Common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345" y="2688118"/>
            <a:ext cx="460639" cy="50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 Introduction to SQL. Structured Query Language (SQL) is a… | by Nihal  Parmar | Mediu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62" y="2680726"/>
            <a:ext cx="546913" cy="57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7" name="Google Shape;8257;p67"/>
          <p:cNvSpPr txBox="1">
            <a:spLocks noGrp="1"/>
          </p:cNvSpPr>
          <p:nvPr>
            <p:ph type="title"/>
          </p:nvPr>
        </p:nvSpPr>
        <p:spPr>
          <a:xfrm>
            <a:off x="720000" y="5212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Work distribution</a:t>
            </a:r>
          </a:p>
        </p:txBody>
      </p:sp>
      <p:graphicFrame>
        <p:nvGraphicFramePr>
          <p:cNvPr id="8258" name="Google Shape;8258;p67"/>
          <p:cNvGraphicFramePr/>
          <p:nvPr>
            <p:extLst>
              <p:ext uri="{D42A27DB-BD31-4B8C-83A1-F6EECF244321}">
                <p14:modId xmlns:p14="http://schemas.microsoft.com/office/powerpoint/2010/main" val="3108745261"/>
              </p:ext>
            </p:extLst>
          </p:nvPr>
        </p:nvGraphicFramePr>
        <p:xfrm>
          <a:off x="995188" y="1557435"/>
          <a:ext cx="7153625" cy="2706150"/>
        </p:xfrm>
        <a:graphic>
          <a:graphicData uri="http://schemas.openxmlformats.org/drawingml/2006/table">
            <a:tbl>
              <a:tblPr>
                <a:noFill/>
                <a:tableStyleId>{078A8F35-7343-4122-A805-DBC1E6D4792D}</a:tableStyleId>
              </a:tblPr>
              <a:tblGrid>
                <a:gridCol w="200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Kaloyan</a:t>
                      </a:r>
                      <a:endParaRPr sz="2000" b="1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Plamen</a:t>
                      </a:r>
                      <a:endParaRPr sz="2000" b="1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WebApp</a:t>
                      </a:r>
                      <a:endParaRPr sz="1600" b="1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Came up with the design for the WebApp</a:t>
                      </a:r>
                      <a:endParaRPr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lbert Sans"/>
                        <a:buChar char="●"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Wrote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the code for the WebApp</a:t>
                      </a:r>
                      <a:endParaRPr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Arduino</a:t>
                      </a:r>
                      <a:endParaRPr sz="1600" b="1"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Made design for the Arduino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lbert Sans"/>
                        <a:buChar char="●"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Connected the</a:t>
                      </a:r>
                      <a:r>
                        <a:rPr lang="en-US" baseline="0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Arduino system</a:t>
                      </a:r>
                      <a:endParaRPr dirty="0">
                        <a:solidFill>
                          <a:schemeClr val="dk1"/>
                        </a:solidFill>
                        <a:latin typeface="Albert Sans" panose="020B0604020202020204" charset="0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Presentation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Created Presentation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Albert Sans"/>
                        <a:buChar char="●"/>
                      </a:pPr>
                      <a:r>
                        <a:rPr lang="en-US" dirty="0" smtClean="0">
                          <a:solidFill>
                            <a:schemeClr val="dk1"/>
                          </a:solidFill>
                          <a:latin typeface="Albert Sans" panose="020B0604020202020204" charset="0"/>
                          <a:ea typeface="Albert Sans"/>
                          <a:cs typeface="Albert Sans"/>
                          <a:sym typeface="Albert Sans"/>
                        </a:rPr>
                        <a:t>Created README.md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259" name="Google Shape;8259;p67"/>
          <p:cNvGrpSpPr/>
          <p:nvPr/>
        </p:nvGrpSpPr>
        <p:grpSpPr>
          <a:xfrm rot="-618861">
            <a:off x="559417" y="3171687"/>
            <a:ext cx="595237" cy="1797601"/>
            <a:chOff x="18740503" y="9277099"/>
            <a:chExt cx="380766" cy="1149904"/>
          </a:xfrm>
        </p:grpSpPr>
        <p:sp>
          <p:nvSpPr>
            <p:cNvPr id="8260" name="Google Shape;8260;p67"/>
            <p:cNvSpPr/>
            <p:nvPr/>
          </p:nvSpPr>
          <p:spPr>
            <a:xfrm>
              <a:off x="18810812" y="9579032"/>
              <a:ext cx="98312" cy="7000"/>
            </a:xfrm>
            <a:custGeom>
              <a:avLst/>
              <a:gdLst/>
              <a:ahLst/>
              <a:cxnLst/>
              <a:rect l="l" t="t" r="r" b="b"/>
              <a:pathLst>
                <a:path w="323" h="23" extrusionOk="0">
                  <a:moveTo>
                    <a:pt x="0" y="0"/>
                  </a:moveTo>
                  <a:lnTo>
                    <a:pt x="0" y="16"/>
                  </a:lnTo>
                  <a:lnTo>
                    <a:pt x="266" y="16"/>
                  </a:lnTo>
                  <a:cubicBezTo>
                    <a:pt x="280" y="16"/>
                    <a:pt x="302" y="16"/>
                    <a:pt x="323" y="22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67"/>
            <p:cNvSpPr/>
            <p:nvPr/>
          </p:nvSpPr>
          <p:spPr>
            <a:xfrm rot="-703447" flipH="1">
              <a:off x="18926819" y="9966550"/>
              <a:ext cx="2325" cy="17775"/>
            </a:xfrm>
            <a:custGeom>
              <a:avLst/>
              <a:gdLst/>
              <a:ahLst/>
              <a:cxnLst/>
              <a:rect l="l" t="t" r="r" b="b"/>
              <a:pathLst>
                <a:path w="58" h="8" extrusionOk="0">
                  <a:moveTo>
                    <a:pt x="58" y="0"/>
                  </a:moveTo>
                  <a:cubicBezTo>
                    <a:pt x="37" y="7"/>
                    <a:pt x="15" y="7"/>
                    <a:pt x="1" y="7"/>
                  </a:cubicBezTo>
                  <a:lnTo>
                    <a:pt x="58" y="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67"/>
            <p:cNvSpPr/>
            <p:nvPr/>
          </p:nvSpPr>
          <p:spPr>
            <a:xfrm>
              <a:off x="18740503" y="9277099"/>
              <a:ext cx="114139" cy="112007"/>
            </a:xfrm>
            <a:custGeom>
              <a:avLst/>
              <a:gdLst/>
              <a:ahLst/>
              <a:cxnLst/>
              <a:rect l="l" t="t" r="r" b="b"/>
              <a:pathLst>
                <a:path w="375" h="368" extrusionOk="0">
                  <a:moveTo>
                    <a:pt x="180" y="0"/>
                  </a:moveTo>
                  <a:cubicBezTo>
                    <a:pt x="159" y="7"/>
                    <a:pt x="136" y="7"/>
                    <a:pt x="136" y="7"/>
                  </a:cubicBezTo>
                  <a:cubicBezTo>
                    <a:pt x="116" y="16"/>
                    <a:pt x="116" y="16"/>
                    <a:pt x="109" y="23"/>
                  </a:cubicBezTo>
                  <a:cubicBezTo>
                    <a:pt x="102" y="23"/>
                    <a:pt x="93" y="29"/>
                    <a:pt x="86" y="29"/>
                  </a:cubicBezTo>
                  <a:cubicBezTo>
                    <a:pt x="66" y="43"/>
                    <a:pt x="59" y="50"/>
                    <a:pt x="50" y="59"/>
                  </a:cubicBezTo>
                  <a:lnTo>
                    <a:pt x="43" y="66"/>
                  </a:lnTo>
                  <a:cubicBezTo>
                    <a:pt x="43" y="66"/>
                    <a:pt x="36" y="66"/>
                    <a:pt x="36" y="73"/>
                  </a:cubicBezTo>
                  <a:lnTo>
                    <a:pt x="29" y="79"/>
                  </a:lnTo>
                  <a:cubicBezTo>
                    <a:pt x="29" y="86"/>
                    <a:pt x="23" y="86"/>
                    <a:pt x="23" y="93"/>
                  </a:cubicBezTo>
                  <a:lnTo>
                    <a:pt x="23" y="102"/>
                  </a:lnTo>
                  <a:lnTo>
                    <a:pt x="16" y="102"/>
                  </a:lnTo>
                  <a:lnTo>
                    <a:pt x="16" y="109"/>
                  </a:lnTo>
                  <a:lnTo>
                    <a:pt x="16" y="116"/>
                  </a:lnTo>
                  <a:lnTo>
                    <a:pt x="7" y="123"/>
                  </a:lnTo>
                  <a:lnTo>
                    <a:pt x="7" y="129"/>
                  </a:lnTo>
                  <a:cubicBezTo>
                    <a:pt x="7" y="136"/>
                    <a:pt x="0" y="152"/>
                    <a:pt x="0" y="166"/>
                  </a:cubicBezTo>
                  <a:cubicBezTo>
                    <a:pt x="0" y="173"/>
                    <a:pt x="0" y="180"/>
                    <a:pt x="7" y="180"/>
                  </a:cubicBezTo>
                  <a:lnTo>
                    <a:pt x="7" y="202"/>
                  </a:lnTo>
                  <a:cubicBezTo>
                    <a:pt x="23" y="252"/>
                    <a:pt x="43" y="309"/>
                    <a:pt x="59" y="368"/>
                  </a:cubicBezTo>
                  <a:lnTo>
                    <a:pt x="73" y="266"/>
                  </a:lnTo>
                  <a:lnTo>
                    <a:pt x="231" y="195"/>
                  </a:lnTo>
                  <a:lnTo>
                    <a:pt x="374" y="231"/>
                  </a:lnTo>
                  <a:lnTo>
                    <a:pt x="374" y="231"/>
                  </a:lnTo>
                  <a:lnTo>
                    <a:pt x="338" y="109"/>
                  </a:lnTo>
                  <a:cubicBezTo>
                    <a:pt x="331" y="86"/>
                    <a:pt x="324" y="79"/>
                    <a:pt x="318" y="66"/>
                  </a:cubicBezTo>
                  <a:cubicBezTo>
                    <a:pt x="309" y="50"/>
                    <a:pt x="295" y="43"/>
                    <a:pt x="295" y="36"/>
                  </a:cubicBezTo>
                  <a:cubicBezTo>
                    <a:pt x="274" y="23"/>
                    <a:pt x="245" y="7"/>
                    <a:pt x="223" y="7"/>
                  </a:cubicBezTo>
                  <a:cubicBezTo>
                    <a:pt x="216" y="7"/>
                    <a:pt x="195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67"/>
            <p:cNvSpPr/>
            <p:nvPr/>
          </p:nvSpPr>
          <p:spPr>
            <a:xfrm>
              <a:off x="18775506" y="9384237"/>
              <a:ext cx="300109" cy="890579"/>
            </a:xfrm>
            <a:custGeom>
              <a:avLst/>
              <a:gdLst/>
              <a:ahLst/>
              <a:cxnLst/>
              <a:rect l="l" t="t" r="r" b="b"/>
              <a:pathLst>
                <a:path w="986" h="2926" extrusionOk="0">
                  <a:moveTo>
                    <a:pt x="166" y="0"/>
                  </a:moveTo>
                  <a:lnTo>
                    <a:pt x="1" y="79"/>
                  </a:lnTo>
                  <a:lnTo>
                    <a:pt x="15" y="129"/>
                  </a:lnTo>
                  <a:lnTo>
                    <a:pt x="827" y="2926"/>
                  </a:lnTo>
                  <a:lnTo>
                    <a:pt x="986" y="2855"/>
                  </a:lnTo>
                  <a:lnTo>
                    <a:pt x="194" y="109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67"/>
            <p:cNvSpPr/>
            <p:nvPr/>
          </p:nvSpPr>
          <p:spPr>
            <a:xfrm>
              <a:off x="18771244" y="9408282"/>
              <a:ext cx="256280" cy="899710"/>
            </a:xfrm>
            <a:custGeom>
              <a:avLst/>
              <a:gdLst/>
              <a:ahLst/>
              <a:cxnLst/>
              <a:rect l="l" t="t" r="r" b="b"/>
              <a:pathLst>
                <a:path w="842" h="2956" extrusionOk="0">
                  <a:moveTo>
                    <a:pt x="15" y="0"/>
                  </a:moveTo>
                  <a:lnTo>
                    <a:pt x="8" y="44"/>
                  </a:lnTo>
                  <a:lnTo>
                    <a:pt x="1" y="109"/>
                  </a:lnTo>
                  <a:lnTo>
                    <a:pt x="827" y="2955"/>
                  </a:lnTo>
                  <a:lnTo>
                    <a:pt x="841" y="2847"/>
                  </a:lnTo>
                  <a:lnTo>
                    <a:pt x="29" y="5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67"/>
            <p:cNvSpPr/>
            <p:nvPr/>
          </p:nvSpPr>
          <p:spPr>
            <a:xfrm>
              <a:off x="18758157" y="9357756"/>
              <a:ext cx="17653" cy="84005"/>
            </a:xfrm>
            <a:custGeom>
              <a:avLst/>
              <a:gdLst/>
              <a:ahLst/>
              <a:cxnLst/>
              <a:rect l="l" t="t" r="r" b="b"/>
              <a:pathLst>
                <a:path w="58" h="276" extrusionOk="0">
                  <a:moveTo>
                    <a:pt x="15" y="1"/>
                  </a:moveTo>
                  <a:lnTo>
                    <a:pt x="1" y="103"/>
                  </a:lnTo>
                  <a:lnTo>
                    <a:pt x="1" y="116"/>
                  </a:lnTo>
                  <a:lnTo>
                    <a:pt x="44" y="275"/>
                  </a:lnTo>
                  <a:lnTo>
                    <a:pt x="51" y="210"/>
                  </a:lnTo>
                  <a:lnTo>
                    <a:pt x="58" y="166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67"/>
            <p:cNvSpPr/>
            <p:nvPr/>
          </p:nvSpPr>
          <p:spPr>
            <a:xfrm>
              <a:off x="18762418" y="9336451"/>
              <a:ext cx="63918" cy="72135"/>
            </a:xfrm>
            <a:custGeom>
              <a:avLst/>
              <a:gdLst/>
              <a:ahLst/>
              <a:cxnLst/>
              <a:rect l="l" t="t" r="r" b="b"/>
              <a:pathLst>
                <a:path w="210" h="237" extrusionOk="0">
                  <a:moveTo>
                    <a:pt x="159" y="0"/>
                  </a:moveTo>
                  <a:lnTo>
                    <a:pt x="1" y="71"/>
                  </a:lnTo>
                  <a:lnTo>
                    <a:pt x="44" y="236"/>
                  </a:lnTo>
                  <a:lnTo>
                    <a:pt x="209" y="15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67"/>
            <p:cNvSpPr/>
            <p:nvPr/>
          </p:nvSpPr>
          <p:spPr>
            <a:xfrm>
              <a:off x="18826031" y="9384237"/>
              <a:ext cx="293108" cy="877492"/>
            </a:xfrm>
            <a:custGeom>
              <a:avLst/>
              <a:gdLst/>
              <a:ahLst/>
              <a:cxnLst/>
              <a:rect l="l" t="t" r="r" b="b"/>
              <a:pathLst>
                <a:path w="963" h="2883" extrusionOk="0">
                  <a:moveTo>
                    <a:pt x="0" y="0"/>
                  </a:moveTo>
                  <a:lnTo>
                    <a:pt x="28" y="109"/>
                  </a:lnTo>
                  <a:lnTo>
                    <a:pt x="820" y="2855"/>
                  </a:lnTo>
                  <a:lnTo>
                    <a:pt x="963" y="2883"/>
                  </a:lnTo>
                  <a:lnTo>
                    <a:pt x="144" y="36"/>
                  </a:lnTo>
                  <a:lnTo>
                    <a:pt x="11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67"/>
            <p:cNvSpPr/>
            <p:nvPr/>
          </p:nvSpPr>
          <p:spPr>
            <a:xfrm>
              <a:off x="18810812" y="9336451"/>
              <a:ext cx="59048" cy="59047"/>
            </a:xfrm>
            <a:custGeom>
              <a:avLst/>
              <a:gdLst/>
              <a:ahLst/>
              <a:cxnLst/>
              <a:rect l="l" t="t" r="r" b="b"/>
              <a:pathLst>
                <a:path w="194" h="194" extrusionOk="0">
                  <a:moveTo>
                    <a:pt x="0" y="0"/>
                  </a:moveTo>
                  <a:lnTo>
                    <a:pt x="50" y="157"/>
                  </a:lnTo>
                  <a:lnTo>
                    <a:pt x="164" y="186"/>
                  </a:lnTo>
                  <a:lnTo>
                    <a:pt x="194" y="193"/>
                  </a:lnTo>
                  <a:lnTo>
                    <a:pt x="194" y="193"/>
                  </a:lnTo>
                  <a:lnTo>
                    <a:pt x="143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67"/>
            <p:cNvSpPr/>
            <p:nvPr/>
          </p:nvSpPr>
          <p:spPr>
            <a:xfrm>
              <a:off x="19068613" y="10358216"/>
              <a:ext cx="52656" cy="68787"/>
            </a:xfrm>
            <a:custGeom>
              <a:avLst/>
              <a:gdLst/>
              <a:ahLst/>
              <a:cxnLst/>
              <a:rect l="l" t="t" r="r" b="b"/>
              <a:pathLst>
                <a:path w="173" h="226" extrusionOk="0">
                  <a:moveTo>
                    <a:pt x="126" y="0"/>
                  </a:moveTo>
                  <a:cubicBezTo>
                    <a:pt x="91" y="0"/>
                    <a:pt x="41" y="12"/>
                    <a:pt x="0" y="64"/>
                  </a:cubicBezTo>
                  <a:cubicBezTo>
                    <a:pt x="50" y="129"/>
                    <a:pt x="93" y="186"/>
                    <a:pt x="102" y="200"/>
                  </a:cubicBezTo>
                  <a:cubicBezTo>
                    <a:pt x="116" y="218"/>
                    <a:pt x="131" y="226"/>
                    <a:pt x="143" y="226"/>
                  </a:cubicBezTo>
                  <a:cubicBezTo>
                    <a:pt x="160" y="226"/>
                    <a:pt x="173" y="209"/>
                    <a:pt x="173" y="180"/>
                  </a:cubicBezTo>
                  <a:lnTo>
                    <a:pt x="173" y="7"/>
                  </a:lnTo>
                  <a:cubicBezTo>
                    <a:pt x="173" y="7"/>
                    <a:pt x="154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67"/>
            <p:cNvSpPr/>
            <p:nvPr/>
          </p:nvSpPr>
          <p:spPr>
            <a:xfrm>
              <a:off x="19022958" y="10253209"/>
              <a:ext cx="98312" cy="124486"/>
            </a:xfrm>
            <a:custGeom>
              <a:avLst/>
              <a:gdLst/>
              <a:ahLst/>
              <a:cxnLst/>
              <a:rect l="l" t="t" r="r" b="b"/>
              <a:pathLst>
                <a:path w="323" h="409" extrusionOk="0">
                  <a:moveTo>
                    <a:pt x="173" y="0"/>
                  </a:moveTo>
                  <a:lnTo>
                    <a:pt x="14" y="71"/>
                  </a:lnTo>
                  <a:lnTo>
                    <a:pt x="0" y="179"/>
                  </a:lnTo>
                  <a:cubicBezTo>
                    <a:pt x="0" y="179"/>
                    <a:pt x="80" y="302"/>
                    <a:pt x="150" y="409"/>
                  </a:cubicBezTo>
                  <a:cubicBezTo>
                    <a:pt x="191" y="357"/>
                    <a:pt x="241" y="345"/>
                    <a:pt x="276" y="345"/>
                  </a:cubicBezTo>
                  <a:cubicBezTo>
                    <a:pt x="304" y="345"/>
                    <a:pt x="323" y="352"/>
                    <a:pt x="323" y="352"/>
                  </a:cubicBezTo>
                  <a:cubicBezTo>
                    <a:pt x="323" y="207"/>
                    <a:pt x="316" y="28"/>
                    <a:pt x="316" y="28"/>
                  </a:cubicBez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67"/>
            <p:cNvSpPr/>
            <p:nvPr/>
          </p:nvSpPr>
          <p:spPr>
            <a:xfrm>
              <a:off x="19068613" y="10377391"/>
              <a:ext cx="304" cy="304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1"/>
          <p:cNvSpPr txBox="1">
            <a:spLocks noGrp="1"/>
          </p:cNvSpPr>
          <p:nvPr>
            <p:ph type="title"/>
          </p:nvPr>
        </p:nvSpPr>
        <p:spPr>
          <a:xfrm>
            <a:off x="713225" y="1000650"/>
            <a:ext cx="3884100" cy="19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hlinkClick r:id="rId3"/>
              </a:rPr>
              <a:t>To the project!</a:t>
            </a:r>
            <a:endParaRPr dirty="0"/>
          </a:p>
        </p:txBody>
      </p:sp>
      <p:grpSp>
        <p:nvGrpSpPr>
          <p:cNvPr id="2263" name="Google Shape;2263;p51"/>
          <p:cNvGrpSpPr/>
          <p:nvPr/>
        </p:nvGrpSpPr>
        <p:grpSpPr>
          <a:xfrm>
            <a:off x="4000500" y="27"/>
            <a:ext cx="5215536" cy="4947562"/>
            <a:chOff x="4000500" y="27"/>
            <a:chExt cx="5215536" cy="4947562"/>
          </a:xfrm>
        </p:grpSpPr>
        <p:sp>
          <p:nvSpPr>
            <p:cNvPr id="2264" name="Google Shape;2264;p51"/>
            <p:cNvSpPr/>
            <p:nvPr/>
          </p:nvSpPr>
          <p:spPr>
            <a:xfrm>
              <a:off x="5964785" y="1000641"/>
              <a:ext cx="105061" cy="99348"/>
            </a:xfrm>
            <a:custGeom>
              <a:avLst/>
              <a:gdLst/>
              <a:ahLst/>
              <a:cxnLst/>
              <a:rect l="l" t="t" r="r" b="b"/>
              <a:pathLst>
                <a:path w="662" h="626" extrusionOk="0">
                  <a:moveTo>
                    <a:pt x="1" y="1"/>
                  </a:moveTo>
                  <a:lnTo>
                    <a:pt x="239" y="625"/>
                  </a:lnTo>
                  <a:lnTo>
                    <a:pt x="662" y="10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7893590" y="819284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6" name="Google Shape;2266;p51"/>
            <p:cNvGrpSpPr/>
            <p:nvPr/>
          </p:nvGrpSpPr>
          <p:grpSpPr>
            <a:xfrm>
              <a:off x="6456155" y="27"/>
              <a:ext cx="879147" cy="1882108"/>
              <a:chOff x="-761564" y="1307012"/>
              <a:chExt cx="677936" cy="1451348"/>
            </a:xfrm>
          </p:grpSpPr>
          <p:sp>
            <p:nvSpPr>
              <p:cNvPr id="2267" name="Google Shape;2267;p51"/>
              <p:cNvSpPr/>
              <p:nvPr/>
            </p:nvSpPr>
            <p:spPr>
              <a:xfrm>
                <a:off x="-510513" y="2624450"/>
                <a:ext cx="175830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296" extrusionOk="0">
                    <a:moveTo>
                      <a:pt x="0" y="0"/>
                    </a:moveTo>
                    <a:cubicBezTo>
                      <a:pt x="43" y="173"/>
                      <a:pt x="193" y="295"/>
                      <a:pt x="382" y="295"/>
                    </a:cubicBezTo>
                    <a:cubicBezTo>
                      <a:pt x="561" y="295"/>
                      <a:pt x="711" y="173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51"/>
              <p:cNvSpPr/>
              <p:nvPr/>
            </p:nvSpPr>
            <p:spPr>
              <a:xfrm>
                <a:off x="-421783" y="2724824"/>
                <a:ext cx="233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" h="144" fill="none" extrusionOk="0">
                    <a:moveTo>
                      <a:pt x="1" y="0"/>
                    </a:moveTo>
                    <a:lnTo>
                      <a:pt x="1" y="144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51"/>
              <p:cNvSpPr/>
              <p:nvPr/>
            </p:nvSpPr>
            <p:spPr>
              <a:xfrm>
                <a:off x="-361466" y="2708056"/>
                <a:ext cx="16768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30" fill="none" extrusionOk="0">
                    <a:moveTo>
                      <a:pt x="0" y="0"/>
                    </a:moveTo>
                    <a:lnTo>
                      <a:pt x="71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51"/>
              <p:cNvSpPr/>
              <p:nvPr/>
            </p:nvSpPr>
            <p:spPr>
              <a:xfrm>
                <a:off x="-316519" y="2664506"/>
                <a:ext cx="2864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72" fill="none" extrusionOk="0">
                    <a:moveTo>
                      <a:pt x="1" y="1"/>
                    </a:moveTo>
                    <a:lnTo>
                      <a:pt x="123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51"/>
              <p:cNvSpPr/>
              <p:nvPr/>
            </p:nvSpPr>
            <p:spPr>
              <a:xfrm>
                <a:off x="-557556" y="2664506"/>
                <a:ext cx="30275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72" fill="none" extrusionOk="0">
                    <a:moveTo>
                      <a:pt x="130" y="1"/>
                    </a:moveTo>
                    <a:lnTo>
                      <a:pt x="0" y="7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51"/>
              <p:cNvSpPr/>
              <p:nvPr/>
            </p:nvSpPr>
            <p:spPr>
              <a:xfrm>
                <a:off x="-500499" y="2708056"/>
                <a:ext cx="17001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3" h="130" fill="none" extrusionOk="0">
                    <a:moveTo>
                      <a:pt x="73" y="0"/>
                    </a:moveTo>
                    <a:lnTo>
                      <a:pt x="0" y="129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51"/>
              <p:cNvSpPr/>
              <p:nvPr/>
            </p:nvSpPr>
            <p:spPr>
              <a:xfrm>
                <a:off x="-421783" y="1307012"/>
                <a:ext cx="233" cy="10866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666" fill="none" extrusionOk="0">
                    <a:moveTo>
                      <a:pt x="1" y="1"/>
                    </a:moveTo>
                    <a:lnTo>
                      <a:pt x="1" y="4665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51"/>
              <p:cNvSpPr/>
              <p:nvPr/>
            </p:nvSpPr>
            <p:spPr>
              <a:xfrm>
                <a:off x="-761564" y="2393427"/>
                <a:ext cx="677936" cy="231257"/>
              </a:xfrm>
              <a:custGeom>
                <a:avLst/>
                <a:gdLst/>
                <a:ahLst/>
                <a:cxnLst/>
                <a:rect l="l" t="t" r="r" b="b"/>
                <a:pathLst>
                  <a:path w="2911" h="993" extrusionOk="0">
                    <a:moveTo>
                      <a:pt x="1460" y="0"/>
                    </a:moveTo>
                    <a:cubicBezTo>
                      <a:pt x="1337" y="0"/>
                      <a:pt x="1215" y="36"/>
                      <a:pt x="1121" y="100"/>
                    </a:cubicBezTo>
                    <a:lnTo>
                      <a:pt x="179" y="754"/>
                    </a:lnTo>
                    <a:cubicBezTo>
                      <a:pt x="0" y="884"/>
                      <a:pt x="29" y="992"/>
                      <a:pt x="259" y="992"/>
                    </a:cubicBezTo>
                    <a:lnTo>
                      <a:pt x="2652" y="992"/>
                    </a:lnTo>
                    <a:cubicBezTo>
                      <a:pt x="2883" y="992"/>
                      <a:pt x="2910" y="884"/>
                      <a:pt x="2731" y="754"/>
                    </a:cubicBezTo>
                    <a:lnTo>
                      <a:pt x="1789" y="100"/>
                    </a:lnTo>
                    <a:cubicBezTo>
                      <a:pt x="1696" y="36"/>
                      <a:pt x="1582" y="0"/>
                      <a:pt x="1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5" name="Google Shape;2275;p51"/>
            <p:cNvSpPr/>
            <p:nvPr/>
          </p:nvSpPr>
          <p:spPr>
            <a:xfrm>
              <a:off x="4000500" y="4872500"/>
              <a:ext cx="5215536" cy="33525"/>
            </a:xfrm>
            <a:custGeom>
              <a:avLst/>
              <a:gdLst/>
              <a:ahLst/>
              <a:cxnLst/>
              <a:rect l="l" t="t" r="r" b="b"/>
              <a:pathLst>
                <a:path w="26050" h="1" fill="none" extrusionOk="0">
                  <a:moveTo>
                    <a:pt x="26050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4938503" y="2556967"/>
              <a:ext cx="2799015" cy="1590981"/>
            </a:xfrm>
            <a:custGeom>
              <a:avLst/>
              <a:gdLst/>
              <a:ahLst/>
              <a:cxnLst/>
              <a:rect l="l" t="t" r="r" b="b"/>
              <a:pathLst>
                <a:path w="11775" h="6693" extrusionOk="0">
                  <a:moveTo>
                    <a:pt x="209" y="1"/>
                  </a:moveTo>
                  <a:cubicBezTo>
                    <a:pt x="95" y="1"/>
                    <a:pt x="0" y="94"/>
                    <a:pt x="0" y="210"/>
                  </a:cubicBezTo>
                  <a:lnTo>
                    <a:pt x="0" y="6693"/>
                  </a:lnTo>
                  <a:lnTo>
                    <a:pt x="11774" y="6693"/>
                  </a:lnTo>
                  <a:lnTo>
                    <a:pt x="11774" y="210"/>
                  </a:lnTo>
                  <a:cubicBezTo>
                    <a:pt x="11774" y="94"/>
                    <a:pt x="11681" y="1"/>
                    <a:pt x="11567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5022295" y="2678436"/>
              <a:ext cx="2631431" cy="1382511"/>
            </a:xfrm>
            <a:custGeom>
              <a:avLst/>
              <a:gdLst/>
              <a:ahLst/>
              <a:cxnLst/>
              <a:rect l="l" t="t" r="r" b="b"/>
              <a:pathLst>
                <a:path w="11070" h="5816" extrusionOk="0">
                  <a:moveTo>
                    <a:pt x="1" y="0"/>
                  </a:moveTo>
                  <a:lnTo>
                    <a:pt x="1" y="5816"/>
                  </a:lnTo>
                  <a:lnTo>
                    <a:pt x="11069" y="5816"/>
                  </a:lnTo>
                  <a:lnTo>
                    <a:pt x="11069" y="0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5603901" y="4424395"/>
              <a:ext cx="1476644" cy="444514"/>
            </a:xfrm>
            <a:custGeom>
              <a:avLst/>
              <a:gdLst/>
              <a:ahLst/>
              <a:cxnLst/>
              <a:rect l="l" t="t" r="r" b="b"/>
              <a:pathLst>
                <a:path w="6212" h="1870" extrusionOk="0">
                  <a:moveTo>
                    <a:pt x="1862" y="1"/>
                  </a:moveTo>
                  <a:lnTo>
                    <a:pt x="1862" y="498"/>
                  </a:lnTo>
                  <a:cubicBezTo>
                    <a:pt x="1862" y="777"/>
                    <a:pt x="1324" y="1209"/>
                    <a:pt x="37" y="1690"/>
                  </a:cubicBezTo>
                  <a:cubicBezTo>
                    <a:pt x="1" y="1740"/>
                    <a:pt x="1" y="1819"/>
                    <a:pt x="1" y="1869"/>
                  </a:cubicBezTo>
                  <a:lnTo>
                    <a:pt x="6211" y="1869"/>
                  </a:lnTo>
                  <a:cubicBezTo>
                    <a:pt x="6211" y="1819"/>
                    <a:pt x="6211" y="1740"/>
                    <a:pt x="6182" y="1690"/>
                  </a:cubicBezTo>
                  <a:cubicBezTo>
                    <a:pt x="4888" y="1209"/>
                    <a:pt x="4350" y="777"/>
                    <a:pt x="4350" y="498"/>
                  </a:cubicBezTo>
                  <a:lnTo>
                    <a:pt x="435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4938503" y="4147704"/>
              <a:ext cx="2799015" cy="276930"/>
            </a:xfrm>
            <a:custGeom>
              <a:avLst/>
              <a:gdLst/>
              <a:ahLst/>
              <a:cxnLst/>
              <a:rect l="l" t="t" r="r" b="b"/>
              <a:pathLst>
                <a:path w="11775" h="1165" extrusionOk="0">
                  <a:moveTo>
                    <a:pt x="0" y="1"/>
                  </a:moveTo>
                  <a:lnTo>
                    <a:pt x="0" y="956"/>
                  </a:lnTo>
                  <a:cubicBezTo>
                    <a:pt x="0" y="1072"/>
                    <a:pt x="95" y="1165"/>
                    <a:pt x="209" y="1165"/>
                  </a:cubicBezTo>
                  <a:lnTo>
                    <a:pt x="11567" y="1165"/>
                  </a:lnTo>
                  <a:cubicBezTo>
                    <a:pt x="11681" y="1165"/>
                    <a:pt x="11774" y="1072"/>
                    <a:pt x="11774" y="956"/>
                  </a:cubicBezTo>
                  <a:lnTo>
                    <a:pt x="11774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extrusionOk="0">
                  <a:moveTo>
                    <a:pt x="1" y="0"/>
                  </a:moveTo>
                  <a:lnTo>
                    <a:pt x="109" y="590"/>
                  </a:lnTo>
                  <a:lnTo>
                    <a:pt x="173" y="590"/>
                  </a:lnTo>
                  <a:lnTo>
                    <a:pt x="66" y="2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4703466" y="4385173"/>
              <a:ext cx="41361" cy="140486"/>
            </a:xfrm>
            <a:custGeom>
              <a:avLst/>
              <a:gdLst/>
              <a:ahLst/>
              <a:cxnLst/>
              <a:rect l="l" t="t" r="r" b="b"/>
              <a:pathLst>
                <a:path w="174" h="591" fill="none" extrusionOk="0">
                  <a:moveTo>
                    <a:pt x="1" y="0"/>
                  </a:moveTo>
                  <a:lnTo>
                    <a:pt x="66" y="232"/>
                  </a:lnTo>
                  <a:lnTo>
                    <a:pt x="173" y="590"/>
                  </a:lnTo>
                  <a:lnTo>
                    <a:pt x="109" y="59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4792369" y="3809446"/>
              <a:ext cx="304267" cy="716215"/>
            </a:xfrm>
            <a:custGeom>
              <a:avLst/>
              <a:gdLst/>
              <a:ahLst/>
              <a:cxnLst/>
              <a:rect l="l" t="t" r="r" b="b"/>
              <a:pathLst>
                <a:path w="1280" h="3013" extrusionOk="0">
                  <a:moveTo>
                    <a:pt x="914" y="0"/>
                  </a:moveTo>
                  <a:lnTo>
                    <a:pt x="619" y="978"/>
                  </a:lnTo>
                  <a:lnTo>
                    <a:pt x="339" y="1891"/>
                  </a:lnTo>
                  <a:lnTo>
                    <a:pt x="72" y="2767"/>
                  </a:lnTo>
                  <a:lnTo>
                    <a:pt x="1" y="3012"/>
                  </a:lnTo>
                  <a:lnTo>
                    <a:pt x="144" y="3012"/>
                  </a:lnTo>
                  <a:cubicBezTo>
                    <a:pt x="167" y="2969"/>
                    <a:pt x="180" y="2926"/>
                    <a:pt x="173" y="2883"/>
                  </a:cubicBezTo>
                  <a:cubicBezTo>
                    <a:pt x="158" y="2760"/>
                    <a:pt x="237" y="2688"/>
                    <a:pt x="317" y="2654"/>
                  </a:cubicBezTo>
                  <a:cubicBezTo>
                    <a:pt x="382" y="2624"/>
                    <a:pt x="417" y="2588"/>
                    <a:pt x="432" y="2531"/>
                  </a:cubicBezTo>
                  <a:lnTo>
                    <a:pt x="432" y="2465"/>
                  </a:lnTo>
                  <a:cubicBezTo>
                    <a:pt x="432" y="2365"/>
                    <a:pt x="525" y="2279"/>
                    <a:pt x="582" y="2250"/>
                  </a:cubicBezTo>
                  <a:cubicBezTo>
                    <a:pt x="612" y="2236"/>
                    <a:pt x="655" y="2222"/>
                    <a:pt x="705" y="2186"/>
                  </a:cubicBezTo>
                  <a:cubicBezTo>
                    <a:pt x="734" y="2150"/>
                    <a:pt x="770" y="2120"/>
                    <a:pt x="820" y="2093"/>
                  </a:cubicBezTo>
                  <a:cubicBezTo>
                    <a:pt x="841" y="2070"/>
                    <a:pt x="864" y="2041"/>
                    <a:pt x="884" y="2007"/>
                  </a:cubicBezTo>
                  <a:cubicBezTo>
                    <a:pt x="914" y="1970"/>
                    <a:pt x="943" y="1941"/>
                    <a:pt x="977" y="1920"/>
                  </a:cubicBezTo>
                  <a:cubicBezTo>
                    <a:pt x="1029" y="1812"/>
                    <a:pt x="1043" y="1696"/>
                    <a:pt x="1036" y="1618"/>
                  </a:cubicBezTo>
                  <a:cubicBezTo>
                    <a:pt x="1020" y="1489"/>
                    <a:pt x="943" y="1265"/>
                    <a:pt x="1115" y="870"/>
                  </a:cubicBezTo>
                  <a:cubicBezTo>
                    <a:pt x="1279" y="475"/>
                    <a:pt x="914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extrusionOk="0">
                  <a:moveTo>
                    <a:pt x="1065" y="0"/>
                  </a:moveTo>
                  <a:lnTo>
                    <a:pt x="1065" y="0"/>
                  </a:lnTo>
                  <a:cubicBezTo>
                    <a:pt x="1064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223" y="2767"/>
                  </a:lnTo>
                  <a:lnTo>
                    <a:pt x="490" y="1891"/>
                  </a:lnTo>
                  <a:lnTo>
                    <a:pt x="770" y="978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4756475" y="3809446"/>
              <a:ext cx="253159" cy="657976"/>
            </a:xfrm>
            <a:custGeom>
              <a:avLst/>
              <a:gdLst/>
              <a:ahLst/>
              <a:cxnLst/>
              <a:rect l="l" t="t" r="r" b="b"/>
              <a:pathLst>
                <a:path w="1065" h="2768" fill="none" extrusionOk="0">
                  <a:moveTo>
                    <a:pt x="223" y="2767"/>
                  </a:moveTo>
                  <a:lnTo>
                    <a:pt x="490" y="1891"/>
                  </a:lnTo>
                  <a:lnTo>
                    <a:pt x="770" y="978"/>
                  </a:lnTo>
                  <a:lnTo>
                    <a:pt x="770" y="978"/>
                  </a:lnTo>
                  <a:lnTo>
                    <a:pt x="1065" y="0"/>
                  </a:lnTo>
                  <a:cubicBezTo>
                    <a:pt x="1065" y="0"/>
                    <a:pt x="490" y="195"/>
                    <a:pt x="418" y="618"/>
                  </a:cubicBezTo>
                  <a:cubicBezTo>
                    <a:pt x="338" y="1042"/>
                    <a:pt x="145" y="1179"/>
                    <a:pt x="66" y="1280"/>
                  </a:cubicBezTo>
                  <a:cubicBezTo>
                    <a:pt x="59" y="1287"/>
                    <a:pt x="43" y="1301"/>
                    <a:pt x="36" y="1323"/>
                  </a:cubicBezTo>
                  <a:cubicBezTo>
                    <a:pt x="102" y="1424"/>
                    <a:pt x="152" y="1596"/>
                    <a:pt x="86" y="1732"/>
                  </a:cubicBezTo>
                  <a:cubicBezTo>
                    <a:pt x="0" y="1898"/>
                    <a:pt x="29" y="1998"/>
                    <a:pt x="136" y="2114"/>
                  </a:cubicBezTo>
                  <a:cubicBezTo>
                    <a:pt x="252" y="2229"/>
                    <a:pt x="318" y="2409"/>
                    <a:pt x="209" y="2588"/>
                  </a:cubicBezTo>
                  <a:cubicBezTo>
                    <a:pt x="195" y="2610"/>
                    <a:pt x="180" y="2638"/>
                    <a:pt x="173" y="2667"/>
                  </a:cubicBezTo>
                  <a:lnTo>
                    <a:pt x="173" y="266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4787139" y="4443411"/>
              <a:ext cx="22345" cy="82247"/>
            </a:xfrm>
            <a:custGeom>
              <a:avLst/>
              <a:gdLst/>
              <a:ahLst/>
              <a:cxnLst/>
              <a:rect l="l" t="t" r="r" b="b"/>
              <a:pathLst>
                <a:path w="94" h="346" fill="none" extrusionOk="0">
                  <a:moveTo>
                    <a:pt x="44" y="0"/>
                  </a:moveTo>
                  <a:cubicBezTo>
                    <a:pt x="16" y="107"/>
                    <a:pt x="37" y="237"/>
                    <a:pt x="1" y="345"/>
                  </a:cubicBezTo>
                  <a:lnTo>
                    <a:pt x="23" y="345"/>
                  </a:lnTo>
                  <a:lnTo>
                    <a:pt x="94" y="10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4817804" y="4411083"/>
              <a:ext cx="77493" cy="29238"/>
            </a:xfrm>
            <a:custGeom>
              <a:avLst/>
              <a:gdLst/>
              <a:ahLst/>
              <a:cxnLst/>
              <a:rect l="l" t="t" r="r" b="b"/>
              <a:pathLst>
                <a:path w="326" h="123" fill="none" extrusionOk="0">
                  <a:moveTo>
                    <a:pt x="325" y="0"/>
                  </a:moveTo>
                  <a:lnTo>
                    <a:pt x="1" y="123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4949493" y="3976792"/>
              <a:ext cx="82247" cy="33041"/>
            </a:xfrm>
            <a:custGeom>
              <a:avLst/>
              <a:gdLst/>
              <a:ahLst/>
              <a:cxnLst/>
              <a:rect l="l" t="t" r="r" b="b"/>
              <a:pathLst>
                <a:path w="346" h="139" fill="none" extrusionOk="0">
                  <a:moveTo>
                    <a:pt x="1" y="138"/>
                  </a:moveTo>
                  <a:lnTo>
                    <a:pt x="346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4879370" y="4185499"/>
              <a:ext cx="133592" cy="53009"/>
            </a:xfrm>
            <a:custGeom>
              <a:avLst/>
              <a:gdLst/>
              <a:ahLst/>
              <a:cxnLst/>
              <a:rect l="l" t="t" r="r" b="b"/>
              <a:pathLst>
                <a:path w="562" h="223" fill="none" extrusionOk="0">
                  <a:moveTo>
                    <a:pt x="1" y="223"/>
                  </a:moveTo>
                  <a:lnTo>
                    <a:pt x="56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4811386" y="4137482"/>
              <a:ext cx="61804" cy="121707"/>
            </a:xfrm>
            <a:custGeom>
              <a:avLst/>
              <a:gdLst/>
              <a:ahLst/>
              <a:cxnLst/>
              <a:rect l="l" t="t" r="r" b="b"/>
              <a:pathLst>
                <a:path w="260" h="512" fill="none" extrusionOk="0">
                  <a:moveTo>
                    <a:pt x="259" y="511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4899813" y="3968472"/>
              <a:ext cx="39697" cy="73690"/>
            </a:xfrm>
            <a:custGeom>
              <a:avLst/>
              <a:gdLst/>
              <a:ahLst/>
              <a:cxnLst/>
              <a:rect l="l" t="t" r="r" b="b"/>
              <a:pathLst>
                <a:path w="167" h="310" fill="none" extrusionOk="0">
                  <a:moveTo>
                    <a:pt x="167" y="309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4541113" y="3831553"/>
              <a:ext cx="290955" cy="694108"/>
            </a:xfrm>
            <a:custGeom>
              <a:avLst/>
              <a:gdLst/>
              <a:ahLst/>
              <a:cxnLst/>
              <a:rect l="l" t="t" r="r" b="b"/>
              <a:pathLst>
                <a:path w="1224" h="2920" extrusionOk="0">
                  <a:moveTo>
                    <a:pt x="0" y="0"/>
                  </a:moveTo>
                  <a:lnTo>
                    <a:pt x="266" y="906"/>
                  </a:lnTo>
                  <a:lnTo>
                    <a:pt x="511" y="1748"/>
                  </a:lnTo>
                  <a:lnTo>
                    <a:pt x="684" y="2329"/>
                  </a:lnTo>
                  <a:lnTo>
                    <a:pt x="749" y="2561"/>
                  </a:lnTo>
                  <a:lnTo>
                    <a:pt x="856" y="2919"/>
                  </a:lnTo>
                  <a:lnTo>
                    <a:pt x="1036" y="2919"/>
                  </a:lnTo>
                  <a:cubicBezTo>
                    <a:pt x="1072" y="2811"/>
                    <a:pt x="1051" y="2681"/>
                    <a:pt x="1079" y="2574"/>
                  </a:cubicBezTo>
                  <a:cubicBezTo>
                    <a:pt x="1086" y="2545"/>
                    <a:pt x="1101" y="2517"/>
                    <a:pt x="1115" y="2495"/>
                  </a:cubicBezTo>
                  <a:cubicBezTo>
                    <a:pt x="1224" y="2316"/>
                    <a:pt x="1158" y="2136"/>
                    <a:pt x="1042" y="2021"/>
                  </a:cubicBezTo>
                  <a:cubicBezTo>
                    <a:pt x="935" y="1905"/>
                    <a:pt x="906" y="1805"/>
                    <a:pt x="992" y="1639"/>
                  </a:cubicBezTo>
                  <a:cubicBezTo>
                    <a:pt x="1058" y="1503"/>
                    <a:pt x="1008" y="1331"/>
                    <a:pt x="942" y="1230"/>
                  </a:cubicBezTo>
                  <a:cubicBezTo>
                    <a:pt x="929" y="1208"/>
                    <a:pt x="922" y="1194"/>
                    <a:pt x="913" y="1187"/>
                  </a:cubicBezTo>
                  <a:cubicBezTo>
                    <a:pt x="835" y="1094"/>
                    <a:pt x="663" y="965"/>
                    <a:pt x="590" y="577"/>
                  </a:cubicBezTo>
                  <a:cubicBezTo>
                    <a:pt x="525" y="180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4459104" y="3831553"/>
              <a:ext cx="285725" cy="694108"/>
            </a:xfrm>
            <a:custGeom>
              <a:avLst/>
              <a:gdLst/>
              <a:ahLst/>
              <a:cxnLst/>
              <a:rect l="l" t="t" r="r" b="b"/>
              <a:pathLst>
                <a:path w="1202" h="2920" extrusionOk="0">
                  <a:moveTo>
                    <a:pt x="345" y="0"/>
                  </a:moveTo>
                  <a:cubicBezTo>
                    <a:pt x="345" y="0"/>
                    <a:pt x="0" y="439"/>
                    <a:pt x="159" y="799"/>
                  </a:cubicBezTo>
                  <a:cubicBezTo>
                    <a:pt x="309" y="1165"/>
                    <a:pt x="232" y="1374"/>
                    <a:pt x="216" y="1489"/>
                  </a:cubicBezTo>
                  <a:cubicBezTo>
                    <a:pt x="209" y="1603"/>
                    <a:pt x="245" y="1819"/>
                    <a:pt x="395" y="1921"/>
                  </a:cubicBezTo>
                  <a:cubicBezTo>
                    <a:pt x="518" y="1991"/>
                    <a:pt x="561" y="2064"/>
                    <a:pt x="561" y="2164"/>
                  </a:cubicBezTo>
                  <a:cubicBezTo>
                    <a:pt x="604" y="2193"/>
                    <a:pt x="654" y="2236"/>
                    <a:pt x="677" y="2293"/>
                  </a:cubicBezTo>
                  <a:cubicBezTo>
                    <a:pt x="690" y="2322"/>
                    <a:pt x="697" y="2345"/>
                    <a:pt x="697" y="2372"/>
                  </a:cubicBezTo>
                  <a:cubicBezTo>
                    <a:pt x="690" y="2481"/>
                    <a:pt x="727" y="2524"/>
                    <a:pt x="813" y="2561"/>
                  </a:cubicBezTo>
                  <a:cubicBezTo>
                    <a:pt x="899" y="2595"/>
                    <a:pt x="972" y="2667"/>
                    <a:pt x="956" y="2790"/>
                  </a:cubicBezTo>
                  <a:cubicBezTo>
                    <a:pt x="949" y="2833"/>
                    <a:pt x="965" y="2876"/>
                    <a:pt x="985" y="2919"/>
                  </a:cubicBezTo>
                  <a:lnTo>
                    <a:pt x="1201" y="2919"/>
                  </a:lnTo>
                  <a:lnTo>
                    <a:pt x="1094" y="2561"/>
                  </a:lnTo>
                  <a:lnTo>
                    <a:pt x="1029" y="2329"/>
                  </a:lnTo>
                  <a:lnTo>
                    <a:pt x="856" y="1748"/>
                  </a:lnTo>
                  <a:lnTo>
                    <a:pt x="611" y="906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4719155" y="4351181"/>
              <a:ext cx="46115" cy="89141"/>
            </a:xfrm>
            <a:custGeom>
              <a:avLst/>
              <a:gdLst/>
              <a:ahLst/>
              <a:cxnLst/>
              <a:rect l="l" t="t" r="r" b="b"/>
              <a:pathLst>
                <a:path w="194" h="375" fill="none" extrusionOk="0">
                  <a:moveTo>
                    <a:pt x="0" y="375"/>
                  </a:moveTo>
                  <a:lnTo>
                    <a:pt x="19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4619794" y="4376615"/>
              <a:ext cx="92469" cy="37796"/>
            </a:xfrm>
            <a:custGeom>
              <a:avLst/>
              <a:gdLst/>
              <a:ahLst/>
              <a:cxnLst/>
              <a:rect l="l" t="t" r="r" b="b"/>
              <a:pathLst>
                <a:path w="389" h="15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46" y="145"/>
                  </a:lnTo>
                  <a:lnTo>
                    <a:pt x="389" y="15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4519006" y="3985350"/>
              <a:ext cx="75116" cy="30902"/>
            </a:xfrm>
            <a:custGeom>
              <a:avLst/>
              <a:gdLst/>
              <a:ahLst/>
              <a:cxnLst/>
              <a:rect l="l" t="t" r="r" b="b"/>
              <a:pathLst>
                <a:path w="316" h="130" fill="none" extrusionOk="0">
                  <a:moveTo>
                    <a:pt x="316" y="13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4536121" y="4178368"/>
              <a:ext cx="121707" cy="48255"/>
            </a:xfrm>
            <a:custGeom>
              <a:avLst/>
              <a:gdLst/>
              <a:ahLst/>
              <a:cxnLst/>
              <a:rect l="l" t="t" r="r" b="b"/>
              <a:pathLst>
                <a:path w="512" h="203" fill="none" extrusionOk="0">
                  <a:moveTo>
                    <a:pt x="511" y="203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4662581" y="4135818"/>
              <a:ext cx="58476" cy="111247"/>
            </a:xfrm>
            <a:custGeom>
              <a:avLst/>
              <a:gdLst/>
              <a:ahLst/>
              <a:cxnLst/>
              <a:rect l="l" t="t" r="r" b="b"/>
              <a:pathLst>
                <a:path w="246" h="468" fill="none" extrusionOk="0">
                  <a:moveTo>
                    <a:pt x="0" y="468"/>
                  </a:moveTo>
                  <a:lnTo>
                    <a:pt x="245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4604343" y="3978694"/>
              <a:ext cx="36132" cy="68460"/>
            </a:xfrm>
            <a:custGeom>
              <a:avLst/>
              <a:gdLst/>
              <a:ahLst/>
              <a:cxnLst/>
              <a:rect l="l" t="t" r="r" b="b"/>
              <a:pathLst>
                <a:path w="152" h="288" fill="none" extrusionOk="0">
                  <a:moveTo>
                    <a:pt x="0" y="287"/>
                  </a:moveTo>
                  <a:lnTo>
                    <a:pt x="152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4413226" y="4241598"/>
              <a:ext cx="280258" cy="284061"/>
            </a:xfrm>
            <a:custGeom>
              <a:avLst/>
              <a:gdLst/>
              <a:ahLst/>
              <a:cxnLst/>
              <a:rect l="l" t="t" r="r" b="b"/>
              <a:pathLst>
                <a:path w="1179" h="1195" fill="none" extrusionOk="0">
                  <a:moveTo>
                    <a:pt x="1158" y="1194"/>
                  </a:moveTo>
                  <a:lnTo>
                    <a:pt x="1178" y="1194"/>
                  </a:lnTo>
                  <a:cubicBezTo>
                    <a:pt x="1158" y="1151"/>
                    <a:pt x="1142" y="1108"/>
                    <a:pt x="1149" y="1065"/>
                  </a:cubicBezTo>
                  <a:cubicBezTo>
                    <a:pt x="1165" y="942"/>
                    <a:pt x="1092" y="870"/>
                    <a:pt x="1006" y="836"/>
                  </a:cubicBezTo>
                  <a:cubicBezTo>
                    <a:pt x="920" y="799"/>
                    <a:pt x="883" y="756"/>
                    <a:pt x="890" y="647"/>
                  </a:cubicBezTo>
                  <a:cubicBezTo>
                    <a:pt x="890" y="620"/>
                    <a:pt x="883" y="597"/>
                    <a:pt x="870" y="568"/>
                  </a:cubicBezTo>
                  <a:cubicBezTo>
                    <a:pt x="847" y="511"/>
                    <a:pt x="797" y="468"/>
                    <a:pt x="754" y="439"/>
                  </a:cubicBezTo>
                  <a:cubicBezTo>
                    <a:pt x="754" y="439"/>
                    <a:pt x="747" y="432"/>
                    <a:pt x="740" y="432"/>
                  </a:cubicBezTo>
                  <a:cubicBezTo>
                    <a:pt x="683" y="396"/>
                    <a:pt x="561" y="375"/>
                    <a:pt x="438" y="189"/>
                  </a:cubicBezTo>
                  <a:cubicBezTo>
                    <a:pt x="309" y="1"/>
                    <a:pt x="0" y="30"/>
                    <a:pt x="0" y="30"/>
                  </a:cubicBezTo>
                  <a:lnTo>
                    <a:pt x="345" y="432"/>
                  </a:lnTo>
                  <a:lnTo>
                    <a:pt x="977" y="1181"/>
                  </a:lnTo>
                  <a:lnTo>
                    <a:pt x="985" y="99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4394210" y="4248491"/>
              <a:ext cx="294283" cy="277168"/>
            </a:xfrm>
            <a:custGeom>
              <a:avLst/>
              <a:gdLst/>
              <a:ahLst/>
              <a:cxnLst/>
              <a:rect l="l" t="t" r="r" b="b"/>
              <a:pathLst>
                <a:path w="1238" h="1166" fill="none" extrusionOk="0">
                  <a:moveTo>
                    <a:pt x="1065" y="970"/>
                  </a:moveTo>
                  <a:lnTo>
                    <a:pt x="1057" y="1152"/>
                  </a:lnTo>
                  <a:lnTo>
                    <a:pt x="425" y="403"/>
                  </a:lnTo>
                  <a:lnTo>
                    <a:pt x="80" y="1"/>
                  </a:lnTo>
                  <a:cubicBezTo>
                    <a:pt x="80" y="1"/>
                    <a:pt x="1" y="303"/>
                    <a:pt x="166" y="462"/>
                  </a:cubicBezTo>
                  <a:cubicBezTo>
                    <a:pt x="323" y="612"/>
                    <a:pt x="332" y="734"/>
                    <a:pt x="353" y="798"/>
                  </a:cubicBezTo>
                  <a:cubicBezTo>
                    <a:pt x="375" y="863"/>
                    <a:pt x="446" y="964"/>
                    <a:pt x="548" y="979"/>
                  </a:cubicBezTo>
                  <a:cubicBezTo>
                    <a:pt x="648" y="993"/>
                    <a:pt x="691" y="1036"/>
                    <a:pt x="705" y="1122"/>
                  </a:cubicBezTo>
                  <a:cubicBezTo>
                    <a:pt x="712" y="1136"/>
                    <a:pt x="720" y="1152"/>
                    <a:pt x="727" y="1165"/>
                  </a:cubicBezTo>
                  <a:lnTo>
                    <a:pt x="1072" y="1165"/>
                  </a:lnTo>
                  <a:lnTo>
                    <a:pt x="1238" y="1165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4645228" y="4522092"/>
              <a:ext cx="4041" cy="3566"/>
            </a:xfrm>
            <a:custGeom>
              <a:avLst/>
              <a:gdLst/>
              <a:ahLst/>
              <a:cxnLst/>
              <a:rect l="l" t="t" r="r" b="b"/>
              <a:pathLst>
                <a:path w="17" h="15" fill="none" extrusionOk="0">
                  <a:moveTo>
                    <a:pt x="16" y="1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4647368" y="4465518"/>
              <a:ext cx="1902" cy="13787"/>
            </a:xfrm>
            <a:custGeom>
              <a:avLst/>
              <a:gdLst/>
              <a:ahLst/>
              <a:cxnLst/>
              <a:rect l="l" t="t" r="r" b="b"/>
              <a:pathLst>
                <a:path w="8" h="58" fill="none" extrusionOk="0">
                  <a:moveTo>
                    <a:pt x="7" y="0"/>
                  </a:moveTo>
                  <a:lnTo>
                    <a:pt x="0" y="57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4578908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237" y="1"/>
                  </a:moveTo>
                  <a:lnTo>
                    <a:pt x="0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4436997" y="4332164"/>
              <a:ext cx="46591" cy="238"/>
            </a:xfrm>
            <a:custGeom>
              <a:avLst/>
              <a:gdLst/>
              <a:ahLst/>
              <a:cxnLst/>
              <a:rect l="l" t="t" r="r" b="b"/>
              <a:pathLst>
                <a:path w="196" h="1" fill="none" extrusionOk="0">
                  <a:moveTo>
                    <a:pt x="195" y="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4489768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310" y="1"/>
                  </a:moveTo>
                  <a:lnTo>
                    <a:pt x="1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4570113" y="4364730"/>
              <a:ext cx="5705" cy="70362"/>
            </a:xfrm>
            <a:custGeom>
              <a:avLst/>
              <a:gdLst/>
              <a:ahLst/>
              <a:cxnLst/>
              <a:rect l="l" t="t" r="r" b="b"/>
              <a:pathLst>
                <a:path w="24" h="296" fill="none" extrusionOk="0">
                  <a:moveTo>
                    <a:pt x="1" y="295"/>
                  </a:moveTo>
                  <a:lnTo>
                    <a:pt x="23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449523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0" y="180"/>
                  </a:moveTo>
                  <a:lnTo>
                    <a:pt x="7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4987289" y="4265844"/>
              <a:ext cx="37558" cy="41124"/>
            </a:xfrm>
            <a:custGeom>
              <a:avLst/>
              <a:gdLst/>
              <a:ahLst/>
              <a:cxnLst/>
              <a:rect l="l" t="t" r="r" b="b"/>
              <a:pathLst>
                <a:path w="158" h="173" extrusionOk="0">
                  <a:moveTo>
                    <a:pt x="157" y="0"/>
                  </a:moveTo>
                  <a:cubicBezTo>
                    <a:pt x="123" y="21"/>
                    <a:pt x="94" y="50"/>
                    <a:pt x="64" y="87"/>
                  </a:cubicBezTo>
                  <a:cubicBezTo>
                    <a:pt x="46" y="117"/>
                    <a:pt x="26" y="144"/>
                    <a:pt x="7" y="165"/>
                  </a:cubicBezTo>
                  <a:lnTo>
                    <a:pt x="7" y="165"/>
                  </a:lnTo>
                  <a:cubicBezTo>
                    <a:pt x="9" y="164"/>
                    <a:pt x="11" y="164"/>
                    <a:pt x="14" y="164"/>
                  </a:cubicBezTo>
                  <a:cubicBezTo>
                    <a:pt x="80" y="121"/>
                    <a:pt x="130" y="64"/>
                    <a:pt x="157" y="0"/>
                  </a:cubicBezTo>
                  <a:close/>
                  <a:moveTo>
                    <a:pt x="7" y="165"/>
                  </a:moveTo>
                  <a:lnTo>
                    <a:pt x="7" y="165"/>
                  </a:lnTo>
                  <a:cubicBezTo>
                    <a:pt x="5" y="167"/>
                    <a:pt x="4" y="169"/>
                    <a:pt x="0" y="173"/>
                  </a:cubicBezTo>
                  <a:cubicBezTo>
                    <a:pt x="3" y="170"/>
                    <a:pt x="5" y="168"/>
                    <a:pt x="7" y="165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4870812" y="4248491"/>
              <a:ext cx="254823" cy="277168"/>
            </a:xfrm>
            <a:custGeom>
              <a:avLst/>
              <a:gdLst/>
              <a:ahLst/>
              <a:cxnLst/>
              <a:rect l="l" t="t" r="r" b="b"/>
              <a:pathLst>
                <a:path w="1072" h="1166" extrusionOk="0">
                  <a:moveTo>
                    <a:pt x="1001" y="1"/>
                  </a:moveTo>
                  <a:lnTo>
                    <a:pt x="647" y="403"/>
                  </a:lnTo>
                  <a:lnTo>
                    <a:pt x="339" y="777"/>
                  </a:lnTo>
                  <a:lnTo>
                    <a:pt x="332" y="784"/>
                  </a:lnTo>
                  <a:lnTo>
                    <a:pt x="23" y="1143"/>
                  </a:lnTo>
                  <a:lnTo>
                    <a:pt x="16" y="1152"/>
                  </a:lnTo>
                  <a:lnTo>
                    <a:pt x="0" y="1165"/>
                  </a:lnTo>
                  <a:lnTo>
                    <a:pt x="354" y="1165"/>
                  </a:lnTo>
                  <a:cubicBezTo>
                    <a:pt x="361" y="1152"/>
                    <a:pt x="361" y="1136"/>
                    <a:pt x="368" y="1122"/>
                  </a:cubicBezTo>
                  <a:cubicBezTo>
                    <a:pt x="389" y="1036"/>
                    <a:pt x="425" y="993"/>
                    <a:pt x="527" y="979"/>
                  </a:cubicBezTo>
                  <a:cubicBezTo>
                    <a:pt x="627" y="964"/>
                    <a:pt x="699" y="863"/>
                    <a:pt x="720" y="798"/>
                  </a:cubicBezTo>
                  <a:cubicBezTo>
                    <a:pt x="742" y="734"/>
                    <a:pt x="749" y="612"/>
                    <a:pt x="906" y="462"/>
                  </a:cubicBezTo>
                  <a:cubicBezTo>
                    <a:pt x="1072" y="303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870812" y="4522092"/>
              <a:ext cx="3803" cy="3566"/>
            </a:xfrm>
            <a:custGeom>
              <a:avLst/>
              <a:gdLst/>
              <a:ahLst/>
              <a:cxnLst/>
              <a:rect l="l" t="t" r="r" b="b"/>
              <a:pathLst>
                <a:path w="16" h="15" extrusionOk="0">
                  <a:moveTo>
                    <a:pt x="16" y="1"/>
                  </a:moveTo>
                  <a:lnTo>
                    <a:pt x="0" y="14"/>
                  </a:lnTo>
                  <a:cubicBezTo>
                    <a:pt x="9" y="7"/>
                    <a:pt x="9" y="7"/>
                    <a:pt x="16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826599" y="4248016"/>
              <a:ext cx="282160" cy="277643"/>
            </a:xfrm>
            <a:custGeom>
              <a:avLst/>
              <a:gdLst/>
              <a:ahLst/>
              <a:cxnLst/>
              <a:rect l="l" t="t" r="r" b="b"/>
              <a:pathLst>
                <a:path w="1187" h="1168" extrusionOk="0">
                  <a:moveTo>
                    <a:pt x="1132" y="1"/>
                  </a:moveTo>
                  <a:cubicBezTo>
                    <a:pt x="1060" y="1"/>
                    <a:pt x="932" y="11"/>
                    <a:pt x="833" y="75"/>
                  </a:cubicBezTo>
                  <a:cubicBezTo>
                    <a:pt x="806" y="139"/>
                    <a:pt x="756" y="196"/>
                    <a:pt x="690" y="239"/>
                  </a:cubicBezTo>
                  <a:cubicBezTo>
                    <a:pt x="683" y="239"/>
                    <a:pt x="683" y="239"/>
                    <a:pt x="676" y="248"/>
                  </a:cubicBezTo>
                  <a:cubicBezTo>
                    <a:pt x="640" y="291"/>
                    <a:pt x="597" y="319"/>
                    <a:pt x="561" y="341"/>
                  </a:cubicBezTo>
                  <a:cubicBezTo>
                    <a:pt x="511" y="377"/>
                    <a:pt x="468" y="391"/>
                    <a:pt x="438" y="405"/>
                  </a:cubicBezTo>
                  <a:cubicBezTo>
                    <a:pt x="381" y="434"/>
                    <a:pt x="288" y="520"/>
                    <a:pt x="288" y="620"/>
                  </a:cubicBezTo>
                  <a:lnTo>
                    <a:pt x="288" y="686"/>
                  </a:lnTo>
                  <a:cubicBezTo>
                    <a:pt x="273" y="743"/>
                    <a:pt x="238" y="779"/>
                    <a:pt x="173" y="809"/>
                  </a:cubicBezTo>
                  <a:cubicBezTo>
                    <a:pt x="93" y="843"/>
                    <a:pt x="14" y="915"/>
                    <a:pt x="29" y="1038"/>
                  </a:cubicBezTo>
                  <a:cubicBezTo>
                    <a:pt x="36" y="1081"/>
                    <a:pt x="23" y="1124"/>
                    <a:pt x="0" y="1167"/>
                  </a:cubicBezTo>
                  <a:lnTo>
                    <a:pt x="186" y="1167"/>
                  </a:lnTo>
                  <a:cubicBezTo>
                    <a:pt x="195" y="1160"/>
                    <a:pt x="195" y="1160"/>
                    <a:pt x="202" y="1154"/>
                  </a:cubicBezTo>
                  <a:lnTo>
                    <a:pt x="209" y="1145"/>
                  </a:lnTo>
                  <a:lnTo>
                    <a:pt x="518" y="786"/>
                  </a:lnTo>
                  <a:lnTo>
                    <a:pt x="525" y="779"/>
                  </a:lnTo>
                  <a:lnTo>
                    <a:pt x="833" y="405"/>
                  </a:lnTo>
                  <a:lnTo>
                    <a:pt x="1187" y="3"/>
                  </a:lnTo>
                  <a:cubicBezTo>
                    <a:pt x="1187" y="3"/>
                    <a:pt x="1166" y="1"/>
                    <a:pt x="1132" y="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870812" y="4465518"/>
              <a:ext cx="3803" cy="56812"/>
            </a:xfrm>
            <a:custGeom>
              <a:avLst/>
              <a:gdLst/>
              <a:ahLst/>
              <a:cxnLst/>
              <a:rect l="l" t="t" r="r" b="b"/>
              <a:pathLst>
                <a:path w="16" h="239" fill="none" extrusionOk="0">
                  <a:moveTo>
                    <a:pt x="16" y="23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884837" y="4509731"/>
              <a:ext cx="56337" cy="2377"/>
            </a:xfrm>
            <a:custGeom>
              <a:avLst/>
              <a:gdLst/>
              <a:ahLst/>
              <a:cxnLst/>
              <a:rect l="l" t="t" r="r" b="b"/>
              <a:pathLst>
                <a:path w="237" h="10" fill="none" extrusionOk="0">
                  <a:moveTo>
                    <a:pt x="0" y="1"/>
                  </a:moveTo>
                  <a:lnTo>
                    <a:pt x="236" y="9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5036970" y="4332164"/>
              <a:ext cx="46115" cy="238"/>
            </a:xfrm>
            <a:custGeom>
              <a:avLst/>
              <a:gdLst/>
              <a:ahLst/>
              <a:cxnLst/>
              <a:rect l="l" t="t" r="r" b="b"/>
              <a:pathLst>
                <a:path w="194" h="1" fill="none" extrusionOk="0">
                  <a:moveTo>
                    <a:pt x="0" y="1"/>
                  </a:moveTo>
                  <a:lnTo>
                    <a:pt x="193" y="1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956387" y="4426059"/>
              <a:ext cx="73690" cy="4041"/>
            </a:xfrm>
            <a:custGeom>
              <a:avLst/>
              <a:gdLst/>
              <a:ahLst/>
              <a:cxnLst/>
              <a:rect l="l" t="t" r="r" b="b"/>
              <a:pathLst>
                <a:path w="310" h="17" fill="none" extrusionOk="0">
                  <a:moveTo>
                    <a:pt x="1" y="1"/>
                  </a:moveTo>
                  <a:lnTo>
                    <a:pt x="310" y="16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944502" y="4364730"/>
              <a:ext cx="5230" cy="70362"/>
            </a:xfrm>
            <a:custGeom>
              <a:avLst/>
              <a:gdLst/>
              <a:ahLst/>
              <a:cxnLst/>
              <a:rect l="l" t="t" r="r" b="b"/>
              <a:pathLst>
                <a:path w="22" h="296" fill="none" extrusionOk="0">
                  <a:moveTo>
                    <a:pt x="22" y="295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5022945" y="4301500"/>
              <a:ext cx="1902" cy="42787"/>
            </a:xfrm>
            <a:custGeom>
              <a:avLst/>
              <a:gdLst/>
              <a:ahLst/>
              <a:cxnLst/>
              <a:rect l="l" t="t" r="r" b="b"/>
              <a:pathLst>
                <a:path w="8" h="180" fill="none" extrusionOk="0">
                  <a:moveTo>
                    <a:pt x="7" y="180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541113" y="4525420"/>
              <a:ext cx="439523" cy="292143"/>
            </a:xfrm>
            <a:custGeom>
              <a:avLst/>
              <a:gdLst/>
              <a:ahLst/>
              <a:cxnLst/>
              <a:rect l="l" t="t" r="r" b="b"/>
              <a:pathLst>
                <a:path w="1849" h="1229" extrusionOk="0">
                  <a:moveTo>
                    <a:pt x="0" y="0"/>
                  </a:moveTo>
                  <a:lnTo>
                    <a:pt x="152" y="849"/>
                  </a:lnTo>
                  <a:lnTo>
                    <a:pt x="152" y="856"/>
                  </a:lnTo>
                  <a:lnTo>
                    <a:pt x="223" y="1229"/>
                  </a:lnTo>
                  <a:lnTo>
                    <a:pt x="835" y="1229"/>
                  </a:lnTo>
                  <a:lnTo>
                    <a:pt x="835" y="849"/>
                  </a:lnTo>
                  <a:lnTo>
                    <a:pt x="1008" y="849"/>
                  </a:lnTo>
                  <a:lnTo>
                    <a:pt x="1008" y="1229"/>
                  </a:lnTo>
                  <a:lnTo>
                    <a:pt x="1619" y="1229"/>
                  </a:lnTo>
                  <a:lnTo>
                    <a:pt x="1689" y="849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536121" y="4727234"/>
              <a:ext cx="41361" cy="220356"/>
            </a:xfrm>
            <a:custGeom>
              <a:avLst/>
              <a:gdLst/>
              <a:ahLst/>
              <a:cxnLst/>
              <a:rect l="l" t="t" r="r" b="b"/>
              <a:pathLst>
                <a:path w="174" h="927" extrusionOk="0">
                  <a:moveTo>
                    <a:pt x="1" y="0"/>
                  </a:moveTo>
                  <a:lnTo>
                    <a:pt x="1" y="926"/>
                  </a:lnTo>
                  <a:lnTo>
                    <a:pt x="173" y="926"/>
                  </a:lnTo>
                  <a:lnTo>
                    <a:pt x="173" y="7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577244" y="4727234"/>
              <a:ext cx="238" cy="1664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lnTo>
                    <a:pt x="0" y="7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942600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942600" y="4727234"/>
              <a:ext cx="238" cy="2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780484" y="4817325"/>
              <a:ext cx="162355" cy="38033"/>
            </a:xfrm>
            <a:custGeom>
              <a:avLst/>
              <a:gdLst/>
              <a:ahLst/>
              <a:cxnLst/>
              <a:rect l="l" t="t" r="r" b="b"/>
              <a:pathLst>
                <a:path w="683" h="160" extrusionOk="0">
                  <a:moveTo>
                    <a:pt x="1" y="1"/>
                  </a:moveTo>
                  <a:lnTo>
                    <a:pt x="1" y="159"/>
                  </a:lnTo>
                  <a:lnTo>
                    <a:pt x="682" y="159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577244" y="4817325"/>
              <a:ext cx="162592" cy="38033"/>
            </a:xfrm>
            <a:custGeom>
              <a:avLst/>
              <a:gdLst/>
              <a:ahLst/>
              <a:cxnLst/>
              <a:rect l="l" t="t" r="r" b="b"/>
              <a:pathLst>
                <a:path w="684" h="160" extrusionOk="0">
                  <a:moveTo>
                    <a:pt x="0" y="1"/>
                  </a:moveTo>
                  <a:lnTo>
                    <a:pt x="0" y="159"/>
                  </a:lnTo>
                  <a:lnTo>
                    <a:pt x="683" y="159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739598" y="4727234"/>
              <a:ext cx="41124" cy="220356"/>
            </a:xfrm>
            <a:custGeom>
              <a:avLst/>
              <a:gdLst/>
              <a:ahLst/>
              <a:cxnLst/>
              <a:rect l="l" t="t" r="r" b="b"/>
              <a:pathLst>
                <a:path w="173" h="927" extrusionOk="0">
                  <a:moveTo>
                    <a:pt x="0" y="0"/>
                  </a:moveTo>
                  <a:lnTo>
                    <a:pt x="0" y="926"/>
                  </a:lnTo>
                  <a:lnTo>
                    <a:pt x="173" y="926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1" name="Google Shape;2331;p51"/>
            <p:cNvGrpSpPr/>
            <p:nvPr/>
          </p:nvGrpSpPr>
          <p:grpSpPr>
            <a:xfrm>
              <a:off x="6982782" y="1882079"/>
              <a:ext cx="1613232" cy="3052355"/>
              <a:chOff x="3887096" y="2214803"/>
              <a:chExt cx="1478131" cy="2796734"/>
            </a:xfrm>
          </p:grpSpPr>
          <p:sp>
            <p:nvSpPr>
              <p:cNvPr id="2332" name="Google Shape;2332;p51"/>
              <p:cNvSpPr/>
              <p:nvPr/>
            </p:nvSpPr>
            <p:spPr>
              <a:xfrm>
                <a:off x="5043610" y="3156595"/>
                <a:ext cx="221243" cy="221243"/>
              </a:xfrm>
              <a:custGeom>
                <a:avLst/>
                <a:gdLst/>
                <a:ahLst/>
                <a:cxnLst/>
                <a:rect l="l" t="t" r="r" b="b"/>
                <a:pathLst>
                  <a:path w="950" h="950" extrusionOk="0">
                    <a:moveTo>
                      <a:pt x="777" y="1"/>
                    </a:moveTo>
                    <a:cubicBezTo>
                      <a:pt x="525" y="72"/>
                      <a:pt x="187" y="101"/>
                      <a:pt x="187" y="101"/>
                    </a:cubicBezTo>
                    <a:lnTo>
                      <a:pt x="173" y="65"/>
                    </a:lnTo>
                    <a:cubicBezTo>
                      <a:pt x="144" y="72"/>
                      <a:pt x="101" y="87"/>
                      <a:pt x="58" y="94"/>
                    </a:cubicBezTo>
                    <a:cubicBezTo>
                      <a:pt x="23" y="158"/>
                      <a:pt x="1" y="230"/>
                      <a:pt x="8" y="310"/>
                    </a:cubicBezTo>
                    <a:lnTo>
                      <a:pt x="66" y="950"/>
                    </a:lnTo>
                    <a:lnTo>
                      <a:pt x="73" y="950"/>
                    </a:lnTo>
                    <a:lnTo>
                      <a:pt x="936" y="877"/>
                    </a:lnTo>
                    <a:lnTo>
                      <a:pt x="949" y="877"/>
                    </a:lnTo>
                    <a:lnTo>
                      <a:pt x="893" y="237"/>
                    </a:lnTo>
                    <a:cubicBezTo>
                      <a:pt x="886" y="144"/>
                      <a:pt x="843" y="58"/>
                      <a:pt x="7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51"/>
              <p:cNvSpPr/>
              <p:nvPr/>
            </p:nvSpPr>
            <p:spPr>
              <a:xfrm>
                <a:off x="5159355" y="3452827"/>
                <a:ext cx="204242" cy="1190521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112" extrusionOk="0">
                    <a:moveTo>
                      <a:pt x="466" y="0"/>
                    </a:moveTo>
                    <a:lnTo>
                      <a:pt x="44" y="37"/>
                    </a:lnTo>
                    <a:lnTo>
                      <a:pt x="0" y="37"/>
                    </a:lnTo>
                    <a:lnTo>
                      <a:pt x="21" y="288"/>
                    </a:lnTo>
                    <a:lnTo>
                      <a:pt x="402" y="4967"/>
                    </a:lnTo>
                    <a:lnTo>
                      <a:pt x="402" y="4976"/>
                    </a:lnTo>
                    <a:cubicBezTo>
                      <a:pt x="409" y="4976"/>
                      <a:pt x="423" y="4976"/>
                      <a:pt x="439" y="4982"/>
                    </a:cubicBezTo>
                    <a:cubicBezTo>
                      <a:pt x="482" y="4989"/>
                      <a:pt x="518" y="5019"/>
                      <a:pt x="539" y="5053"/>
                    </a:cubicBezTo>
                    <a:cubicBezTo>
                      <a:pt x="539" y="5053"/>
                      <a:pt x="618" y="4995"/>
                      <a:pt x="706" y="4995"/>
                    </a:cubicBezTo>
                    <a:cubicBezTo>
                      <a:pt x="766" y="4995"/>
                      <a:pt x="830" y="5022"/>
                      <a:pt x="877" y="5112"/>
                    </a:cubicBezTo>
                    <a:lnTo>
                      <a:pt x="466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51"/>
              <p:cNvSpPr/>
              <p:nvPr/>
            </p:nvSpPr>
            <p:spPr>
              <a:xfrm>
                <a:off x="5068995" y="3461211"/>
                <a:ext cx="184214" cy="119867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5147" extrusionOk="0">
                    <a:moveTo>
                      <a:pt x="388" y="1"/>
                    </a:moveTo>
                    <a:lnTo>
                      <a:pt x="7" y="37"/>
                    </a:lnTo>
                    <a:lnTo>
                      <a:pt x="0" y="37"/>
                    </a:lnTo>
                    <a:lnTo>
                      <a:pt x="409" y="5147"/>
                    </a:lnTo>
                    <a:cubicBezTo>
                      <a:pt x="409" y="5147"/>
                      <a:pt x="460" y="5002"/>
                      <a:pt x="556" y="5002"/>
                    </a:cubicBezTo>
                    <a:cubicBezTo>
                      <a:pt x="562" y="5002"/>
                      <a:pt x="568" y="5002"/>
                      <a:pt x="575" y="5003"/>
                    </a:cubicBezTo>
                    <a:cubicBezTo>
                      <a:pt x="601" y="4953"/>
                      <a:pt x="682" y="4930"/>
                      <a:pt x="760" y="4930"/>
                    </a:cubicBezTo>
                    <a:cubicBezTo>
                      <a:pt x="770" y="4930"/>
                      <a:pt x="780" y="4930"/>
                      <a:pt x="790" y="4931"/>
                    </a:cubicBezTo>
                    <a:lnTo>
                      <a:pt x="409" y="252"/>
                    </a:ln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51"/>
              <p:cNvSpPr/>
              <p:nvPr/>
            </p:nvSpPr>
            <p:spPr>
              <a:xfrm>
                <a:off x="5053624" y="3360837"/>
                <a:ext cx="221243" cy="108991"/>
              </a:xfrm>
              <a:custGeom>
                <a:avLst/>
                <a:gdLst/>
                <a:ahLst/>
                <a:cxnLst/>
                <a:rect l="l" t="t" r="r" b="b"/>
                <a:pathLst>
                  <a:path w="950" h="468" extrusionOk="0">
                    <a:moveTo>
                      <a:pt x="893" y="0"/>
                    </a:moveTo>
                    <a:lnTo>
                      <a:pt x="30" y="73"/>
                    </a:lnTo>
                    <a:lnTo>
                      <a:pt x="23" y="73"/>
                    </a:lnTo>
                    <a:cubicBezTo>
                      <a:pt x="8" y="73"/>
                      <a:pt x="1" y="87"/>
                      <a:pt x="1" y="100"/>
                    </a:cubicBezTo>
                    <a:lnTo>
                      <a:pt x="30" y="438"/>
                    </a:lnTo>
                    <a:cubicBezTo>
                      <a:pt x="30" y="454"/>
                      <a:pt x="44" y="468"/>
                      <a:pt x="58" y="468"/>
                    </a:cubicBezTo>
                    <a:lnTo>
                      <a:pt x="73" y="468"/>
                    </a:lnTo>
                    <a:lnTo>
                      <a:pt x="454" y="432"/>
                    </a:lnTo>
                    <a:lnTo>
                      <a:pt x="498" y="432"/>
                    </a:lnTo>
                    <a:lnTo>
                      <a:pt x="920" y="395"/>
                    </a:lnTo>
                    <a:lnTo>
                      <a:pt x="929" y="395"/>
                    </a:lnTo>
                    <a:cubicBezTo>
                      <a:pt x="943" y="395"/>
                      <a:pt x="950" y="382"/>
                      <a:pt x="950" y="368"/>
                    </a:cubicBezTo>
                    <a:lnTo>
                      <a:pt x="920" y="23"/>
                    </a:lnTo>
                    <a:cubicBezTo>
                      <a:pt x="920" y="7"/>
                      <a:pt x="913" y="0"/>
                      <a:pt x="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51"/>
              <p:cNvSpPr/>
              <p:nvPr/>
            </p:nvSpPr>
            <p:spPr>
              <a:xfrm>
                <a:off x="5164245" y="4609108"/>
                <a:ext cx="200982" cy="238477"/>
              </a:xfrm>
              <a:custGeom>
                <a:avLst/>
                <a:gdLst/>
                <a:ahLst/>
                <a:cxnLst/>
                <a:rect l="l" t="t" r="r" b="b"/>
                <a:pathLst>
                  <a:path w="863" h="1024" extrusionOk="0">
                    <a:moveTo>
                      <a:pt x="351" y="1"/>
                    </a:moveTo>
                    <a:cubicBezTo>
                      <a:pt x="273" y="1"/>
                      <a:pt x="192" y="24"/>
                      <a:pt x="166" y="74"/>
                    </a:cubicBezTo>
                    <a:cubicBezTo>
                      <a:pt x="159" y="73"/>
                      <a:pt x="153" y="73"/>
                      <a:pt x="147" y="73"/>
                    </a:cubicBezTo>
                    <a:cubicBezTo>
                      <a:pt x="51" y="73"/>
                      <a:pt x="0" y="218"/>
                      <a:pt x="0" y="218"/>
                    </a:cubicBezTo>
                    <a:lnTo>
                      <a:pt x="295" y="1023"/>
                    </a:lnTo>
                    <a:cubicBezTo>
                      <a:pt x="372" y="998"/>
                      <a:pt x="441" y="988"/>
                      <a:pt x="501" y="988"/>
                    </a:cubicBezTo>
                    <a:cubicBezTo>
                      <a:pt x="576" y="988"/>
                      <a:pt x="639" y="1003"/>
                      <a:pt x="690" y="1023"/>
                    </a:cubicBezTo>
                    <a:lnTo>
                      <a:pt x="863" y="147"/>
                    </a:lnTo>
                    <a:lnTo>
                      <a:pt x="856" y="147"/>
                    </a:lnTo>
                    <a:cubicBezTo>
                      <a:pt x="809" y="57"/>
                      <a:pt x="745" y="30"/>
                      <a:pt x="685" y="30"/>
                    </a:cubicBezTo>
                    <a:cubicBezTo>
                      <a:pt x="597" y="30"/>
                      <a:pt x="518" y="88"/>
                      <a:pt x="518" y="88"/>
                    </a:cubicBezTo>
                    <a:cubicBezTo>
                      <a:pt x="497" y="54"/>
                      <a:pt x="461" y="24"/>
                      <a:pt x="418" y="17"/>
                    </a:cubicBezTo>
                    <a:cubicBezTo>
                      <a:pt x="402" y="11"/>
                      <a:pt x="388" y="11"/>
                      <a:pt x="381" y="11"/>
                    </a:cubicBezTo>
                    <a:lnTo>
                      <a:pt x="381" y="2"/>
                    </a:lnTo>
                    <a:cubicBezTo>
                      <a:pt x="371" y="1"/>
                      <a:pt x="361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51"/>
              <p:cNvSpPr/>
              <p:nvPr/>
            </p:nvSpPr>
            <p:spPr>
              <a:xfrm>
                <a:off x="5232947" y="4838967"/>
                <a:ext cx="92223" cy="17093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734" extrusionOk="0">
                    <a:moveTo>
                      <a:pt x="206" y="1"/>
                    </a:moveTo>
                    <a:cubicBezTo>
                      <a:pt x="146" y="1"/>
                      <a:pt x="77" y="11"/>
                      <a:pt x="0" y="36"/>
                    </a:cubicBezTo>
                    <a:lnTo>
                      <a:pt x="259" y="733"/>
                    </a:lnTo>
                    <a:lnTo>
                      <a:pt x="395" y="36"/>
                    </a:lnTo>
                    <a:cubicBezTo>
                      <a:pt x="344" y="16"/>
                      <a:pt x="281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51"/>
              <p:cNvSpPr/>
              <p:nvPr/>
            </p:nvSpPr>
            <p:spPr>
              <a:xfrm>
                <a:off x="4305593" y="3397866"/>
                <a:ext cx="134143" cy="368661"/>
              </a:xfrm>
              <a:custGeom>
                <a:avLst/>
                <a:gdLst/>
                <a:ahLst/>
                <a:cxnLst/>
                <a:rect l="l" t="t" r="r" b="b"/>
                <a:pathLst>
                  <a:path w="576" h="1583" extrusionOk="0">
                    <a:moveTo>
                      <a:pt x="287" y="0"/>
                    </a:moveTo>
                    <a:cubicBezTo>
                      <a:pt x="259" y="179"/>
                      <a:pt x="216" y="431"/>
                      <a:pt x="137" y="747"/>
                    </a:cubicBezTo>
                    <a:cubicBezTo>
                      <a:pt x="101" y="890"/>
                      <a:pt x="8" y="1149"/>
                      <a:pt x="1" y="1164"/>
                    </a:cubicBezTo>
                    <a:cubicBezTo>
                      <a:pt x="1" y="1164"/>
                      <a:pt x="8" y="1308"/>
                      <a:pt x="21" y="1358"/>
                    </a:cubicBezTo>
                    <a:cubicBezTo>
                      <a:pt x="28" y="1394"/>
                      <a:pt x="44" y="1416"/>
                      <a:pt x="51" y="1437"/>
                    </a:cubicBezTo>
                    <a:cubicBezTo>
                      <a:pt x="64" y="1451"/>
                      <a:pt x="94" y="1503"/>
                      <a:pt x="101" y="1516"/>
                    </a:cubicBezTo>
                    <a:cubicBezTo>
                      <a:pt x="110" y="1531"/>
                      <a:pt x="117" y="1546"/>
                      <a:pt x="125" y="1546"/>
                    </a:cubicBezTo>
                    <a:cubicBezTo>
                      <a:pt x="128" y="1546"/>
                      <a:pt x="132" y="1544"/>
                      <a:pt x="137" y="1537"/>
                    </a:cubicBezTo>
                    <a:cubicBezTo>
                      <a:pt x="158" y="1523"/>
                      <a:pt x="173" y="1466"/>
                      <a:pt x="137" y="1423"/>
                    </a:cubicBezTo>
                    <a:cubicBezTo>
                      <a:pt x="101" y="1373"/>
                      <a:pt x="108" y="1351"/>
                      <a:pt x="101" y="1321"/>
                    </a:cubicBezTo>
                    <a:cubicBezTo>
                      <a:pt x="94" y="1301"/>
                      <a:pt x="94" y="1271"/>
                      <a:pt x="101" y="1244"/>
                    </a:cubicBezTo>
                    <a:cubicBezTo>
                      <a:pt x="108" y="1294"/>
                      <a:pt x="121" y="1358"/>
                      <a:pt x="130" y="1380"/>
                    </a:cubicBezTo>
                    <a:cubicBezTo>
                      <a:pt x="144" y="1423"/>
                      <a:pt x="164" y="1444"/>
                      <a:pt x="180" y="1466"/>
                    </a:cubicBezTo>
                    <a:cubicBezTo>
                      <a:pt x="187" y="1487"/>
                      <a:pt x="230" y="1537"/>
                      <a:pt x="244" y="1553"/>
                    </a:cubicBezTo>
                    <a:cubicBezTo>
                      <a:pt x="249" y="1567"/>
                      <a:pt x="261" y="1583"/>
                      <a:pt x="273" y="1583"/>
                    </a:cubicBezTo>
                    <a:cubicBezTo>
                      <a:pt x="278" y="1583"/>
                      <a:pt x="283" y="1580"/>
                      <a:pt x="287" y="1573"/>
                    </a:cubicBezTo>
                    <a:cubicBezTo>
                      <a:pt x="303" y="1553"/>
                      <a:pt x="309" y="1487"/>
                      <a:pt x="266" y="1444"/>
                    </a:cubicBezTo>
                    <a:cubicBezTo>
                      <a:pt x="230" y="1394"/>
                      <a:pt x="223" y="1373"/>
                      <a:pt x="216" y="1337"/>
                    </a:cubicBezTo>
                    <a:cubicBezTo>
                      <a:pt x="202" y="1292"/>
                      <a:pt x="195" y="1234"/>
                      <a:pt x="189" y="1208"/>
                    </a:cubicBezTo>
                    <a:lnTo>
                      <a:pt x="189" y="1208"/>
                    </a:lnTo>
                    <a:cubicBezTo>
                      <a:pt x="203" y="1256"/>
                      <a:pt x="224" y="1316"/>
                      <a:pt x="237" y="1351"/>
                    </a:cubicBezTo>
                    <a:cubicBezTo>
                      <a:pt x="251" y="1380"/>
                      <a:pt x="266" y="1401"/>
                      <a:pt x="280" y="1416"/>
                    </a:cubicBezTo>
                    <a:cubicBezTo>
                      <a:pt x="294" y="1437"/>
                      <a:pt x="330" y="1473"/>
                      <a:pt x="346" y="1494"/>
                    </a:cubicBezTo>
                    <a:cubicBezTo>
                      <a:pt x="353" y="1466"/>
                      <a:pt x="359" y="1430"/>
                      <a:pt x="366" y="1394"/>
                    </a:cubicBezTo>
                    <a:lnTo>
                      <a:pt x="359" y="1394"/>
                    </a:lnTo>
                    <a:cubicBezTo>
                      <a:pt x="323" y="1351"/>
                      <a:pt x="323" y="1330"/>
                      <a:pt x="309" y="1301"/>
                    </a:cubicBezTo>
                    <a:cubicBezTo>
                      <a:pt x="294" y="1271"/>
                      <a:pt x="280" y="1192"/>
                      <a:pt x="280" y="1185"/>
                    </a:cubicBezTo>
                    <a:lnTo>
                      <a:pt x="280" y="1185"/>
                    </a:lnTo>
                    <a:cubicBezTo>
                      <a:pt x="294" y="1214"/>
                      <a:pt x="323" y="1265"/>
                      <a:pt x="330" y="1278"/>
                    </a:cubicBezTo>
                    <a:cubicBezTo>
                      <a:pt x="346" y="1308"/>
                      <a:pt x="366" y="1321"/>
                      <a:pt x="380" y="1337"/>
                    </a:cubicBezTo>
                    <a:cubicBezTo>
                      <a:pt x="380" y="1301"/>
                      <a:pt x="389" y="1271"/>
                      <a:pt x="396" y="1244"/>
                    </a:cubicBezTo>
                    <a:cubicBezTo>
                      <a:pt x="396" y="1235"/>
                      <a:pt x="396" y="1235"/>
                      <a:pt x="389" y="1228"/>
                    </a:cubicBezTo>
                    <a:cubicBezTo>
                      <a:pt x="366" y="1192"/>
                      <a:pt x="353" y="1142"/>
                      <a:pt x="353" y="1142"/>
                    </a:cubicBezTo>
                    <a:cubicBezTo>
                      <a:pt x="373" y="1028"/>
                      <a:pt x="423" y="913"/>
                      <a:pt x="416" y="790"/>
                    </a:cubicBezTo>
                    <a:cubicBezTo>
                      <a:pt x="416" y="776"/>
                      <a:pt x="416" y="726"/>
                      <a:pt x="409" y="683"/>
                    </a:cubicBezTo>
                    <a:cubicBezTo>
                      <a:pt x="432" y="618"/>
                      <a:pt x="459" y="545"/>
                      <a:pt x="489" y="474"/>
                    </a:cubicBezTo>
                    <a:cubicBezTo>
                      <a:pt x="489" y="445"/>
                      <a:pt x="489" y="416"/>
                      <a:pt x="496" y="381"/>
                    </a:cubicBezTo>
                    <a:cubicBezTo>
                      <a:pt x="503" y="352"/>
                      <a:pt x="532" y="229"/>
                      <a:pt x="575" y="71"/>
                    </a:cubicBezTo>
                    <a:cubicBezTo>
                      <a:pt x="423" y="50"/>
                      <a:pt x="287" y="0"/>
                      <a:pt x="287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51"/>
              <p:cNvSpPr/>
              <p:nvPr/>
            </p:nvSpPr>
            <p:spPr>
              <a:xfrm>
                <a:off x="4360555" y="2982396"/>
                <a:ext cx="124129" cy="43200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55" extrusionOk="0">
                    <a:moveTo>
                      <a:pt x="462" y="0"/>
                    </a:moveTo>
                    <a:cubicBezTo>
                      <a:pt x="412" y="195"/>
                      <a:pt x="368" y="375"/>
                      <a:pt x="346" y="447"/>
                    </a:cubicBezTo>
                    <a:cubicBezTo>
                      <a:pt x="310" y="613"/>
                      <a:pt x="217" y="813"/>
                      <a:pt x="203" y="842"/>
                    </a:cubicBezTo>
                    <a:cubicBezTo>
                      <a:pt x="187" y="878"/>
                      <a:pt x="210" y="906"/>
                      <a:pt x="203" y="942"/>
                    </a:cubicBezTo>
                    <a:cubicBezTo>
                      <a:pt x="203" y="985"/>
                      <a:pt x="94" y="1130"/>
                      <a:pt x="80" y="1165"/>
                    </a:cubicBezTo>
                    <a:cubicBezTo>
                      <a:pt x="58" y="1201"/>
                      <a:pt x="87" y="1223"/>
                      <a:pt x="87" y="1266"/>
                    </a:cubicBezTo>
                    <a:cubicBezTo>
                      <a:pt x="80" y="1303"/>
                      <a:pt x="30" y="1389"/>
                      <a:pt x="15" y="1467"/>
                    </a:cubicBezTo>
                    <a:cubicBezTo>
                      <a:pt x="1" y="1546"/>
                      <a:pt x="51" y="1568"/>
                      <a:pt x="51" y="1568"/>
                    </a:cubicBezTo>
                    <a:cubicBezTo>
                      <a:pt x="51" y="1568"/>
                      <a:pt x="23" y="1691"/>
                      <a:pt x="15" y="1725"/>
                    </a:cubicBezTo>
                    <a:cubicBezTo>
                      <a:pt x="8" y="1762"/>
                      <a:pt x="51" y="1784"/>
                      <a:pt x="51" y="1784"/>
                    </a:cubicBezTo>
                    <a:cubicBezTo>
                      <a:pt x="51" y="1784"/>
                      <a:pt x="187" y="1834"/>
                      <a:pt x="339" y="1855"/>
                    </a:cubicBezTo>
                    <a:cubicBezTo>
                      <a:pt x="389" y="1655"/>
                      <a:pt x="455" y="1389"/>
                      <a:pt x="482" y="1165"/>
                    </a:cubicBezTo>
                    <a:cubicBezTo>
                      <a:pt x="489" y="1144"/>
                      <a:pt x="489" y="1122"/>
                      <a:pt x="489" y="1101"/>
                    </a:cubicBezTo>
                    <a:cubicBezTo>
                      <a:pt x="498" y="1072"/>
                      <a:pt x="498" y="1051"/>
                      <a:pt x="498" y="1028"/>
                    </a:cubicBezTo>
                    <a:cubicBezTo>
                      <a:pt x="505" y="1015"/>
                      <a:pt x="505" y="1001"/>
                      <a:pt x="505" y="985"/>
                    </a:cubicBezTo>
                    <a:cubicBezTo>
                      <a:pt x="505" y="949"/>
                      <a:pt x="512" y="915"/>
                      <a:pt x="512" y="885"/>
                    </a:cubicBezTo>
                    <a:cubicBezTo>
                      <a:pt x="512" y="856"/>
                      <a:pt x="518" y="842"/>
                      <a:pt x="518" y="820"/>
                    </a:cubicBezTo>
                    <a:cubicBezTo>
                      <a:pt x="525" y="727"/>
                      <a:pt x="525" y="656"/>
                      <a:pt x="532" y="597"/>
                    </a:cubicBezTo>
                    <a:lnTo>
                      <a:pt x="525" y="597"/>
                    </a:lnTo>
                    <a:cubicBezTo>
                      <a:pt x="532" y="576"/>
                      <a:pt x="532" y="554"/>
                      <a:pt x="532" y="533"/>
                    </a:cubicBezTo>
                    <a:cubicBezTo>
                      <a:pt x="532" y="454"/>
                      <a:pt x="525" y="397"/>
                      <a:pt x="512" y="338"/>
                    </a:cubicBezTo>
                    <a:cubicBezTo>
                      <a:pt x="512" y="325"/>
                      <a:pt x="512" y="311"/>
                      <a:pt x="505" y="295"/>
                    </a:cubicBezTo>
                    <a:lnTo>
                      <a:pt x="505" y="275"/>
                    </a:lnTo>
                    <a:cubicBezTo>
                      <a:pt x="505" y="268"/>
                      <a:pt x="498" y="259"/>
                      <a:pt x="498" y="252"/>
                    </a:cubicBezTo>
                    <a:lnTo>
                      <a:pt x="498" y="231"/>
                    </a:lnTo>
                    <a:cubicBezTo>
                      <a:pt x="482" y="159"/>
                      <a:pt x="468" y="73"/>
                      <a:pt x="4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51"/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51"/>
              <p:cNvSpPr/>
              <p:nvPr/>
            </p:nvSpPr>
            <p:spPr>
              <a:xfrm>
                <a:off x="4496560" y="2741359"/>
                <a:ext cx="75223" cy="14439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20" extrusionOk="0">
                    <a:moveTo>
                      <a:pt x="323" y="0"/>
                    </a:moveTo>
                    <a:lnTo>
                      <a:pt x="323" y="0"/>
                    </a:lnTo>
                    <a:cubicBezTo>
                      <a:pt x="286" y="36"/>
                      <a:pt x="207" y="130"/>
                      <a:pt x="93" y="354"/>
                    </a:cubicBezTo>
                    <a:cubicBezTo>
                      <a:pt x="71" y="404"/>
                      <a:pt x="35" y="497"/>
                      <a:pt x="0" y="620"/>
                    </a:cubicBezTo>
                    <a:cubicBezTo>
                      <a:pt x="21" y="583"/>
                      <a:pt x="43" y="540"/>
                      <a:pt x="64" y="504"/>
                    </a:cubicBezTo>
                    <a:cubicBezTo>
                      <a:pt x="78" y="483"/>
                      <a:pt x="86" y="468"/>
                      <a:pt x="100" y="447"/>
                    </a:cubicBezTo>
                    <a:cubicBezTo>
                      <a:pt x="114" y="418"/>
                      <a:pt x="129" y="397"/>
                      <a:pt x="143" y="375"/>
                    </a:cubicBezTo>
                    <a:cubicBezTo>
                      <a:pt x="193" y="274"/>
                      <a:pt x="259" y="73"/>
                      <a:pt x="3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51"/>
              <p:cNvSpPr/>
              <p:nvPr/>
            </p:nvSpPr>
            <p:spPr>
              <a:xfrm>
                <a:off x="4205219" y="3526652"/>
                <a:ext cx="418499" cy="1193548"/>
              </a:xfrm>
              <a:custGeom>
                <a:avLst/>
                <a:gdLst/>
                <a:ahLst/>
                <a:cxnLst/>
                <a:rect l="l" t="t" r="r" b="b"/>
                <a:pathLst>
                  <a:path w="1797" h="5125" extrusionOk="0">
                    <a:moveTo>
                      <a:pt x="956" y="1"/>
                    </a:moveTo>
                    <a:cubicBezTo>
                      <a:pt x="934" y="137"/>
                      <a:pt x="884" y="396"/>
                      <a:pt x="827" y="691"/>
                    </a:cubicBezTo>
                    <a:cubicBezTo>
                      <a:pt x="820" y="718"/>
                      <a:pt x="811" y="748"/>
                      <a:pt x="811" y="784"/>
                    </a:cubicBezTo>
                    <a:cubicBezTo>
                      <a:pt x="804" y="805"/>
                      <a:pt x="804" y="820"/>
                      <a:pt x="797" y="841"/>
                    </a:cubicBezTo>
                    <a:cubicBezTo>
                      <a:pt x="790" y="877"/>
                      <a:pt x="784" y="913"/>
                      <a:pt x="777" y="941"/>
                    </a:cubicBezTo>
                    <a:cubicBezTo>
                      <a:pt x="668" y="1538"/>
                      <a:pt x="539" y="2214"/>
                      <a:pt x="489" y="2487"/>
                    </a:cubicBezTo>
                    <a:cubicBezTo>
                      <a:pt x="395" y="3011"/>
                      <a:pt x="207" y="4291"/>
                      <a:pt x="0" y="4888"/>
                    </a:cubicBezTo>
                    <a:lnTo>
                      <a:pt x="28" y="4902"/>
                    </a:lnTo>
                    <a:lnTo>
                      <a:pt x="568" y="5111"/>
                    </a:lnTo>
                    <a:lnTo>
                      <a:pt x="595" y="5124"/>
                    </a:lnTo>
                    <a:cubicBezTo>
                      <a:pt x="595" y="5124"/>
                      <a:pt x="1156" y="3975"/>
                      <a:pt x="1236" y="3644"/>
                    </a:cubicBezTo>
                    <a:cubicBezTo>
                      <a:pt x="1322" y="3306"/>
                      <a:pt x="1380" y="2811"/>
                      <a:pt x="1437" y="2645"/>
                    </a:cubicBezTo>
                    <a:cubicBezTo>
                      <a:pt x="1474" y="2530"/>
                      <a:pt x="1653" y="2062"/>
                      <a:pt x="1796" y="1690"/>
                    </a:cubicBezTo>
                    <a:cubicBezTo>
                      <a:pt x="1682" y="1093"/>
                      <a:pt x="1553" y="410"/>
                      <a:pt x="1501" y="137"/>
                    </a:cubicBezTo>
                    <a:cubicBezTo>
                      <a:pt x="1322" y="115"/>
                      <a:pt x="1142" y="72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51"/>
              <p:cNvSpPr/>
              <p:nvPr/>
            </p:nvSpPr>
            <p:spPr>
              <a:xfrm>
                <a:off x="4174944" y="4668028"/>
                <a:ext cx="162555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893" extrusionOk="0">
                    <a:moveTo>
                      <a:pt x="158" y="1"/>
                    </a:moveTo>
                    <a:lnTo>
                      <a:pt x="1" y="491"/>
                    </a:lnTo>
                    <a:lnTo>
                      <a:pt x="15" y="491"/>
                    </a:lnTo>
                    <a:cubicBezTo>
                      <a:pt x="58" y="511"/>
                      <a:pt x="87" y="591"/>
                      <a:pt x="15" y="655"/>
                    </a:cubicBezTo>
                    <a:cubicBezTo>
                      <a:pt x="44" y="663"/>
                      <a:pt x="65" y="684"/>
                      <a:pt x="87" y="713"/>
                    </a:cubicBezTo>
                    <a:cubicBezTo>
                      <a:pt x="137" y="770"/>
                      <a:pt x="201" y="827"/>
                      <a:pt x="280" y="856"/>
                    </a:cubicBezTo>
                    <a:cubicBezTo>
                      <a:pt x="330" y="879"/>
                      <a:pt x="367" y="879"/>
                      <a:pt x="389" y="893"/>
                    </a:cubicBezTo>
                    <a:lnTo>
                      <a:pt x="698" y="210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51"/>
              <p:cNvSpPr/>
              <p:nvPr/>
            </p:nvSpPr>
            <p:spPr>
              <a:xfrm>
                <a:off x="4012389" y="4805431"/>
                <a:ext cx="28645" cy="2887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24" extrusionOk="0">
                    <a:moveTo>
                      <a:pt x="72" y="0"/>
                    </a:moveTo>
                    <a:cubicBezTo>
                      <a:pt x="14" y="0"/>
                      <a:pt x="0" y="37"/>
                      <a:pt x="0" y="37"/>
                    </a:cubicBezTo>
                    <a:cubicBezTo>
                      <a:pt x="9" y="51"/>
                      <a:pt x="23" y="80"/>
                      <a:pt x="30" y="123"/>
                    </a:cubicBezTo>
                    <a:cubicBezTo>
                      <a:pt x="30" y="123"/>
                      <a:pt x="36" y="73"/>
                      <a:pt x="109" y="65"/>
                    </a:cubicBezTo>
                    <a:lnTo>
                      <a:pt x="123" y="65"/>
                    </a:lnTo>
                    <a:lnTo>
                      <a:pt x="109" y="1"/>
                    </a:lnTo>
                    <a:lnTo>
                      <a:pt x="87" y="1"/>
                    </a:lnTo>
                    <a:cubicBezTo>
                      <a:pt x="81" y="0"/>
                      <a:pt x="76" y="0"/>
                      <a:pt x="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51"/>
              <p:cNvSpPr/>
              <p:nvPr/>
            </p:nvSpPr>
            <p:spPr>
              <a:xfrm>
                <a:off x="4052446" y="4803801"/>
                <a:ext cx="20494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8" h="65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  <a:lnTo>
                      <a:pt x="16" y="65"/>
                    </a:lnTo>
                    <a:lnTo>
                      <a:pt x="87" y="65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51"/>
              <p:cNvSpPr/>
              <p:nvPr/>
            </p:nvSpPr>
            <p:spPr>
              <a:xfrm>
                <a:off x="4084584" y="4802171"/>
                <a:ext cx="18398" cy="1676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2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  <a:lnTo>
                      <a:pt x="15" y="72"/>
                    </a:lnTo>
                    <a:cubicBezTo>
                      <a:pt x="35" y="72"/>
                      <a:pt x="58" y="65"/>
                      <a:pt x="78" y="65"/>
                    </a:cubicBezTo>
                    <a:lnTo>
                      <a:pt x="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51"/>
              <p:cNvSpPr/>
              <p:nvPr/>
            </p:nvSpPr>
            <p:spPr>
              <a:xfrm>
                <a:off x="4114859" y="4798677"/>
                <a:ext cx="2026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87" h="80" extrusionOk="0">
                    <a:moveTo>
                      <a:pt x="43" y="0"/>
                    </a:moveTo>
                    <a:cubicBezTo>
                      <a:pt x="35" y="7"/>
                      <a:pt x="21" y="7"/>
                      <a:pt x="14" y="7"/>
                    </a:cubicBezTo>
                    <a:lnTo>
                      <a:pt x="0" y="7"/>
                    </a:lnTo>
                    <a:lnTo>
                      <a:pt x="14" y="80"/>
                    </a:lnTo>
                    <a:lnTo>
                      <a:pt x="86" y="80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51"/>
              <p:cNvSpPr/>
              <p:nvPr/>
            </p:nvSpPr>
            <p:spPr>
              <a:xfrm>
                <a:off x="3887096" y="4840364"/>
                <a:ext cx="363304" cy="171172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735" extrusionOk="0">
                    <a:moveTo>
                      <a:pt x="64" y="1"/>
                    </a:moveTo>
                    <a:lnTo>
                      <a:pt x="0" y="146"/>
                    </a:lnTo>
                    <a:lnTo>
                      <a:pt x="1496" y="734"/>
                    </a:lnTo>
                    <a:lnTo>
                      <a:pt x="1560" y="598"/>
                    </a:lnTo>
                    <a:lnTo>
                      <a:pt x="538" y="189"/>
                    </a:lnTo>
                    <a:lnTo>
                      <a:pt x="64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51"/>
              <p:cNvSpPr/>
              <p:nvPr/>
            </p:nvSpPr>
            <p:spPr>
              <a:xfrm>
                <a:off x="3901768" y="4807993"/>
                <a:ext cx="119238" cy="76387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28" extrusionOk="0">
                    <a:moveTo>
                      <a:pt x="306" y="1"/>
                    </a:moveTo>
                    <a:cubicBezTo>
                      <a:pt x="61" y="1"/>
                      <a:pt x="1" y="140"/>
                      <a:pt x="1" y="140"/>
                    </a:cubicBezTo>
                    <a:lnTo>
                      <a:pt x="475" y="328"/>
                    </a:lnTo>
                    <a:cubicBezTo>
                      <a:pt x="511" y="242"/>
                      <a:pt x="511" y="162"/>
                      <a:pt x="505" y="112"/>
                    </a:cubicBezTo>
                    <a:cubicBezTo>
                      <a:pt x="498" y="69"/>
                      <a:pt x="484" y="40"/>
                      <a:pt x="475" y="26"/>
                    </a:cubicBezTo>
                    <a:lnTo>
                      <a:pt x="475" y="19"/>
                    </a:lnTo>
                    <a:cubicBezTo>
                      <a:pt x="411" y="6"/>
                      <a:pt x="355" y="1"/>
                      <a:pt x="3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51"/>
              <p:cNvSpPr/>
              <p:nvPr/>
            </p:nvSpPr>
            <p:spPr>
              <a:xfrm>
                <a:off x="4012389" y="4817075"/>
                <a:ext cx="261300" cy="162555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698" extrusionOk="0">
                    <a:moveTo>
                      <a:pt x="388" y="1"/>
                    </a:moveTo>
                    <a:cubicBezTo>
                      <a:pt x="368" y="1"/>
                      <a:pt x="345" y="8"/>
                      <a:pt x="325" y="8"/>
                    </a:cubicBezTo>
                    <a:lnTo>
                      <a:pt x="345" y="87"/>
                    </a:lnTo>
                    <a:cubicBezTo>
                      <a:pt x="345" y="101"/>
                      <a:pt x="338" y="116"/>
                      <a:pt x="318" y="123"/>
                    </a:cubicBezTo>
                    <a:lnTo>
                      <a:pt x="311" y="123"/>
                    </a:lnTo>
                    <a:cubicBezTo>
                      <a:pt x="295" y="123"/>
                      <a:pt x="281" y="116"/>
                      <a:pt x="281" y="101"/>
                    </a:cubicBezTo>
                    <a:lnTo>
                      <a:pt x="259" y="8"/>
                    </a:lnTo>
                    <a:lnTo>
                      <a:pt x="188" y="8"/>
                    </a:lnTo>
                    <a:lnTo>
                      <a:pt x="209" y="80"/>
                    </a:lnTo>
                    <a:cubicBezTo>
                      <a:pt x="209" y="94"/>
                      <a:pt x="202" y="116"/>
                      <a:pt x="181" y="116"/>
                    </a:cubicBezTo>
                    <a:cubicBezTo>
                      <a:pt x="181" y="123"/>
                      <a:pt x="181" y="123"/>
                      <a:pt x="173" y="123"/>
                    </a:cubicBezTo>
                    <a:cubicBezTo>
                      <a:pt x="159" y="123"/>
                      <a:pt x="145" y="110"/>
                      <a:pt x="145" y="94"/>
                    </a:cubicBezTo>
                    <a:lnTo>
                      <a:pt x="123" y="15"/>
                    </a:lnTo>
                    <a:lnTo>
                      <a:pt x="109" y="15"/>
                    </a:lnTo>
                    <a:cubicBezTo>
                      <a:pt x="36" y="23"/>
                      <a:pt x="30" y="73"/>
                      <a:pt x="30" y="73"/>
                    </a:cubicBezTo>
                    <a:cubicBezTo>
                      <a:pt x="36" y="123"/>
                      <a:pt x="36" y="203"/>
                      <a:pt x="0" y="289"/>
                    </a:cubicBezTo>
                    <a:lnTo>
                      <a:pt x="1022" y="698"/>
                    </a:lnTo>
                    <a:cubicBezTo>
                      <a:pt x="1108" y="548"/>
                      <a:pt x="1122" y="353"/>
                      <a:pt x="1108" y="296"/>
                    </a:cubicBezTo>
                    <a:cubicBezTo>
                      <a:pt x="1108" y="289"/>
                      <a:pt x="1108" y="282"/>
                      <a:pt x="1101" y="273"/>
                    </a:cubicBezTo>
                    <a:lnTo>
                      <a:pt x="1101" y="266"/>
                    </a:lnTo>
                    <a:cubicBezTo>
                      <a:pt x="1094" y="260"/>
                      <a:pt x="1087" y="253"/>
                      <a:pt x="1087" y="253"/>
                    </a:cubicBezTo>
                    <a:cubicBezTo>
                      <a:pt x="1065" y="239"/>
                      <a:pt x="1028" y="239"/>
                      <a:pt x="978" y="216"/>
                    </a:cubicBezTo>
                    <a:cubicBezTo>
                      <a:pt x="899" y="187"/>
                      <a:pt x="835" y="130"/>
                      <a:pt x="785" y="73"/>
                    </a:cubicBezTo>
                    <a:cubicBezTo>
                      <a:pt x="763" y="44"/>
                      <a:pt x="742" y="23"/>
                      <a:pt x="713" y="15"/>
                    </a:cubicBezTo>
                    <a:cubicBezTo>
                      <a:pt x="713" y="8"/>
                      <a:pt x="706" y="8"/>
                      <a:pt x="699" y="8"/>
                    </a:cubicBezTo>
                    <a:cubicBezTo>
                      <a:pt x="690" y="1"/>
                      <a:pt x="683" y="1"/>
                      <a:pt x="677" y="1"/>
                    </a:cubicBezTo>
                    <a:lnTo>
                      <a:pt x="590" y="1"/>
                    </a:lnTo>
                    <a:lnTo>
                      <a:pt x="620" y="94"/>
                    </a:lnTo>
                    <a:lnTo>
                      <a:pt x="620" y="101"/>
                    </a:lnTo>
                    <a:cubicBezTo>
                      <a:pt x="620" y="110"/>
                      <a:pt x="613" y="110"/>
                      <a:pt x="613" y="116"/>
                    </a:cubicBezTo>
                    <a:cubicBezTo>
                      <a:pt x="604" y="123"/>
                      <a:pt x="597" y="130"/>
                      <a:pt x="590" y="130"/>
                    </a:cubicBezTo>
                    <a:lnTo>
                      <a:pt x="583" y="130"/>
                    </a:lnTo>
                    <a:cubicBezTo>
                      <a:pt x="570" y="130"/>
                      <a:pt x="554" y="123"/>
                      <a:pt x="554" y="110"/>
                    </a:cubicBezTo>
                    <a:lnTo>
                      <a:pt x="526" y="1"/>
                    </a:lnTo>
                    <a:lnTo>
                      <a:pt x="454" y="1"/>
                    </a:lnTo>
                    <a:lnTo>
                      <a:pt x="475" y="87"/>
                    </a:lnTo>
                    <a:cubicBezTo>
                      <a:pt x="483" y="101"/>
                      <a:pt x="475" y="123"/>
                      <a:pt x="454" y="123"/>
                    </a:cubicBezTo>
                    <a:cubicBezTo>
                      <a:pt x="454" y="130"/>
                      <a:pt x="447" y="130"/>
                      <a:pt x="447" y="130"/>
                    </a:cubicBezTo>
                    <a:cubicBezTo>
                      <a:pt x="432" y="130"/>
                      <a:pt x="418" y="116"/>
                      <a:pt x="418" y="101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51"/>
              <p:cNvSpPr/>
              <p:nvPr/>
            </p:nvSpPr>
            <p:spPr>
              <a:xfrm>
                <a:off x="4144902" y="4782142"/>
                <a:ext cx="50537" cy="38426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65" extrusionOk="0">
                    <a:moveTo>
                      <a:pt x="101" y="1"/>
                    </a:moveTo>
                    <a:cubicBezTo>
                      <a:pt x="78" y="8"/>
                      <a:pt x="57" y="28"/>
                      <a:pt x="21" y="44"/>
                    </a:cubicBezTo>
                    <a:cubicBezTo>
                      <a:pt x="14" y="44"/>
                      <a:pt x="7" y="51"/>
                      <a:pt x="1" y="51"/>
                    </a:cubicBezTo>
                    <a:lnTo>
                      <a:pt x="21" y="151"/>
                    </a:lnTo>
                    <a:lnTo>
                      <a:pt x="108" y="151"/>
                    </a:lnTo>
                    <a:cubicBezTo>
                      <a:pt x="114" y="151"/>
                      <a:pt x="121" y="151"/>
                      <a:pt x="130" y="158"/>
                    </a:cubicBezTo>
                    <a:cubicBezTo>
                      <a:pt x="137" y="158"/>
                      <a:pt x="144" y="158"/>
                      <a:pt x="144" y="165"/>
                    </a:cubicBezTo>
                    <a:cubicBezTo>
                      <a:pt x="216" y="101"/>
                      <a:pt x="187" y="21"/>
                      <a:pt x="1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51"/>
              <p:cNvSpPr/>
              <p:nvPr/>
            </p:nvSpPr>
            <p:spPr>
              <a:xfrm>
                <a:off x="4168190" y="4782142"/>
                <a:ext cx="6987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0" h="1" fill="none" extrusionOk="0">
                    <a:moveTo>
                      <a:pt x="30" y="1"/>
                    </a:moveTo>
                    <a:lnTo>
                      <a:pt x="14" y="1"/>
                    </a:ln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51"/>
              <p:cNvSpPr/>
              <p:nvPr/>
            </p:nvSpPr>
            <p:spPr>
              <a:xfrm>
                <a:off x="4114859" y="4798677"/>
                <a:ext cx="14905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8" fill="none" extrusionOk="0">
                    <a:moveTo>
                      <a:pt x="0" y="7"/>
                    </a:moveTo>
                    <a:lnTo>
                      <a:pt x="14" y="7"/>
                    </a:lnTo>
                    <a:cubicBezTo>
                      <a:pt x="21" y="7"/>
                      <a:pt x="35" y="7"/>
                      <a:pt x="43" y="0"/>
                    </a:cubicBezTo>
                    <a:lnTo>
                      <a:pt x="64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51"/>
              <p:cNvSpPr/>
              <p:nvPr/>
            </p:nvSpPr>
            <p:spPr>
              <a:xfrm>
                <a:off x="4052446" y="4803801"/>
                <a:ext cx="15603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8" fill="none" extrusionOk="0">
                    <a:moveTo>
                      <a:pt x="66" y="1"/>
                    </a:moveTo>
                    <a:cubicBezTo>
                      <a:pt x="44" y="1"/>
                      <a:pt x="23" y="1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51"/>
              <p:cNvSpPr/>
              <p:nvPr/>
            </p:nvSpPr>
            <p:spPr>
              <a:xfrm>
                <a:off x="4012389" y="4803801"/>
                <a:ext cx="25385" cy="1048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" fill="none" extrusionOk="0">
                    <a:moveTo>
                      <a:pt x="0" y="44"/>
                    </a:moveTo>
                    <a:cubicBezTo>
                      <a:pt x="0" y="44"/>
                      <a:pt x="16" y="1"/>
                      <a:pt x="87" y="8"/>
                    </a:cubicBezTo>
                    <a:lnTo>
                      <a:pt x="109" y="8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51"/>
              <p:cNvSpPr/>
              <p:nvPr/>
            </p:nvSpPr>
            <p:spPr>
              <a:xfrm>
                <a:off x="4084584" y="4802171"/>
                <a:ext cx="15138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8" fill="none" extrusionOk="0">
                    <a:moveTo>
                      <a:pt x="65" y="1"/>
                    </a:moveTo>
                    <a:cubicBezTo>
                      <a:pt x="44" y="1"/>
                      <a:pt x="2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51"/>
              <p:cNvSpPr/>
              <p:nvPr/>
            </p:nvSpPr>
            <p:spPr>
              <a:xfrm>
                <a:off x="4036144" y="4792156"/>
                <a:ext cx="24919" cy="5379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231" extrusionOk="0">
                    <a:moveTo>
                      <a:pt x="28" y="1"/>
                    </a:moveTo>
                    <a:cubicBezTo>
                      <a:pt x="7" y="8"/>
                      <a:pt x="0" y="22"/>
                      <a:pt x="0" y="44"/>
                    </a:cubicBezTo>
                    <a:lnTo>
                      <a:pt x="7" y="58"/>
                    </a:lnTo>
                    <a:lnTo>
                      <a:pt x="21" y="122"/>
                    </a:lnTo>
                    <a:lnTo>
                      <a:pt x="43" y="201"/>
                    </a:lnTo>
                    <a:cubicBezTo>
                      <a:pt x="43" y="217"/>
                      <a:pt x="57" y="230"/>
                      <a:pt x="71" y="230"/>
                    </a:cubicBezTo>
                    <a:cubicBezTo>
                      <a:pt x="79" y="230"/>
                      <a:pt x="79" y="230"/>
                      <a:pt x="79" y="223"/>
                    </a:cubicBezTo>
                    <a:cubicBezTo>
                      <a:pt x="100" y="223"/>
                      <a:pt x="107" y="201"/>
                      <a:pt x="107" y="187"/>
                    </a:cubicBezTo>
                    <a:lnTo>
                      <a:pt x="86" y="115"/>
                    </a:lnTo>
                    <a:lnTo>
                      <a:pt x="71" y="58"/>
                    </a:lnTo>
                    <a:lnTo>
                      <a:pt x="64" y="28"/>
                    </a:lnTo>
                    <a:cubicBezTo>
                      <a:pt x="64" y="15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51"/>
              <p:cNvSpPr/>
              <p:nvPr/>
            </p:nvSpPr>
            <p:spPr>
              <a:xfrm>
                <a:off x="4066186" y="4790293"/>
                <a:ext cx="26782" cy="5566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39" extrusionOk="0">
                    <a:moveTo>
                      <a:pt x="28" y="0"/>
                    </a:moveTo>
                    <a:cubicBezTo>
                      <a:pt x="14" y="9"/>
                      <a:pt x="0" y="23"/>
                      <a:pt x="7" y="43"/>
                    </a:cubicBezTo>
                    <a:lnTo>
                      <a:pt x="7" y="59"/>
                    </a:lnTo>
                    <a:lnTo>
                      <a:pt x="28" y="123"/>
                    </a:lnTo>
                    <a:lnTo>
                      <a:pt x="50" y="216"/>
                    </a:lnTo>
                    <a:cubicBezTo>
                      <a:pt x="50" y="231"/>
                      <a:pt x="64" y="238"/>
                      <a:pt x="80" y="238"/>
                    </a:cubicBezTo>
                    <a:lnTo>
                      <a:pt x="87" y="238"/>
                    </a:lnTo>
                    <a:cubicBezTo>
                      <a:pt x="107" y="231"/>
                      <a:pt x="114" y="216"/>
                      <a:pt x="114" y="202"/>
                    </a:cubicBezTo>
                    <a:lnTo>
                      <a:pt x="94" y="123"/>
                    </a:lnTo>
                    <a:lnTo>
                      <a:pt x="80" y="59"/>
                    </a:lnTo>
                    <a:lnTo>
                      <a:pt x="64" y="23"/>
                    </a:lnTo>
                    <a:cubicBezTo>
                      <a:pt x="64" y="9"/>
                      <a:pt x="50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51"/>
              <p:cNvSpPr/>
              <p:nvPr/>
            </p:nvSpPr>
            <p:spPr>
              <a:xfrm>
                <a:off x="4096228" y="4788663"/>
                <a:ext cx="28878" cy="58921"/>
              </a:xfrm>
              <a:custGeom>
                <a:avLst/>
                <a:gdLst/>
                <a:ahLst/>
                <a:cxnLst/>
                <a:rect l="l" t="t" r="r" b="b"/>
                <a:pathLst>
                  <a:path w="124" h="253" extrusionOk="0">
                    <a:moveTo>
                      <a:pt x="28" y="0"/>
                    </a:moveTo>
                    <a:cubicBezTo>
                      <a:pt x="15" y="0"/>
                      <a:pt x="1" y="23"/>
                      <a:pt x="8" y="37"/>
                    </a:cubicBezTo>
                    <a:lnTo>
                      <a:pt x="15" y="59"/>
                    </a:lnTo>
                    <a:lnTo>
                      <a:pt x="28" y="123"/>
                    </a:lnTo>
                    <a:lnTo>
                      <a:pt x="58" y="223"/>
                    </a:lnTo>
                    <a:cubicBezTo>
                      <a:pt x="58" y="238"/>
                      <a:pt x="72" y="252"/>
                      <a:pt x="87" y="252"/>
                    </a:cubicBezTo>
                    <a:cubicBezTo>
                      <a:pt x="87" y="252"/>
                      <a:pt x="94" y="252"/>
                      <a:pt x="94" y="245"/>
                    </a:cubicBezTo>
                    <a:cubicBezTo>
                      <a:pt x="115" y="245"/>
                      <a:pt x="123" y="223"/>
                      <a:pt x="115" y="209"/>
                    </a:cubicBezTo>
                    <a:lnTo>
                      <a:pt x="94" y="123"/>
                    </a:lnTo>
                    <a:lnTo>
                      <a:pt x="80" y="50"/>
                    </a:lnTo>
                    <a:lnTo>
                      <a:pt x="72" y="23"/>
                    </a:lnTo>
                    <a:cubicBezTo>
                      <a:pt x="65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51"/>
              <p:cNvSpPr/>
              <p:nvPr/>
            </p:nvSpPr>
            <p:spPr>
              <a:xfrm>
                <a:off x="4128134" y="4785403"/>
                <a:ext cx="28645" cy="62181"/>
              </a:xfrm>
              <a:custGeom>
                <a:avLst/>
                <a:gdLst/>
                <a:ahLst/>
                <a:cxnLst/>
                <a:rect l="l" t="t" r="r" b="b"/>
                <a:pathLst>
                  <a:path w="123" h="267" extrusionOk="0">
                    <a:moveTo>
                      <a:pt x="29" y="1"/>
                    </a:moveTo>
                    <a:cubicBezTo>
                      <a:pt x="7" y="7"/>
                      <a:pt x="0" y="21"/>
                      <a:pt x="0" y="44"/>
                    </a:cubicBezTo>
                    <a:lnTo>
                      <a:pt x="7" y="57"/>
                    </a:lnTo>
                    <a:lnTo>
                      <a:pt x="29" y="137"/>
                    </a:lnTo>
                    <a:lnTo>
                      <a:pt x="57" y="246"/>
                    </a:lnTo>
                    <a:cubicBezTo>
                      <a:pt x="57" y="259"/>
                      <a:pt x="73" y="266"/>
                      <a:pt x="86" y="266"/>
                    </a:cubicBezTo>
                    <a:lnTo>
                      <a:pt x="93" y="266"/>
                    </a:lnTo>
                    <a:cubicBezTo>
                      <a:pt x="100" y="266"/>
                      <a:pt x="107" y="259"/>
                      <a:pt x="116" y="252"/>
                    </a:cubicBezTo>
                    <a:lnTo>
                      <a:pt x="123" y="237"/>
                    </a:lnTo>
                    <a:lnTo>
                      <a:pt x="123" y="230"/>
                    </a:lnTo>
                    <a:lnTo>
                      <a:pt x="93" y="137"/>
                    </a:lnTo>
                    <a:lnTo>
                      <a:pt x="73" y="37"/>
                    </a:lnTo>
                    <a:lnTo>
                      <a:pt x="64" y="30"/>
                    </a:lnTo>
                    <a:cubicBezTo>
                      <a:pt x="64" y="14"/>
                      <a:pt x="50" y="1"/>
                      <a:pt x="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51"/>
              <p:cNvSpPr/>
              <p:nvPr/>
            </p:nvSpPr>
            <p:spPr>
              <a:xfrm>
                <a:off x="4154916" y="4840364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extrusionOk="0">
                    <a:moveTo>
                      <a:pt x="8" y="1"/>
                    </a:moveTo>
                    <a:lnTo>
                      <a:pt x="4" y="10"/>
                    </a:lnTo>
                    <a:lnTo>
                      <a:pt x="4" y="10"/>
                    </a:lnTo>
                    <a:cubicBezTo>
                      <a:pt x="5" y="8"/>
                      <a:pt x="8" y="6"/>
                      <a:pt x="8" y="1"/>
                    </a:cubicBezTo>
                    <a:close/>
                    <a:moveTo>
                      <a:pt x="4" y="10"/>
                    </a:moveTo>
                    <a:cubicBezTo>
                      <a:pt x="2" y="12"/>
                      <a:pt x="1" y="13"/>
                      <a:pt x="1" y="16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51"/>
              <p:cNvSpPr/>
              <p:nvPr/>
            </p:nvSpPr>
            <p:spPr>
              <a:xfrm>
                <a:off x="4774161" y="4699933"/>
                <a:ext cx="134376" cy="176063"/>
              </a:xfrm>
              <a:custGeom>
                <a:avLst/>
                <a:gdLst/>
                <a:ahLst/>
                <a:cxnLst/>
                <a:rect l="l" t="t" r="r" b="b"/>
                <a:pathLst>
                  <a:path w="577" h="756" extrusionOk="0">
                    <a:moveTo>
                      <a:pt x="0" y="0"/>
                    </a:moveTo>
                    <a:lnTo>
                      <a:pt x="29" y="518"/>
                    </a:lnTo>
                    <a:cubicBezTo>
                      <a:pt x="36" y="511"/>
                      <a:pt x="36" y="511"/>
                      <a:pt x="43" y="511"/>
                    </a:cubicBezTo>
                    <a:lnTo>
                      <a:pt x="50" y="511"/>
                    </a:lnTo>
                    <a:cubicBezTo>
                      <a:pt x="93" y="518"/>
                      <a:pt x="152" y="583"/>
                      <a:pt x="109" y="663"/>
                    </a:cubicBezTo>
                    <a:cubicBezTo>
                      <a:pt x="136" y="663"/>
                      <a:pt x="166" y="676"/>
                      <a:pt x="195" y="690"/>
                    </a:cubicBezTo>
                    <a:cubicBezTo>
                      <a:pt x="259" y="726"/>
                      <a:pt x="345" y="756"/>
                      <a:pt x="431" y="756"/>
                    </a:cubicBezTo>
                    <a:lnTo>
                      <a:pt x="474" y="756"/>
                    </a:lnTo>
                    <a:cubicBezTo>
                      <a:pt x="481" y="749"/>
                      <a:pt x="490" y="749"/>
                      <a:pt x="497" y="749"/>
                    </a:cubicBezTo>
                    <a:lnTo>
                      <a:pt x="540" y="749"/>
                    </a:lnTo>
                    <a:lnTo>
                      <a:pt x="576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51"/>
              <p:cNvSpPr/>
              <p:nvPr/>
            </p:nvSpPr>
            <p:spPr>
              <a:xfrm>
                <a:off x="4641881" y="4892763"/>
                <a:ext cx="28645" cy="33536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44" extrusionOk="0">
                    <a:moveTo>
                      <a:pt x="87" y="0"/>
                    </a:moveTo>
                    <a:cubicBezTo>
                      <a:pt x="80" y="0"/>
                      <a:pt x="73" y="0"/>
                      <a:pt x="66" y="7"/>
                    </a:cubicBezTo>
                    <a:cubicBezTo>
                      <a:pt x="1" y="28"/>
                      <a:pt x="7" y="71"/>
                      <a:pt x="7" y="71"/>
                    </a:cubicBezTo>
                    <a:cubicBezTo>
                      <a:pt x="14" y="86"/>
                      <a:pt x="37" y="107"/>
                      <a:pt x="57" y="143"/>
                    </a:cubicBezTo>
                    <a:cubicBezTo>
                      <a:pt x="57" y="143"/>
                      <a:pt x="44" y="93"/>
                      <a:pt x="116" y="57"/>
                    </a:cubicBezTo>
                    <a:cubicBezTo>
                      <a:pt x="116" y="57"/>
                      <a:pt x="123" y="57"/>
                      <a:pt x="123" y="50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51"/>
              <p:cNvSpPr/>
              <p:nvPr/>
            </p:nvSpPr>
            <p:spPr>
              <a:xfrm>
                <a:off x="4677280" y="4880653"/>
                <a:ext cx="21891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94" h="80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  <a:lnTo>
                      <a:pt x="35" y="80"/>
                    </a:lnTo>
                    <a:lnTo>
                      <a:pt x="43" y="73"/>
                    </a:lnTo>
                    <a:cubicBezTo>
                      <a:pt x="50" y="73"/>
                      <a:pt x="57" y="66"/>
                      <a:pt x="64" y="66"/>
                    </a:cubicBezTo>
                    <a:cubicBezTo>
                      <a:pt x="71" y="59"/>
                      <a:pt x="87" y="59"/>
                      <a:pt x="93" y="52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51"/>
              <p:cNvSpPr/>
              <p:nvPr/>
            </p:nvSpPr>
            <p:spPr>
              <a:xfrm>
                <a:off x="4705459" y="4867379"/>
                <a:ext cx="23755" cy="1863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80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  <a:lnTo>
                      <a:pt x="36" y="80"/>
                    </a:lnTo>
                    <a:cubicBezTo>
                      <a:pt x="59" y="73"/>
                      <a:pt x="79" y="66"/>
                      <a:pt x="102" y="57"/>
                    </a:cubicBezTo>
                    <a:lnTo>
                      <a:pt x="5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51"/>
              <p:cNvSpPr/>
              <p:nvPr/>
            </p:nvSpPr>
            <p:spPr>
              <a:xfrm>
                <a:off x="4732241" y="4852474"/>
                <a:ext cx="25618" cy="21891"/>
              </a:xfrm>
              <a:custGeom>
                <a:avLst/>
                <a:gdLst/>
                <a:ahLst/>
                <a:cxnLst/>
                <a:rect l="l" t="t" r="r" b="b"/>
                <a:pathLst>
                  <a:path w="110" h="94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  <a:lnTo>
                      <a:pt x="44" y="94"/>
                    </a:lnTo>
                    <a:cubicBezTo>
                      <a:pt x="66" y="87"/>
                      <a:pt x="87" y="71"/>
                      <a:pt x="109" y="64"/>
                    </a:cubicBezTo>
                    <a:lnTo>
                      <a:pt x="58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51"/>
              <p:cNvSpPr/>
              <p:nvPr/>
            </p:nvSpPr>
            <p:spPr>
              <a:xfrm>
                <a:off x="4548261" y="4976137"/>
                <a:ext cx="376579" cy="35399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2" extrusionOk="0">
                    <a:moveTo>
                      <a:pt x="7" y="1"/>
                    </a:moveTo>
                    <a:lnTo>
                      <a:pt x="1" y="151"/>
                    </a:lnTo>
                    <a:lnTo>
                      <a:pt x="1603" y="151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51"/>
              <p:cNvSpPr/>
              <p:nvPr/>
            </p:nvSpPr>
            <p:spPr>
              <a:xfrm>
                <a:off x="4549891" y="4907435"/>
                <a:ext cx="119238" cy="68935"/>
              </a:xfrm>
              <a:custGeom>
                <a:avLst/>
                <a:gdLst/>
                <a:ahLst/>
                <a:cxnLst/>
                <a:rect l="l" t="t" r="r" b="b"/>
                <a:pathLst>
                  <a:path w="512" h="296" extrusionOk="0">
                    <a:moveTo>
                      <a:pt x="396" y="1"/>
                    </a:moveTo>
                    <a:cubicBezTo>
                      <a:pt x="0" y="73"/>
                      <a:pt x="0" y="296"/>
                      <a:pt x="0" y="296"/>
                    </a:cubicBezTo>
                    <a:lnTo>
                      <a:pt x="511" y="296"/>
                    </a:lnTo>
                    <a:cubicBezTo>
                      <a:pt x="511" y="196"/>
                      <a:pt x="482" y="130"/>
                      <a:pt x="452" y="80"/>
                    </a:cubicBezTo>
                    <a:cubicBezTo>
                      <a:pt x="432" y="44"/>
                      <a:pt x="409" y="23"/>
                      <a:pt x="402" y="8"/>
                    </a:cubicBezTo>
                    <a:cubicBezTo>
                      <a:pt x="396" y="8"/>
                      <a:pt x="396" y="1"/>
                      <a:pt x="3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51"/>
              <p:cNvSpPr/>
              <p:nvPr/>
            </p:nvSpPr>
            <p:spPr>
              <a:xfrm>
                <a:off x="4651895" y="4854104"/>
                <a:ext cx="278301" cy="122266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525" extrusionOk="0">
                    <a:moveTo>
                      <a:pt x="634" y="1"/>
                    </a:moveTo>
                    <a:cubicBezTo>
                      <a:pt x="611" y="1"/>
                      <a:pt x="591" y="7"/>
                      <a:pt x="568" y="14"/>
                    </a:cubicBezTo>
                    <a:cubicBezTo>
                      <a:pt x="561" y="14"/>
                      <a:pt x="548" y="21"/>
                      <a:pt x="541" y="21"/>
                    </a:cubicBezTo>
                    <a:cubicBezTo>
                      <a:pt x="532" y="28"/>
                      <a:pt x="525" y="28"/>
                      <a:pt x="511" y="37"/>
                    </a:cubicBezTo>
                    <a:lnTo>
                      <a:pt x="568" y="107"/>
                    </a:lnTo>
                    <a:cubicBezTo>
                      <a:pt x="568" y="114"/>
                      <a:pt x="575" y="114"/>
                      <a:pt x="575" y="114"/>
                    </a:cubicBezTo>
                    <a:lnTo>
                      <a:pt x="575" y="137"/>
                    </a:lnTo>
                    <a:cubicBezTo>
                      <a:pt x="575" y="144"/>
                      <a:pt x="568" y="151"/>
                      <a:pt x="561" y="158"/>
                    </a:cubicBezTo>
                    <a:lnTo>
                      <a:pt x="541" y="158"/>
                    </a:lnTo>
                    <a:cubicBezTo>
                      <a:pt x="532" y="158"/>
                      <a:pt x="525" y="158"/>
                      <a:pt x="518" y="144"/>
                    </a:cubicBezTo>
                    <a:lnTo>
                      <a:pt x="454" y="57"/>
                    </a:lnTo>
                    <a:cubicBezTo>
                      <a:pt x="432" y="64"/>
                      <a:pt x="411" y="80"/>
                      <a:pt x="389" y="87"/>
                    </a:cubicBezTo>
                    <a:lnTo>
                      <a:pt x="439" y="158"/>
                    </a:lnTo>
                    <a:cubicBezTo>
                      <a:pt x="454" y="173"/>
                      <a:pt x="446" y="194"/>
                      <a:pt x="432" y="201"/>
                    </a:cubicBezTo>
                    <a:cubicBezTo>
                      <a:pt x="425" y="209"/>
                      <a:pt x="425" y="209"/>
                      <a:pt x="418" y="209"/>
                    </a:cubicBezTo>
                    <a:cubicBezTo>
                      <a:pt x="403" y="209"/>
                      <a:pt x="396" y="201"/>
                      <a:pt x="389" y="194"/>
                    </a:cubicBezTo>
                    <a:lnTo>
                      <a:pt x="332" y="114"/>
                    </a:lnTo>
                    <a:cubicBezTo>
                      <a:pt x="309" y="123"/>
                      <a:pt x="289" y="130"/>
                      <a:pt x="266" y="137"/>
                    </a:cubicBezTo>
                    <a:lnTo>
                      <a:pt x="309" y="201"/>
                    </a:lnTo>
                    <a:cubicBezTo>
                      <a:pt x="325" y="216"/>
                      <a:pt x="316" y="237"/>
                      <a:pt x="303" y="252"/>
                    </a:cubicBezTo>
                    <a:lnTo>
                      <a:pt x="289" y="252"/>
                    </a:lnTo>
                    <a:cubicBezTo>
                      <a:pt x="273" y="252"/>
                      <a:pt x="266" y="252"/>
                      <a:pt x="259" y="237"/>
                    </a:cubicBezTo>
                    <a:lnTo>
                      <a:pt x="202" y="166"/>
                    </a:lnTo>
                    <a:cubicBezTo>
                      <a:pt x="196" y="173"/>
                      <a:pt x="180" y="173"/>
                      <a:pt x="173" y="180"/>
                    </a:cubicBezTo>
                    <a:cubicBezTo>
                      <a:pt x="166" y="180"/>
                      <a:pt x="159" y="187"/>
                      <a:pt x="152" y="187"/>
                    </a:cubicBezTo>
                    <a:lnTo>
                      <a:pt x="144" y="194"/>
                    </a:lnTo>
                    <a:lnTo>
                      <a:pt x="187" y="252"/>
                    </a:lnTo>
                    <a:cubicBezTo>
                      <a:pt x="196" y="266"/>
                      <a:pt x="196" y="287"/>
                      <a:pt x="180" y="296"/>
                    </a:cubicBezTo>
                    <a:cubicBezTo>
                      <a:pt x="173" y="302"/>
                      <a:pt x="166" y="302"/>
                      <a:pt x="159" y="302"/>
                    </a:cubicBezTo>
                    <a:cubicBezTo>
                      <a:pt x="152" y="302"/>
                      <a:pt x="137" y="296"/>
                      <a:pt x="130" y="287"/>
                    </a:cubicBezTo>
                    <a:lnTo>
                      <a:pt x="87" y="216"/>
                    </a:lnTo>
                    <a:lnTo>
                      <a:pt x="80" y="216"/>
                    </a:lnTo>
                    <a:cubicBezTo>
                      <a:pt x="80" y="223"/>
                      <a:pt x="73" y="223"/>
                      <a:pt x="73" y="223"/>
                    </a:cubicBezTo>
                    <a:cubicBezTo>
                      <a:pt x="1" y="259"/>
                      <a:pt x="14" y="309"/>
                      <a:pt x="14" y="309"/>
                    </a:cubicBezTo>
                    <a:cubicBezTo>
                      <a:pt x="44" y="359"/>
                      <a:pt x="73" y="425"/>
                      <a:pt x="73" y="525"/>
                    </a:cubicBezTo>
                    <a:lnTo>
                      <a:pt x="1172" y="525"/>
                    </a:lnTo>
                    <a:cubicBezTo>
                      <a:pt x="1194" y="352"/>
                      <a:pt x="1136" y="173"/>
                      <a:pt x="1101" y="114"/>
                    </a:cubicBezTo>
                    <a:cubicBezTo>
                      <a:pt x="1101" y="114"/>
                      <a:pt x="1093" y="107"/>
                      <a:pt x="1093" y="101"/>
                    </a:cubicBezTo>
                    <a:cubicBezTo>
                      <a:pt x="1093" y="101"/>
                      <a:pt x="1086" y="101"/>
                      <a:pt x="1086" y="94"/>
                    </a:cubicBezTo>
                    <a:lnTo>
                      <a:pt x="1079" y="94"/>
                    </a:lnTo>
                    <a:lnTo>
                      <a:pt x="1072" y="87"/>
                    </a:lnTo>
                    <a:lnTo>
                      <a:pt x="1022" y="87"/>
                    </a:lnTo>
                    <a:cubicBezTo>
                      <a:pt x="1015" y="87"/>
                      <a:pt x="1006" y="87"/>
                      <a:pt x="999" y="94"/>
                    </a:cubicBezTo>
                    <a:lnTo>
                      <a:pt x="956" y="94"/>
                    </a:lnTo>
                    <a:cubicBezTo>
                      <a:pt x="870" y="94"/>
                      <a:pt x="784" y="64"/>
                      <a:pt x="720" y="28"/>
                    </a:cubicBezTo>
                    <a:cubicBezTo>
                      <a:pt x="691" y="14"/>
                      <a:pt x="661" y="1"/>
                      <a:pt x="6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51"/>
              <p:cNvSpPr/>
              <p:nvPr/>
            </p:nvSpPr>
            <p:spPr>
              <a:xfrm>
                <a:off x="4891303" y="4874132"/>
                <a:ext cx="7220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31" h="1" fill="none" extrusionOk="0">
                    <a:moveTo>
                      <a:pt x="1" y="1"/>
                    </a:moveTo>
                    <a:lnTo>
                      <a:pt x="30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51"/>
              <p:cNvSpPr/>
              <p:nvPr/>
            </p:nvSpPr>
            <p:spPr>
              <a:xfrm>
                <a:off x="4677280" y="4880653"/>
                <a:ext cx="13507" cy="5356"/>
              </a:xfrm>
              <a:custGeom>
                <a:avLst/>
                <a:gdLst/>
                <a:ahLst/>
                <a:cxnLst/>
                <a:rect l="l" t="t" r="r" b="b"/>
                <a:pathLst>
                  <a:path w="58" h="23" fill="none" extrusionOk="0">
                    <a:moveTo>
                      <a:pt x="57" y="0"/>
                    </a:moveTo>
                    <a:cubicBezTo>
                      <a:pt x="35" y="9"/>
                      <a:pt x="14" y="16"/>
                      <a:pt x="0" y="23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51"/>
              <p:cNvSpPr/>
              <p:nvPr/>
            </p:nvSpPr>
            <p:spPr>
              <a:xfrm>
                <a:off x="4732241" y="4852474"/>
                <a:ext cx="13507" cy="8384"/>
              </a:xfrm>
              <a:custGeom>
                <a:avLst/>
                <a:gdLst/>
                <a:ahLst/>
                <a:cxnLst/>
                <a:rect l="l" t="t" r="r" b="b"/>
                <a:pathLst>
                  <a:path w="58" h="36" fill="none" extrusionOk="0">
                    <a:moveTo>
                      <a:pt x="58" y="1"/>
                    </a:moveTo>
                    <a:cubicBezTo>
                      <a:pt x="44" y="8"/>
                      <a:pt x="23" y="21"/>
                      <a:pt x="1" y="35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51"/>
              <p:cNvSpPr/>
              <p:nvPr/>
            </p:nvSpPr>
            <p:spPr>
              <a:xfrm>
                <a:off x="4757626" y="4818705"/>
                <a:ext cx="51934" cy="44016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89" extrusionOk="0">
                    <a:moveTo>
                      <a:pt x="114" y="1"/>
                    </a:moveTo>
                    <a:cubicBezTo>
                      <a:pt x="107" y="1"/>
                      <a:pt x="107" y="1"/>
                      <a:pt x="100" y="8"/>
                    </a:cubicBezTo>
                    <a:lnTo>
                      <a:pt x="94" y="8"/>
                    </a:lnTo>
                    <a:lnTo>
                      <a:pt x="87" y="16"/>
                    </a:lnTo>
                    <a:cubicBezTo>
                      <a:pt x="87" y="16"/>
                      <a:pt x="78" y="16"/>
                      <a:pt x="78" y="23"/>
                    </a:cubicBezTo>
                    <a:cubicBezTo>
                      <a:pt x="78" y="23"/>
                      <a:pt x="71" y="23"/>
                      <a:pt x="71" y="30"/>
                    </a:cubicBezTo>
                    <a:lnTo>
                      <a:pt x="50" y="51"/>
                    </a:lnTo>
                    <a:lnTo>
                      <a:pt x="28" y="73"/>
                    </a:lnTo>
                    <a:cubicBezTo>
                      <a:pt x="21" y="80"/>
                      <a:pt x="21" y="87"/>
                      <a:pt x="14" y="87"/>
                    </a:cubicBezTo>
                    <a:cubicBezTo>
                      <a:pt x="7" y="94"/>
                      <a:pt x="7" y="103"/>
                      <a:pt x="0" y="103"/>
                    </a:cubicBezTo>
                    <a:lnTo>
                      <a:pt x="57" y="189"/>
                    </a:lnTo>
                    <a:cubicBezTo>
                      <a:pt x="71" y="180"/>
                      <a:pt x="78" y="180"/>
                      <a:pt x="87" y="173"/>
                    </a:cubicBezTo>
                    <a:cubicBezTo>
                      <a:pt x="94" y="173"/>
                      <a:pt x="107" y="166"/>
                      <a:pt x="114" y="166"/>
                    </a:cubicBezTo>
                    <a:cubicBezTo>
                      <a:pt x="137" y="159"/>
                      <a:pt x="157" y="153"/>
                      <a:pt x="180" y="153"/>
                    </a:cubicBezTo>
                    <a:cubicBezTo>
                      <a:pt x="223" y="73"/>
                      <a:pt x="164" y="8"/>
                      <a:pt x="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51"/>
              <p:cNvSpPr/>
              <p:nvPr/>
            </p:nvSpPr>
            <p:spPr>
              <a:xfrm>
                <a:off x="4779284" y="4820336"/>
                <a:ext cx="1863" cy="233"/>
              </a:xfrm>
              <a:custGeom>
                <a:avLst/>
                <a:gdLst/>
                <a:ahLst/>
                <a:cxnLst/>
                <a:rect l="l" t="t" r="r" b="b"/>
                <a:pathLst>
                  <a:path w="8" h="1" fill="none" extrusionOk="0">
                    <a:moveTo>
                      <a:pt x="7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51"/>
              <p:cNvSpPr/>
              <p:nvPr/>
            </p:nvSpPr>
            <p:spPr>
              <a:xfrm>
                <a:off x="4769270" y="4825692"/>
                <a:ext cx="5124" cy="48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21" fill="none" extrusionOk="0">
                    <a:moveTo>
                      <a:pt x="21" y="0"/>
                    </a:moveTo>
                    <a:lnTo>
                      <a:pt x="0" y="21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51"/>
              <p:cNvSpPr/>
              <p:nvPr/>
            </p:nvSpPr>
            <p:spPr>
              <a:xfrm>
                <a:off x="4705459" y="4867379"/>
                <a:ext cx="13740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59" h="30" fill="none" extrusionOk="0">
                    <a:moveTo>
                      <a:pt x="59" y="0"/>
                    </a:moveTo>
                    <a:cubicBezTo>
                      <a:pt x="36" y="7"/>
                      <a:pt x="16" y="23"/>
                      <a:pt x="0" y="3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51"/>
              <p:cNvSpPr/>
              <p:nvPr/>
            </p:nvSpPr>
            <p:spPr>
              <a:xfrm>
                <a:off x="4641881" y="4892763"/>
                <a:ext cx="20261" cy="16535"/>
              </a:xfrm>
              <a:custGeom>
                <a:avLst/>
                <a:gdLst/>
                <a:ahLst/>
                <a:cxnLst/>
                <a:rect l="l" t="t" r="r" b="b"/>
                <a:pathLst>
                  <a:path w="87" h="71" fill="none" extrusionOk="0">
                    <a:moveTo>
                      <a:pt x="7" y="71"/>
                    </a:moveTo>
                    <a:cubicBezTo>
                      <a:pt x="7" y="71"/>
                      <a:pt x="1" y="28"/>
                      <a:pt x="66" y="7"/>
                    </a:cubicBezTo>
                    <a:cubicBezTo>
                      <a:pt x="73" y="0"/>
                      <a:pt x="80" y="0"/>
                      <a:pt x="87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51"/>
              <p:cNvSpPr/>
              <p:nvPr/>
            </p:nvSpPr>
            <p:spPr>
              <a:xfrm>
                <a:off x="4658649" y="4877393"/>
                <a:ext cx="38892" cy="4727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203" extrusionOk="0">
                    <a:moveTo>
                      <a:pt x="37" y="1"/>
                    </a:moveTo>
                    <a:cubicBezTo>
                      <a:pt x="29" y="1"/>
                      <a:pt x="22" y="1"/>
                      <a:pt x="15" y="7"/>
                    </a:cubicBezTo>
                    <a:cubicBezTo>
                      <a:pt x="1" y="14"/>
                      <a:pt x="1" y="37"/>
                      <a:pt x="8" y="51"/>
                    </a:cubicBezTo>
                    <a:lnTo>
                      <a:pt x="15" y="66"/>
                    </a:lnTo>
                    <a:lnTo>
                      <a:pt x="51" y="116"/>
                    </a:lnTo>
                    <a:lnTo>
                      <a:pt x="58" y="116"/>
                    </a:lnTo>
                    <a:lnTo>
                      <a:pt x="101" y="187"/>
                    </a:lnTo>
                    <a:cubicBezTo>
                      <a:pt x="108" y="196"/>
                      <a:pt x="123" y="202"/>
                      <a:pt x="130" y="202"/>
                    </a:cubicBezTo>
                    <a:cubicBezTo>
                      <a:pt x="137" y="202"/>
                      <a:pt x="144" y="202"/>
                      <a:pt x="151" y="196"/>
                    </a:cubicBezTo>
                    <a:cubicBezTo>
                      <a:pt x="167" y="187"/>
                      <a:pt x="167" y="166"/>
                      <a:pt x="158" y="152"/>
                    </a:cubicBezTo>
                    <a:lnTo>
                      <a:pt x="115" y="94"/>
                    </a:lnTo>
                    <a:lnTo>
                      <a:pt x="80" y="37"/>
                    </a:lnTo>
                    <a:lnTo>
                      <a:pt x="58" y="14"/>
                    </a:lnTo>
                    <a:cubicBezTo>
                      <a:pt x="51" y="7"/>
                      <a:pt x="44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51"/>
              <p:cNvSpPr/>
              <p:nvPr/>
            </p:nvSpPr>
            <p:spPr>
              <a:xfrm>
                <a:off x="4685198" y="4864118"/>
                <a:ext cx="42386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10" extrusionOk="0">
                    <a:moveTo>
                      <a:pt x="37" y="1"/>
                    </a:moveTo>
                    <a:cubicBezTo>
                      <a:pt x="30" y="1"/>
                      <a:pt x="23" y="1"/>
                      <a:pt x="23" y="8"/>
                    </a:cubicBezTo>
                    <a:cubicBezTo>
                      <a:pt x="9" y="14"/>
                      <a:pt x="1" y="37"/>
                      <a:pt x="16" y="51"/>
                    </a:cubicBezTo>
                    <a:lnTo>
                      <a:pt x="23" y="71"/>
                    </a:lnTo>
                    <a:lnTo>
                      <a:pt x="59" y="123"/>
                    </a:lnTo>
                    <a:lnTo>
                      <a:pt x="116" y="194"/>
                    </a:lnTo>
                    <a:cubicBezTo>
                      <a:pt x="123" y="209"/>
                      <a:pt x="130" y="209"/>
                      <a:pt x="146" y="209"/>
                    </a:cubicBezTo>
                    <a:lnTo>
                      <a:pt x="160" y="209"/>
                    </a:lnTo>
                    <a:cubicBezTo>
                      <a:pt x="173" y="194"/>
                      <a:pt x="182" y="173"/>
                      <a:pt x="166" y="158"/>
                    </a:cubicBezTo>
                    <a:lnTo>
                      <a:pt x="123" y="94"/>
                    </a:lnTo>
                    <a:lnTo>
                      <a:pt x="87" y="44"/>
                    </a:lnTo>
                    <a:lnTo>
                      <a:pt x="66" y="14"/>
                    </a:lnTo>
                    <a:cubicBezTo>
                      <a:pt x="59" y="8"/>
                      <a:pt x="53" y="1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51"/>
              <p:cNvSpPr/>
              <p:nvPr/>
            </p:nvSpPr>
            <p:spPr>
              <a:xfrm>
                <a:off x="4713843" y="4850611"/>
                <a:ext cx="44016" cy="52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25" extrusionOk="0">
                    <a:moveTo>
                      <a:pt x="37" y="0"/>
                    </a:moveTo>
                    <a:cubicBezTo>
                      <a:pt x="30" y="0"/>
                      <a:pt x="23" y="0"/>
                      <a:pt x="16" y="9"/>
                    </a:cubicBezTo>
                    <a:cubicBezTo>
                      <a:pt x="0" y="16"/>
                      <a:pt x="0" y="36"/>
                      <a:pt x="7" y="52"/>
                    </a:cubicBezTo>
                    <a:lnTo>
                      <a:pt x="23" y="72"/>
                    </a:lnTo>
                    <a:lnTo>
                      <a:pt x="66" y="129"/>
                    </a:lnTo>
                    <a:lnTo>
                      <a:pt x="123" y="209"/>
                    </a:lnTo>
                    <a:cubicBezTo>
                      <a:pt x="130" y="216"/>
                      <a:pt x="137" y="224"/>
                      <a:pt x="152" y="224"/>
                    </a:cubicBezTo>
                    <a:cubicBezTo>
                      <a:pt x="159" y="224"/>
                      <a:pt x="159" y="224"/>
                      <a:pt x="166" y="216"/>
                    </a:cubicBezTo>
                    <a:cubicBezTo>
                      <a:pt x="180" y="209"/>
                      <a:pt x="188" y="188"/>
                      <a:pt x="173" y="173"/>
                    </a:cubicBezTo>
                    <a:lnTo>
                      <a:pt x="123" y="102"/>
                    </a:lnTo>
                    <a:lnTo>
                      <a:pt x="80" y="43"/>
                    </a:lnTo>
                    <a:lnTo>
                      <a:pt x="59" y="16"/>
                    </a:lnTo>
                    <a:cubicBezTo>
                      <a:pt x="59" y="9"/>
                      <a:pt x="43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51"/>
              <p:cNvSpPr/>
              <p:nvPr/>
            </p:nvSpPr>
            <p:spPr>
              <a:xfrm>
                <a:off x="4740625" y="4837336"/>
                <a:ext cx="45413" cy="53564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30" extrusionOk="0">
                    <a:moveTo>
                      <a:pt x="37" y="0"/>
                    </a:moveTo>
                    <a:cubicBezTo>
                      <a:pt x="30" y="0"/>
                      <a:pt x="22" y="0"/>
                      <a:pt x="22" y="7"/>
                    </a:cubicBezTo>
                    <a:cubicBezTo>
                      <a:pt x="8" y="14"/>
                      <a:pt x="1" y="36"/>
                      <a:pt x="15" y="50"/>
                    </a:cubicBezTo>
                    <a:lnTo>
                      <a:pt x="22" y="66"/>
                    </a:lnTo>
                    <a:lnTo>
                      <a:pt x="73" y="129"/>
                    </a:lnTo>
                    <a:lnTo>
                      <a:pt x="137" y="216"/>
                    </a:lnTo>
                    <a:cubicBezTo>
                      <a:pt x="144" y="230"/>
                      <a:pt x="151" y="230"/>
                      <a:pt x="160" y="230"/>
                    </a:cubicBezTo>
                    <a:lnTo>
                      <a:pt x="180" y="230"/>
                    </a:lnTo>
                    <a:cubicBezTo>
                      <a:pt x="187" y="223"/>
                      <a:pt x="194" y="216"/>
                      <a:pt x="194" y="209"/>
                    </a:cubicBezTo>
                    <a:lnTo>
                      <a:pt x="194" y="186"/>
                    </a:lnTo>
                    <a:cubicBezTo>
                      <a:pt x="194" y="186"/>
                      <a:pt x="187" y="186"/>
                      <a:pt x="187" y="179"/>
                    </a:cubicBezTo>
                    <a:lnTo>
                      <a:pt x="130" y="109"/>
                    </a:lnTo>
                    <a:lnTo>
                      <a:pt x="73" y="23"/>
                    </a:lnTo>
                    <a:lnTo>
                      <a:pt x="65" y="14"/>
                    </a:lnTo>
                    <a:cubicBezTo>
                      <a:pt x="58" y="7"/>
                      <a:pt x="51" y="0"/>
                      <a:pt x="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51"/>
              <p:cNvSpPr/>
              <p:nvPr/>
            </p:nvSpPr>
            <p:spPr>
              <a:xfrm>
                <a:off x="4554782" y="3524789"/>
                <a:ext cx="383799" cy="1175383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5047" extrusionOk="0">
                    <a:moveTo>
                      <a:pt x="1337" y="0"/>
                    </a:moveTo>
                    <a:cubicBezTo>
                      <a:pt x="1310" y="16"/>
                      <a:pt x="921" y="152"/>
                      <a:pt x="411" y="166"/>
                    </a:cubicBezTo>
                    <a:cubicBezTo>
                      <a:pt x="378" y="167"/>
                      <a:pt x="346" y="168"/>
                      <a:pt x="312" y="168"/>
                    </a:cubicBezTo>
                    <a:cubicBezTo>
                      <a:pt x="213" y="168"/>
                      <a:pt x="109" y="161"/>
                      <a:pt x="0" y="145"/>
                    </a:cubicBezTo>
                    <a:lnTo>
                      <a:pt x="0" y="145"/>
                    </a:lnTo>
                    <a:cubicBezTo>
                      <a:pt x="52" y="418"/>
                      <a:pt x="181" y="1101"/>
                      <a:pt x="295" y="1698"/>
                    </a:cubicBezTo>
                    <a:cubicBezTo>
                      <a:pt x="375" y="2093"/>
                      <a:pt x="447" y="2452"/>
                      <a:pt x="483" y="2631"/>
                    </a:cubicBezTo>
                    <a:cubicBezTo>
                      <a:pt x="590" y="3157"/>
                      <a:pt x="878" y="4415"/>
                      <a:pt x="914" y="5046"/>
                    </a:cubicBezTo>
                    <a:lnTo>
                      <a:pt x="1553" y="5046"/>
                    </a:lnTo>
                    <a:cubicBezTo>
                      <a:pt x="1553" y="5046"/>
                      <a:pt x="1648" y="3775"/>
                      <a:pt x="1605" y="3437"/>
                    </a:cubicBezTo>
                    <a:cubicBezTo>
                      <a:pt x="1553" y="3092"/>
                      <a:pt x="1432" y="2610"/>
                      <a:pt x="1416" y="2431"/>
                    </a:cubicBezTo>
                    <a:cubicBezTo>
                      <a:pt x="1410" y="2251"/>
                      <a:pt x="1403" y="1101"/>
                      <a:pt x="1410" y="928"/>
                    </a:cubicBezTo>
                    <a:cubicBezTo>
                      <a:pt x="1410" y="756"/>
                      <a:pt x="1518" y="454"/>
                      <a:pt x="13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51"/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51"/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extrusionOk="0">
                    <a:moveTo>
                      <a:pt x="1" y="0"/>
                    </a:moveTo>
                    <a:lnTo>
                      <a:pt x="1" y="14"/>
                    </a:lnTo>
                    <a:cubicBezTo>
                      <a:pt x="7" y="7"/>
                      <a:pt x="7" y="7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51"/>
              <p:cNvSpPr/>
              <p:nvPr/>
            </p:nvSpPr>
            <p:spPr>
              <a:xfrm>
                <a:off x="4904577" y="3087894"/>
                <a:ext cx="7220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31" h="65" extrusionOk="0">
                    <a:moveTo>
                      <a:pt x="30" y="1"/>
                    </a:moveTo>
                    <a:cubicBezTo>
                      <a:pt x="23" y="22"/>
                      <a:pt x="16" y="44"/>
                      <a:pt x="1" y="65"/>
                    </a:cubicBezTo>
                    <a:lnTo>
                      <a:pt x="1" y="65"/>
                    </a:lnTo>
                    <a:cubicBezTo>
                      <a:pt x="16" y="44"/>
                      <a:pt x="23" y="22"/>
                      <a:pt x="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51"/>
              <p:cNvSpPr/>
              <p:nvPr/>
            </p:nvSpPr>
            <p:spPr>
              <a:xfrm>
                <a:off x="4482820" y="3106525"/>
                <a:ext cx="1863" cy="15138"/>
              </a:xfrm>
              <a:custGeom>
                <a:avLst/>
                <a:gdLst/>
                <a:ahLst/>
                <a:cxnLst/>
                <a:rect l="l" t="t" r="r" b="b"/>
                <a:pathLst>
                  <a:path w="8" h="65" extrusionOk="0">
                    <a:moveTo>
                      <a:pt x="7" y="0"/>
                    </a:moveTo>
                    <a:cubicBezTo>
                      <a:pt x="7" y="21"/>
                      <a:pt x="7" y="43"/>
                      <a:pt x="0" y="64"/>
                    </a:cubicBezTo>
                    <a:lnTo>
                      <a:pt x="7" y="6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51"/>
              <p:cNvSpPr/>
              <p:nvPr/>
            </p:nvSpPr>
            <p:spPr>
              <a:xfrm>
                <a:off x="4872905" y="3153102"/>
                <a:ext cx="6987" cy="1397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0" extrusionOk="0">
                    <a:moveTo>
                      <a:pt x="30" y="0"/>
                    </a:moveTo>
                    <a:cubicBezTo>
                      <a:pt x="23" y="16"/>
                      <a:pt x="7" y="37"/>
                      <a:pt x="0" y="59"/>
                    </a:cubicBezTo>
                    <a:cubicBezTo>
                      <a:pt x="14" y="37"/>
                      <a:pt x="23" y="16"/>
                      <a:pt x="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51"/>
              <p:cNvSpPr/>
              <p:nvPr/>
            </p:nvSpPr>
            <p:spPr>
              <a:xfrm>
                <a:off x="4467915" y="2964231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extrusionOk="0">
                    <a:moveTo>
                      <a:pt x="1" y="1"/>
                    </a:moveTo>
                    <a:lnTo>
                      <a:pt x="1" y="2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51"/>
              <p:cNvSpPr/>
              <p:nvPr/>
            </p:nvSpPr>
            <p:spPr>
              <a:xfrm>
                <a:off x="4519849" y="2699439"/>
                <a:ext cx="445281" cy="197954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850" extrusionOk="0">
                    <a:moveTo>
                      <a:pt x="1387" y="1"/>
                    </a:moveTo>
                    <a:cubicBezTo>
                      <a:pt x="1416" y="44"/>
                      <a:pt x="1437" y="66"/>
                      <a:pt x="1437" y="66"/>
                    </a:cubicBezTo>
                    <a:cubicBezTo>
                      <a:pt x="1437" y="66"/>
                      <a:pt x="1268" y="347"/>
                      <a:pt x="881" y="347"/>
                    </a:cubicBezTo>
                    <a:cubicBezTo>
                      <a:pt x="831" y="347"/>
                      <a:pt x="777" y="343"/>
                      <a:pt x="719" y="332"/>
                    </a:cubicBezTo>
                    <a:cubicBezTo>
                      <a:pt x="604" y="310"/>
                      <a:pt x="547" y="246"/>
                      <a:pt x="518" y="189"/>
                    </a:cubicBezTo>
                    <a:cubicBezTo>
                      <a:pt x="511" y="166"/>
                      <a:pt x="504" y="153"/>
                      <a:pt x="504" y="137"/>
                    </a:cubicBezTo>
                    <a:lnTo>
                      <a:pt x="504" y="116"/>
                    </a:lnTo>
                    <a:cubicBezTo>
                      <a:pt x="495" y="116"/>
                      <a:pt x="495" y="109"/>
                      <a:pt x="495" y="103"/>
                    </a:cubicBezTo>
                    <a:cubicBezTo>
                      <a:pt x="495" y="80"/>
                      <a:pt x="504" y="59"/>
                      <a:pt x="511" y="51"/>
                    </a:cubicBezTo>
                    <a:cubicBezTo>
                      <a:pt x="511" y="44"/>
                      <a:pt x="518" y="37"/>
                      <a:pt x="525" y="30"/>
                    </a:cubicBezTo>
                    <a:lnTo>
                      <a:pt x="525" y="30"/>
                    </a:lnTo>
                    <a:cubicBezTo>
                      <a:pt x="461" y="73"/>
                      <a:pt x="309" y="109"/>
                      <a:pt x="245" y="159"/>
                    </a:cubicBezTo>
                    <a:lnTo>
                      <a:pt x="236" y="166"/>
                    </a:lnTo>
                    <a:cubicBezTo>
                      <a:pt x="236" y="166"/>
                      <a:pt x="230" y="166"/>
                      <a:pt x="230" y="173"/>
                    </a:cubicBezTo>
                    <a:cubicBezTo>
                      <a:pt x="230" y="173"/>
                      <a:pt x="223" y="173"/>
                      <a:pt x="223" y="180"/>
                    </a:cubicBezTo>
                    <a:cubicBezTo>
                      <a:pt x="159" y="253"/>
                      <a:pt x="93" y="454"/>
                      <a:pt x="43" y="555"/>
                    </a:cubicBezTo>
                    <a:cubicBezTo>
                      <a:pt x="29" y="577"/>
                      <a:pt x="14" y="598"/>
                      <a:pt x="0" y="627"/>
                    </a:cubicBezTo>
                    <a:cubicBezTo>
                      <a:pt x="93" y="663"/>
                      <a:pt x="209" y="698"/>
                      <a:pt x="352" y="727"/>
                    </a:cubicBezTo>
                    <a:cubicBezTo>
                      <a:pt x="654" y="793"/>
                      <a:pt x="1056" y="850"/>
                      <a:pt x="1573" y="850"/>
                    </a:cubicBezTo>
                    <a:cubicBezTo>
                      <a:pt x="1607" y="574"/>
                      <a:pt x="1772" y="339"/>
                      <a:pt x="1882" y="339"/>
                    </a:cubicBezTo>
                    <a:cubicBezTo>
                      <a:pt x="1892" y="339"/>
                      <a:pt x="1902" y="341"/>
                      <a:pt x="1912" y="346"/>
                    </a:cubicBezTo>
                    <a:cubicBezTo>
                      <a:pt x="1855" y="296"/>
                      <a:pt x="1782" y="260"/>
                      <a:pt x="1711" y="223"/>
                    </a:cubicBezTo>
                    <a:cubicBezTo>
                      <a:pt x="1646" y="189"/>
                      <a:pt x="1523" y="153"/>
                      <a:pt x="13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5" y="52"/>
                    </a:moveTo>
                    <a:cubicBezTo>
                      <a:pt x="8" y="29"/>
                      <a:pt x="1" y="16"/>
                      <a:pt x="1" y="0"/>
                    </a:cubicBezTo>
                    <a:cubicBezTo>
                      <a:pt x="1" y="16"/>
                      <a:pt x="8" y="36"/>
                      <a:pt x="15" y="5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51"/>
              <p:cNvSpPr/>
              <p:nvPr/>
            </p:nvSpPr>
            <p:spPr>
              <a:xfrm>
                <a:off x="4419242" y="3253476"/>
                <a:ext cx="460651" cy="310672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334" extrusionOk="0">
                    <a:moveTo>
                      <a:pt x="230" y="1"/>
                    </a:moveTo>
                    <a:cubicBezTo>
                      <a:pt x="203" y="225"/>
                      <a:pt x="137" y="491"/>
                      <a:pt x="87" y="691"/>
                    </a:cubicBezTo>
                    <a:cubicBezTo>
                      <a:pt x="44" y="849"/>
                      <a:pt x="15" y="972"/>
                      <a:pt x="8" y="1001"/>
                    </a:cubicBezTo>
                    <a:cubicBezTo>
                      <a:pt x="1" y="1036"/>
                      <a:pt x="1" y="1065"/>
                      <a:pt x="1" y="1094"/>
                    </a:cubicBezTo>
                    <a:cubicBezTo>
                      <a:pt x="15" y="1138"/>
                      <a:pt x="30" y="1165"/>
                      <a:pt x="30" y="1165"/>
                    </a:cubicBezTo>
                    <a:cubicBezTo>
                      <a:pt x="30" y="1165"/>
                      <a:pt x="37" y="1165"/>
                      <a:pt x="37" y="1174"/>
                    </a:cubicBezTo>
                    <a:cubicBezTo>
                      <a:pt x="223" y="1245"/>
                      <a:pt x="403" y="1288"/>
                      <a:pt x="582" y="1310"/>
                    </a:cubicBezTo>
                    <a:cubicBezTo>
                      <a:pt x="691" y="1326"/>
                      <a:pt x="795" y="1333"/>
                      <a:pt x="894" y="1333"/>
                    </a:cubicBezTo>
                    <a:cubicBezTo>
                      <a:pt x="928" y="1333"/>
                      <a:pt x="960" y="1332"/>
                      <a:pt x="993" y="1331"/>
                    </a:cubicBezTo>
                    <a:cubicBezTo>
                      <a:pt x="1503" y="1317"/>
                      <a:pt x="1892" y="1181"/>
                      <a:pt x="1919" y="1165"/>
                    </a:cubicBezTo>
                    <a:cubicBezTo>
                      <a:pt x="1919" y="1165"/>
                      <a:pt x="1978" y="1101"/>
                      <a:pt x="1962" y="1072"/>
                    </a:cubicBezTo>
                    <a:cubicBezTo>
                      <a:pt x="1955" y="1044"/>
                      <a:pt x="1862" y="699"/>
                      <a:pt x="1805" y="484"/>
                    </a:cubicBezTo>
                    <a:cubicBezTo>
                      <a:pt x="1776" y="368"/>
                      <a:pt x="1762" y="289"/>
                      <a:pt x="1776" y="173"/>
                    </a:cubicBezTo>
                    <a:lnTo>
                      <a:pt x="1704" y="173"/>
                    </a:lnTo>
                    <a:cubicBezTo>
                      <a:pt x="1143" y="173"/>
                      <a:pt x="712" y="116"/>
                      <a:pt x="403" y="44"/>
                    </a:cubicBezTo>
                    <a:cubicBezTo>
                      <a:pt x="389" y="37"/>
                      <a:pt x="375" y="37"/>
                      <a:pt x="360" y="30"/>
                    </a:cubicBezTo>
                    <a:cubicBezTo>
                      <a:pt x="317" y="23"/>
                      <a:pt x="273" y="9"/>
                      <a:pt x="2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51"/>
              <p:cNvSpPr/>
              <p:nvPr/>
            </p:nvSpPr>
            <p:spPr>
              <a:xfrm>
                <a:off x="4472806" y="3238571"/>
                <a:ext cx="361674" cy="5542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38" extrusionOk="0">
                    <a:moveTo>
                      <a:pt x="7" y="1"/>
                    </a:moveTo>
                    <a:cubicBezTo>
                      <a:pt x="7" y="22"/>
                      <a:pt x="7" y="44"/>
                      <a:pt x="0" y="65"/>
                    </a:cubicBezTo>
                    <a:cubicBezTo>
                      <a:pt x="43" y="73"/>
                      <a:pt x="87" y="87"/>
                      <a:pt x="130" y="94"/>
                    </a:cubicBezTo>
                    <a:cubicBezTo>
                      <a:pt x="145" y="101"/>
                      <a:pt x="159" y="101"/>
                      <a:pt x="173" y="108"/>
                    </a:cubicBezTo>
                    <a:cubicBezTo>
                      <a:pt x="482" y="180"/>
                      <a:pt x="913" y="237"/>
                      <a:pt x="1474" y="237"/>
                    </a:cubicBezTo>
                    <a:lnTo>
                      <a:pt x="1546" y="237"/>
                    </a:lnTo>
                    <a:cubicBezTo>
                      <a:pt x="1546" y="223"/>
                      <a:pt x="1546" y="203"/>
                      <a:pt x="1553" y="180"/>
                    </a:cubicBezTo>
                    <a:cubicBezTo>
                      <a:pt x="956" y="180"/>
                      <a:pt x="511" y="123"/>
                      <a:pt x="188" y="44"/>
                    </a:cubicBezTo>
                    <a:cubicBezTo>
                      <a:pt x="173" y="44"/>
                      <a:pt x="159" y="37"/>
                      <a:pt x="145" y="37"/>
                    </a:cubicBezTo>
                    <a:cubicBezTo>
                      <a:pt x="93" y="22"/>
                      <a:pt x="50" y="15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51"/>
              <p:cNvSpPr/>
              <p:nvPr/>
            </p:nvSpPr>
            <p:spPr>
              <a:xfrm>
                <a:off x="4474436" y="3188501"/>
                <a:ext cx="373784" cy="9222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96" extrusionOk="0">
                    <a:moveTo>
                      <a:pt x="23" y="0"/>
                    </a:moveTo>
                    <a:cubicBezTo>
                      <a:pt x="23" y="30"/>
                      <a:pt x="16" y="64"/>
                      <a:pt x="16" y="100"/>
                    </a:cubicBezTo>
                    <a:cubicBezTo>
                      <a:pt x="16" y="116"/>
                      <a:pt x="16" y="130"/>
                      <a:pt x="9" y="143"/>
                    </a:cubicBezTo>
                    <a:cubicBezTo>
                      <a:pt x="9" y="166"/>
                      <a:pt x="9" y="187"/>
                      <a:pt x="0" y="216"/>
                    </a:cubicBezTo>
                    <a:cubicBezTo>
                      <a:pt x="43" y="230"/>
                      <a:pt x="86" y="237"/>
                      <a:pt x="138" y="252"/>
                    </a:cubicBezTo>
                    <a:cubicBezTo>
                      <a:pt x="152" y="252"/>
                      <a:pt x="166" y="259"/>
                      <a:pt x="181" y="259"/>
                    </a:cubicBezTo>
                    <a:cubicBezTo>
                      <a:pt x="504" y="338"/>
                      <a:pt x="949" y="395"/>
                      <a:pt x="1546" y="395"/>
                    </a:cubicBezTo>
                    <a:cubicBezTo>
                      <a:pt x="1561" y="331"/>
                      <a:pt x="1575" y="266"/>
                      <a:pt x="1605" y="180"/>
                    </a:cubicBezTo>
                    <a:lnTo>
                      <a:pt x="1525" y="180"/>
                    </a:lnTo>
                    <a:cubicBezTo>
                      <a:pt x="942" y="180"/>
                      <a:pt x="504" y="116"/>
                      <a:pt x="188" y="43"/>
                    </a:cubicBezTo>
                    <a:cubicBezTo>
                      <a:pt x="130" y="30"/>
                      <a:pt x="73" y="14"/>
                      <a:pt x="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51"/>
              <p:cNvSpPr/>
              <p:nvPr/>
            </p:nvSpPr>
            <p:spPr>
              <a:xfrm>
                <a:off x="4479559" y="3173130"/>
                <a:ext cx="373552" cy="5729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46" extrusionOk="0">
                    <a:moveTo>
                      <a:pt x="7" y="1"/>
                    </a:moveTo>
                    <a:cubicBezTo>
                      <a:pt x="7" y="23"/>
                      <a:pt x="1" y="37"/>
                      <a:pt x="1" y="66"/>
                    </a:cubicBezTo>
                    <a:cubicBezTo>
                      <a:pt x="51" y="80"/>
                      <a:pt x="108" y="96"/>
                      <a:pt x="166" y="109"/>
                    </a:cubicBezTo>
                    <a:cubicBezTo>
                      <a:pt x="482" y="182"/>
                      <a:pt x="920" y="246"/>
                      <a:pt x="1503" y="246"/>
                    </a:cubicBezTo>
                    <a:lnTo>
                      <a:pt x="1583" y="246"/>
                    </a:lnTo>
                    <a:cubicBezTo>
                      <a:pt x="1589" y="225"/>
                      <a:pt x="1596" y="209"/>
                      <a:pt x="1603" y="189"/>
                    </a:cubicBezTo>
                    <a:lnTo>
                      <a:pt x="1603" y="189"/>
                    </a:lnTo>
                    <a:cubicBezTo>
                      <a:pt x="1576" y="189"/>
                      <a:pt x="1548" y="189"/>
                      <a:pt x="1521" y="189"/>
                    </a:cubicBezTo>
                    <a:cubicBezTo>
                      <a:pt x="937" y="189"/>
                      <a:pt x="497" y="120"/>
                      <a:pt x="180" y="44"/>
                    </a:cubicBezTo>
                    <a:cubicBezTo>
                      <a:pt x="116" y="30"/>
                      <a:pt x="58" y="16"/>
                      <a:pt x="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51"/>
              <p:cNvSpPr/>
              <p:nvPr/>
            </p:nvSpPr>
            <p:spPr>
              <a:xfrm>
                <a:off x="4481190" y="3121429"/>
                <a:ext cx="391950" cy="95950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412" extrusionOk="0">
                    <a:moveTo>
                      <a:pt x="14" y="0"/>
                    </a:moveTo>
                    <a:cubicBezTo>
                      <a:pt x="7" y="59"/>
                      <a:pt x="7" y="130"/>
                      <a:pt x="0" y="223"/>
                    </a:cubicBezTo>
                    <a:cubicBezTo>
                      <a:pt x="51" y="238"/>
                      <a:pt x="109" y="252"/>
                      <a:pt x="173" y="266"/>
                    </a:cubicBezTo>
                    <a:cubicBezTo>
                      <a:pt x="490" y="342"/>
                      <a:pt x="930" y="411"/>
                      <a:pt x="1514" y="411"/>
                    </a:cubicBezTo>
                    <a:cubicBezTo>
                      <a:pt x="1541" y="411"/>
                      <a:pt x="1569" y="411"/>
                      <a:pt x="1596" y="411"/>
                    </a:cubicBezTo>
                    <a:cubicBezTo>
                      <a:pt x="1610" y="368"/>
                      <a:pt x="1632" y="331"/>
                      <a:pt x="1646" y="288"/>
                    </a:cubicBezTo>
                    <a:cubicBezTo>
                      <a:pt x="1662" y="252"/>
                      <a:pt x="1669" y="223"/>
                      <a:pt x="1682" y="195"/>
                    </a:cubicBezTo>
                    <a:lnTo>
                      <a:pt x="1553" y="195"/>
                    </a:lnTo>
                    <a:cubicBezTo>
                      <a:pt x="972" y="195"/>
                      <a:pt x="540" y="130"/>
                      <a:pt x="230" y="59"/>
                    </a:cubicBezTo>
                    <a:cubicBezTo>
                      <a:pt x="152" y="36"/>
                      <a:pt x="80" y="23"/>
                      <a:pt x="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51"/>
              <p:cNvSpPr/>
              <p:nvPr/>
            </p:nvSpPr>
            <p:spPr>
              <a:xfrm>
                <a:off x="4484450" y="3106525"/>
                <a:ext cx="395443" cy="60551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60" extrusionOk="0">
                    <a:moveTo>
                      <a:pt x="0" y="0"/>
                    </a:moveTo>
                    <a:lnTo>
                      <a:pt x="0" y="64"/>
                    </a:lnTo>
                    <a:cubicBezTo>
                      <a:pt x="66" y="87"/>
                      <a:pt x="138" y="100"/>
                      <a:pt x="216" y="123"/>
                    </a:cubicBezTo>
                    <a:cubicBezTo>
                      <a:pt x="526" y="194"/>
                      <a:pt x="958" y="259"/>
                      <a:pt x="1539" y="259"/>
                    </a:cubicBezTo>
                    <a:lnTo>
                      <a:pt x="1668" y="259"/>
                    </a:lnTo>
                    <a:cubicBezTo>
                      <a:pt x="1675" y="237"/>
                      <a:pt x="1691" y="216"/>
                      <a:pt x="1698" y="200"/>
                    </a:cubicBezTo>
                    <a:lnTo>
                      <a:pt x="1698" y="200"/>
                    </a:lnTo>
                    <a:cubicBezTo>
                      <a:pt x="1659" y="201"/>
                      <a:pt x="1621" y="201"/>
                      <a:pt x="1584" y="201"/>
                    </a:cubicBezTo>
                    <a:cubicBezTo>
                      <a:pt x="994" y="201"/>
                      <a:pt x="549" y="139"/>
                      <a:pt x="231" y="64"/>
                    </a:cubicBezTo>
                    <a:cubicBezTo>
                      <a:pt x="145" y="43"/>
                      <a:pt x="66" y="21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51"/>
              <p:cNvSpPr/>
              <p:nvPr/>
            </p:nvSpPr>
            <p:spPr>
              <a:xfrm>
                <a:off x="4477929" y="3051098"/>
                <a:ext cx="426883" cy="10247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4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" y="16"/>
                      <a:pt x="8" y="30"/>
                      <a:pt x="8" y="43"/>
                    </a:cubicBezTo>
                    <a:cubicBezTo>
                      <a:pt x="21" y="102"/>
                      <a:pt x="28" y="159"/>
                      <a:pt x="28" y="238"/>
                    </a:cubicBezTo>
                    <a:cubicBezTo>
                      <a:pt x="94" y="259"/>
                      <a:pt x="173" y="281"/>
                      <a:pt x="259" y="302"/>
                    </a:cubicBezTo>
                    <a:cubicBezTo>
                      <a:pt x="577" y="377"/>
                      <a:pt x="1022" y="439"/>
                      <a:pt x="1612" y="439"/>
                    </a:cubicBezTo>
                    <a:cubicBezTo>
                      <a:pt x="1649" y="439"/>
                      <a:pt x="1687" y="439"/>
                      <a:pt x="1726" y="438"/>
                    </a:cubicBezTo>
                    <a:cubicBezTo>
                      <a:pt x="1762" y="368"/>
                      <a:pt x="1797" y="295"/>
                      <a:pt x="1833" y="223"/>
                    </a:cubicBezTo>
                    <a:lnTo>
                      <a:pt x="1617" y="223"/>
                    </a:lnTo>
                    <a:cubicBezTo>
                      <a:pt x="1050" y="223"/>
                      <a:pt x="618" y="166"/>
                      <a:pt x="309" y="87"/>
                    </a:cubicBezTo>
                    <a:cubicBezTo>
                      <a:pt x="187" y="59"/>
                      <a:pt x="87" y="3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51"/>
              <p:cNvSpPr/>
              <p:nvPr/>
            </p:nvSpPr>
            <p:spPr>
              <a:xfrm>
                <a:off x="4476299" y="3036193"/>
                <a:ext cx="435500" cy="66839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287" extrusionOk="0">
                    <a:moveTo>
                      <a:pt x="1" y="0"/>
                    </a:moveTo>
                    <a:lnTo>
                      <a:pt x="1" y="21"/>
                    </a:lnTo>
                    <a:cubicBezTo>
                      <a:pt x="1" y="28"/>
                      <a:pt x="8" y="37"/>
                      <a:pt x="8" y="44"/>
                    </a:cubicBezTo>
                    <a:lnTo>
                      <a:pt x="8" y="64"/>
                    </a:lnTo>
                    <a:cubicBezTo>
                      <a:pt x="94" y="94"/>
                      <a:pt x="194" y="123"/>
                      <a:pt x="316" y="151"/>
                    </a:cubicBezTo>
                    <a:cubicBezTo>
                      <a:pt x="625" y="230"/>
                      <a:pt x="1057" y="287"/>
                      <a:pt x="1624" y="287"/>
                    </a:cubicBezTo>
                    <a:lnTo>
                      <a:pt x="1840" y="287"/>
                    </a:lnTo>
                    <a:cubicBezTo>
                      <a:pt x="1855" y="266"/>
                      <a:pt x="1862" y="244"/>
                      <a:pt x="1869" y="223"/>
                    </a:cubicBezTo>
                    <a:lnTo>
                      <a:pt x="1869" y="223"/>
                    </a:lnTo>
                    <a:cubicBezTo>
                      <a:pt x="1787" y="225"/>
                      <a:pt x="1708" y="227"/>
                      <a:pt x="1631" y="227"/>
                    </a:cubicBezTo>
                    <a:cubicBezTo>
                      <a:pt x="1068" y="227"/>
                      <a:pt x="641" y="163"/>
                      <a:pt x="337" y="94"/>
                    </a:cubicBezTo>
                    <a:cubicBezTo>
                      <a:pt x="201" y="64"/>
                      <a:pt x="87" y="2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51"/>
              <p:cNvSpPr/>
              <p:nvPr/>
            </p:nvSpPr>
            <p:spPr>
              <a:xfrm>
                <a:off x="4467915" y="2979136"/>
                <a:ext cx="470666" cy="109923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472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cubicBezTo>
                      <a:pt x="7" y="87"/>
                      <a:pt x="21" y="173"/>
                      <a:pt x="37" y="245"/>
                    </a:cubicBezTo>
                    <a:cubicBezTo>
                      <a:pt x="123" y="273"/>
                      <a:pt x="237" y="309"/>
                      <a:pt x="373" y="339"/>
                    </a:cubicBezTo>
                    <a:cubicBezTo>
                      <a:pt x="677" y="408"/>
                      <a:pt x="1104" y="472"/>
                      <a:pt x="1667" y="472"/>
                    </a:cubicBezTo>
                    <a:cubicBezTo>
                      <a:pt x="1744" y="472"/>
                      <a:pt x="1823" y="470"/>
                      <a:pt x="1905" y="468"/>
                    </a:cubicBezTo>
                    <a:cubicBezTo>
                      <a:pt x="1948" y="402"/>
                      <a:pt x="1984" y="332"/>
                      <a:pt x="2021" y="266"/>
                    </a:cubicBezTo>
                    <a:cubicBezTo>
                      <a:pt x="2005" y="259"/>
                      <a:pt x="1991" y="259"/>
                      <a:pt x="1984" y="252"/>
                    </a:cubicBezTo>
                    <a:cubicBezTo>
                      <a:pt x="1891" y="259"/>
                      <a:pt x="1805" y="259"/>
                      <a:pt x="1719" y="259"/>
                    </a:cubicBezTo>
                    <a:cubicBezTo>
                      <a:pt x="1158" y="259"/>
                      <a:pt x="734" y="202"/>
                      <a:pt x="425" y="130"/>
                    </a:cubicBezTo>
                    <a:cubicBezTo>
                      <a:pt x="244" y="87"/>
                      <a:pt x="108" y="44"/>
                      <a:pt x="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51"/>
              <p:cNvSpPr/>
              <p:nvPr/>
            </p:nvSpPr>
            <p:spPr>
              <a:xfrm>
                <a:off x="4487943" y="2858501"/>
                <a:ext cx="400567" cy="103868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446" extrusionOk="0">
                    <a:moveTo>
                      <a:pt x="101" y="1"/>
                    </a:moveTo>
                    <a:cubicBezTo>
                      <a:pt x="80" y="37"/>
                      <a:pt x="58" y="80"/>
                      <a:pt x="37" y="117"/>
                    </a:cubicBezTo>
                    <a:lnTo>
                      <a:pt x="37" y="123"/>
                    </a:lnTo>
                    <a:cubicBezTo>
                      <a:pt x="22" y="144"/>
                      <a:pt x="8" y="167"/>
                      <a:pt x="1" y="196"/>
                    </a:cubicBezTo>
                    <a:lnTo>
                      <a:pt x="8" y="196"/>
                    </a:lnTo>
                    <a:cubicBezTo>
                      <a:pt x="115" y="230"/>
                      <a:pt x="253" y="273"/>
                      <a:pt x="425" y="317"/>
                    </a:cubicBezTo>
                    <a:cubicBezTo>
                      <a:pt x="734" y="389"/>
                      <a:pt x="1158" y="446"/>
                      <a:pt x="1719" y="446"/>
                    </a:cubicBezTo>
                    <a:cubicBezTo>
                      <a:pt x="1710" y="382"/>
                      <a:pt x="1703" y="310"/>
                      <a:pt x="1710" y="230"/>
                    </a:cubicBezTo>
                    <a:cubicBezTo>
                      <a:pt x="1179" y="230"/>
                      <a:pt x="777" y="173"/>
                      <a:pt x="475" y="101"/>
                    </a:cubicBezTo>
                    <a:cubicBezTo>
                      <a:pt x="323" y="73"/>
                      <a:pt x="201" y="37"/>
                      <a:pt x="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51"/>
              <p:cNvSpPr/>
              <p:nvPr/>
            </p:nvSpPr>
            <p:spPr>
              <a:xfrm>
                <a:off x="4467915" y="2915558"/>
                <a:ext cx="443884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471" extrusionOk="0">
                    <a:moveTo>
                      <a:pt x="57" y="1"/>
                    </a:moveTo>
                    <a:cubicBezTo>
                      <a:pt x="44" y="28"/>
                      <a:pt x="28" y="58"/>
                      <a:pt x="21" y="87"/>
                    </a:cubicBezTo>
                    <a:cubicBezTo>
                      <a:pt x="7" y="123"/>
                      <a:pt x="7" y="166"/>
                      <a:pt x="1" y="210"/>
                    </a:cubicBezTo>
                    <a:cubicBezTo>
                      <a:pt x="7" y="217"/>
                      <a:pt x="14" y="217"/>
                      <a:pt x="21" y="217"/>
                    </a:cubicBezTo>
                    <a:cubicBezTo>
                      <a:pt x="123" y="260"/>
                      <a:pt x="259" y="303"/>
                      <a:pt x="439" y="339"/>
                    </a:cubicBezTo>
                    <a:cubicBezTo>
                      <a:pt x="746" y="410"/>
                      <a:pt x="1172" y="470"/>
                      <a:pt x="1734" y="470"/>
                    </a:cubicBezTo>
                    <a:cubicBezTo>
                      <a:pt x="1789" y="470"/>
                      <a:pt x="1847" y="470"/>
                      <a:pt x="1905" y="468"/>
                    </a:cubicBezTo>
                    <a:cubicBezTo>
                      <a:pt x="1862" y="425"/>
                      <a:pt x="1833" y="353"/>
                      <a:pt x="1812" y="260"/>
                    </a:cubicBezTo>
                    <a:lnTo>
                      <a:pt x="1776" y="260"/>
                    </a:lnTo>
                    <a:cubicBezTo>
                      <a:pt x="1222" y="260"/>
                      <a:pt x="798" y="201"/>
                      <a:pt x="496" y="130"/>
                    </a:cubicBezTo>
                    <a:cubicBezTo>
                      <a:pt x="316" y="94"/>
                      <a:pt x="187" y="51"/>
                      <a:pt x="80" y="8"/>
                    </a:cubicBezTo>
                    <a:cubicBezTo>
                      <a:pt x="71" y="8"/>
                      <a:pt x="64" y="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51"/>
              <p:cNvSpPr/>
              <p:nvPr/>
            </p:nvSpPr>
            <p:spPr>
              <a:xfrm>
                <a:off x="4467915" y="2964231"/>
                <a:ext cx="462282" cy="75456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24" extrusionOk="0">
                    <a:moveTo>
                      <a:pt x="1" y="1"/>
                    </a:moveTo>
                    <a:lnTo>
                      <a:pt x="1" y="21"/>
                    </a:lnTo>
                    <a:lnTo>
                      <a:pt x="1" y="64"/>
                    </a:lnTo>
                    <a:lnTo>
                      <a:pt x="7" y="64"/>
                    </a:lnTo>
                    <a:cubicBezTo>
                      <a:pt x="108" y="108"/>
                      <a:pt x="244" y="151"/>
                      <a:pt x="425" y="194"/>
                    </a:cubicBezTo>
                    <a:cubicBezTo>
                      <a:pt x="734" y="266"/>
                      <a:pt x="1158" y="323"/>
                      <a:pt x="1719" y="323"/>
                    </a:cubicBezTo>
                    <a:cubicBezTo>
                      <a:pt x="1805" y="323"/>
                      <a:pt x="1891" y="323"/>
                      <a:pt x="1984" y="316"/>
                    </a:cubicBezTo>
                    <a:cubicBezTo>
                      <a:pt x="1955" y="309"/>
                      <a:pt x="1926" y="287"/>
                      <a:pt x="1905" y="259"/>
                    </a:cubicBezTo>
                    <a:cubicBezTo>
                      <a:pt x="1847" y="261"/>
                      <a:pt x="1789" y="261"/>
                      <a:pt x="1734" y="261"/>
                    </a:cubicBezTo>
                    <a:cubicBezTo>
                      <a:pt x="1172" y="261"/>
                      <a:pt x="746" y="201"/>
                      <a:pt x="439" y="130"/>
                    </a:cubicBezTo>
                    <a:cubicBezTo>
                      <a:pt x="259" y="94"/>
                      <a:pt x="123" y="51"/>
                      <a:pt x="21" y="8"/>
                    </a:cubicBezTo>
                    <a:cubicBezTo>
                      <a:pt x="14" y="8"/>
                      <a:pt x="7" y="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51"/>
              <p:cNvSpPr/>
              <p:nvPr/>
            </p:nvSpPr>
            <p:spPr>
              <a:xfrm>
                <a:off x="4467915" y="2979136"/>
                <a:ext cx="186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" h="15" fill="none" extrusionOk="0">
                    <a:moveTo>
                      <a:pt x="7" y="0"/>
                    </a:moveTo>
                    <a:cubicBezTo>
                      <a:pt x="7" y="7"/>
                      <a:pt x="7" y="7"/>
                      <a:pt x="1" y="1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51"/>
              <p:cNvSpPr/>
              <p:nvPr/>
            </p:nvSpPr>
            <p:spPr>
              <a:xfrm>
                <a:off x="4481190" y="2903914"/>
                <a:ext cx="408718" cy="7219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310" extrusionOk="0">
                    <a:moveTo>
                      <a:pt x="30" y="1"/>
                    </a:moveTo>
                    <a:cubicBezTo>
                      <a:pt x="23" y="8"/>
                      <a:pt x="14" y="15"/>
                      <a:pt x="14" y="22"/>
                    </a:cubicBezTo>
                    <a:cubicBezTo>
                      <a:pt x="7" y="35"/>
                      <a:pt x="0" y="44"/>
                      <a:pt x="0" y="51"/>
                    </a:cubicBezTo>
                    <a:cubicBezTo>
                      <a:pt x="7" y="58"/>
                      <a:pt x="14" y="58"/>
                      <a:pt x="23" y="58"/>
                    </a:cubicBezTo>
                    <a:cubicBezTo>
                      <a:pt x="130" y="101"/>
                      <a:pt x="259" y="144"/>
                      <a:pt x="439" y="180"/>
                    </a:cubicBezTo>
                    <a:cubicBezTo>
                      <a:pt x="741" y="251"/>
                      <a:pt x="1165" y="310"/>
                      <a:pt x="1719" y="310"/>
                    </a:cubicBezTo>
                    <a:lnTo>
                      <a:pt x="1755" y="310"/>
                    </a:lnTo>
                    <a:cubicBezTo>
                      <a:pt x="1755" y="287"/>
                      <a:pt x="1748" y="273"/>
                      <a:pt x="1748" y="251"/>
                    </a:cubicBezTo>
                    <a:cubicBezTo>
                      <a:pt x="1187" y="251"/>
                      <a:pt x="763" y="194"/>
                      <a:pt x="454" y="122"/>
                    </a:cubicBezTo>
                    <a:cubicBezTo>
                      <a:pt x="282" y="78"/>
                      <a:pt x="144" y="35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51"/>
              <p:cNvSpPr/>
              <p:nvPr/>
            </p:nvSpPr>
            <p:spPr>
              <a:xfrm>
                <a:off x="4511232" y="2845226"/>
                <a:ext cx="37518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288" extrusionOk="0">
                    <a:moveTo>
                      <a:pt x="37" y="1"/>
                    </a:moveTo>
                    <a:cubicBezTo>
                      <a:pt x="23" y="22"/>
                      <a:pt x="15" y="37"/>
                      <a:pt x="1" y="58"/>
                    </a:cubicBezTo>
                    <a:cubicBezTo>
                      <a:pt x="101" y="94"/>
                      <a:pt x="223" y="130"/>
                      <a:pt x="375" y="158"/>
                    </a:cubicBezTo>
                    <a:cubicBezTo>
                      <a:pt x="677" y="230"/>
                      <a:pt x="1079" y="287"/>
                      <a:pt x="1610" y="287"/>
                    </a:cubicBezTo>
                    <a:lnTo>
                      <a:pt x="1610" y="267"/>
                    </a:lnTo>
                    <a:lnTo>
                      <a:pt x="1610" y="224"/>
                    </a:lnTo>
                    <a:cubicBezTo>
                      <a:pt x="1093" y="224"/>
                      <a:pt x="691" y="167"/>
                      <a:pt x="389" y="101"/>
                    </a:cubicBezTo>
                    <a:cubicBezTo>
                      <a:pt x="246" y="72"/>
                      <a:pt x="130" y="37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fill="none" extrusionOk="0">
                    <a:moveTo>
                      <a:pt x="37" y="0"/>
                    </a:moveTo>
                    <a:lnTo>
                      <a:pt x="37" y="14"/>
                    </a:lnTo>
                    <a:cubicBezTo>
                      <a:pt x="21" y="7"/>
                      <a:pt x="7" y="7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6"/>
                      <a:pt x="8" y="36"/>
                      <a:pt x="15" y="52"/>
                    </a:cubicBezTo>
                    <a:cubicBezTo>
                      <a:pt x="8" y="30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51"/>
              <p:cNvSpPr/>
              <p:nvPr/>
            </p:nvSpPr>
            <p:spPr>
              <a:xfrm>
                <a:off x="4820971" y="2572516"/>
                <a:ext cx="186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8"/>
                      <a:pt x="1" y="14"/>
                      <a:pt x="1" y="21"/>
                    </a:cubicBezTo>
                    <a:cubicBezTo>
                      <a:pt x="8" y="14"/>
                      <a:pt x="8" y="8"/>
                      <a:pt x="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" name="Google Shape;2413;p51"/>
              <p:cNvSpPr/>
              <p:nvPr/>
            </p:nvSpPr>
            <p:spPr>
              <a:xfrm>
                <a:off x="4635128" y="2572516"/>
                <a:ext cx="219613" cy="207969"/>
              </a:xfrm>
              <a:custGeom>
                <a:avLst/>
                <a:gdLst/>
                <a:ahLst/>
                <a:cxnLst/>
                <a:rect l="l" t="t" r="r" b="b"/>
                <a:pathLst>
                  <a:path w="943" h="893" extrusionOk="0">
                    <a:moveTo>
                      <a:pt x="785" y="1"/>
                    </a:moveTo>
                    <a:cubicBezTo>
                      <a:pt x="699" y="130"/>
                      <a:pt x="569" y="216"/>
                      <a:pt x="440" y="280"/>
                    </a:cubicBezTo>
                    <a:cubicBezTo>
                      <a:pt x="345" y="316"/>
                      <a:pt x="252" y="337"/>
                      <a:pt x="166" y="353"/>
                    </a:cubicBezTo>
                    <a:cubicBezTo>
                      <a:pt x="116" y="482"/>
                      <a:pt x="59" y="546"/>
                      <a:pt x="30" y="575"/>
                    </a:cubicBezTo>
                    <a:cubicBezTo>
                      <a:pt x="23" y="582"/>
                      <a:pt x="16" y="589"/>
                      <a:pt x="16" y="596"/>
                    </a:cubicBezTo>
                    <a:cubicBezTo>
                      <a:pt x="9" y="604"/>
                      <a:pt x="0" y="625"/>
                      <a:pt x="0" y="648"/>
                    </a:cubicBezTo>
                    <a:cubicBezTo>
                      <a:pt x="0" y="654"/>
                      <a:pt x="0" y="661"/>
                      <a:pt x="9" y="661"/>
                    </a:cubicBezTo>
                    <a:lnTo>
                      <a:pt x="9" y="682"/>
                    </a:lnTo>
                    <a:cubicBezTo>
                      <a:pt x="9" y="698"/>
                      <a:pt x="16" y="718"/>
                      <a:pt x="23" y="734"/>
                    </a:cubicBezTo>
                    <a:cubicBezTo>
                      <a:pt x="52" y="791"/>
                      <a:pt x="109" y="855"/>
                      <a:pt x="224" y="877"/>
                    </a:cubicBezTo>
                    <a:cubicBezTo>
                      <a:pt x="282" y="888"/>
                      <a:pt x="336" y="892"/>
                      <a:pt x="386" y="892"/>
                    </a:cubicBezTo>
                    <a:cubicBezTo>
                      <a:pt x="773" y="892"/>
                      <a:pt x="942" y="611"/>
                      <a:pt x="942" y="611"/>
                    </a:cubicBezTo>
                    <a:cubicBezTo>
                      <a:pt x="942" y="611"/>
                      <a:pt x="921" y="589"/>
                      <a:pt x="892" y="546"/>
                    </a:cubicBezTo>
                    <a:cubicBezTo>
                      <a:pt x="863" y="518"/>
                      <a:pt x="842" y="475"/>
                      <a:pt x="820" y="423"/>
                    </a:cubicBezTo>
                    <a:cubicBezTo>
                      <a:pt x="806" y="389"/>
                      <a:pt x="799" y="359"/>
                      <a:pt x="799" y="316"/>
                    </a:cubicBezTo>
                    <a:cubicBezTo>
                      <a:pt x="792" y="287"/>
                      <a:pt x="792" y="259"/>
                      <a:pt x="792" y="223"/>
                    </a:cubicBezTo>
                    <a:lnTo>
                      <a:pt x="792" y="158"/>
                    </a:lnTo>
                    <a:cubicBezTo>
                      <a:pt x="792" y="144"/>
                      <a:pt x="792" y="137"/>
                      <a:pt x="799" y="130"/>
                    </a:cubicBezTo>
                    <a:lnTo>
                      <a:pt x="799" y="108"/>
                    </a:lnTo>
                    <a:lnTo>
                      <a:pt x="799" y="71"/>
                    </a:lnTo>
                    <a:lnTo>
                      <a:pt x="799" y="21"/>
                    </a:lnTo>
                    <a:cubicBezTo>
                      <a:pt x="799" y="14"/>
                      <a:pt x="806" y="8"/>
                      <a:pt x="806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51"/>
              <p:cNvSpPr/>
              <p:nvPr/>
            </p:nvSpPr>
            <p:spPr>
              <a:xfrm>
                <a:off x="4636991" y="2731345"/>
                <a:ext cx="3493" cy="12110"/>
              </a:xfrm>
              <a:custGeom>
                <a:avLst/>
                <a:gdLst/>
                <a:ahLst/>
                <a:cxnLst/>
                <a:rect l="l" t="t" r="r" b="b"/>
                <a:pathLst>
                  <a:path w="15" h="52" fill="none" extrusionOk="0">
                    <a:moveTo>
                      <a:pt x="1" y="0"/>
                    </a:moveTo>
                    <a:cubicBezTo>
                      <a:pt x="1" y="16"/>
                      <a:pt x="8" y="36"/>
                      <a:pt x="15" y="52"/>
                    </a:cubicBezTo>
                    <a:cubicBezTo>
                      <a:pt x="8" y="29"/>
                      <a:pt x="1" y="16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51"/>
              <p:cNvSpPr/>
              <p:nvPr/>
            </p:nvSpPr>
            <p:spPr>
              <a:xfrm>
                <a:off x="4444161" y="2214803"/>
                <a:ext cx="615056" cy="480214"/>
              </a:xfrm>
              <a:custGeom>
                <a:avLst/>
                <a:gdLst/>
                <a:ahLst/>
                <a:cxnLst/>
                <a:rect l="l" t="t" r="r" b="b"/>
                <a:pathLst>
                  <a:path w="2641" h="2062" extrusionOk="0">
                    <a:moveTo>
                      <a:pt x="1229" y="1"/>
                    </a:moveTo>
                    <a:cubicBezTo>
                      <a:pt x="1014" y="1"/>
                      <a:pt x="821" y="60"/>
                      <a:pt x="713" y="127"/>
                    </a:cubicBezTo>
                    <a:cubicBezTo>
                      <a:pt x="354" y="336"/>
                      <a:pt x="1" y="847"/>
                      <a:pt x="441" y="1026"/>
                    </a:cubicBezTo>
                    <a:cubicBezTo>
                      <a:pt x="398" y="1607"/>
                      <a:pt x="354" y="1959"/>
                      <a:pt x="677" y="2061"/>
                    </a:cubicBezTo>
                    <a:cubicBezTo>
                      <a:pt x="677" y="2061"/>
                      <a:pt x="656" y="1968"/>
                      <a:pt x="663" y="1802"/>
                    </a:cubicBezTo>
                    <a:cubicBezTo>
                      <a:pt x="561" y="1687"/>
                      <a:pt x="498" y="1478"/>
                      <a:pt x="511" y="1378"/>
                    </a:cubicBezTo>
                    <a:cubicBezTo>
                      <a:pt x="518" y="1321"/>
                      <a:pt x="518" y="1285"/>
                      <a:pt x="518" y="1249"/>
                    </a:cubicBezTo>
                    <a:lnTo>
                      <a:pt x="518" y="1212"/>
                    </a:lnTo>
                    <a:cubicBezTo>
                      <a:pt x="527" y="1169"/>
                      <a:pt x="527" y="1126"/>
                      <a:pt x="527" y="1054"/>
                    </a:cubicBezTo>
                    <a:lnTo>
                      <a:pt x="527" y="967"/>
                    </a:lnTo>
                    <a:lnTo>
                      <a:pt x="527" y="933"/>
                    </a:lnTo>
                    <a:lnTo>
                      <a:pt x="527" y="874"/>
                    </a:lnTo>
                    <a:cubicBezTo>
                      <a:pt x="534" y="702"/>
                      <a:pt x="577" y="545"/>
                      <a:pt x="691" y="407"/>
                    </a:cubicBezTo>
                    <a:cubicBezTo>
                      <a:pt x="727" y="502"/>
                      <a:pt x="777" y="602"/>
                      <a:pt x="863" y="702"/>
                    </a:cubicBezTo>
                    <a:cubicBezTo>
                      <a:pt x="929" y="788"/>
                      <a:pt x="1015" y="867"/>
                      <a:pt x="1131" y="940"/>
                    </a:cubicBezTo>
                    <a:lnTo>
                      <a:pt x="1138" y="947"/>
                    </a:lnTo>
                    <a:cubicBezTo>
                      <a:pt x="1181" y="967"/>
                      <a:pt x="1217" y="997"/>
                      <a:pt x="1260" y="1010"/>
                    </a:cubicBezTo>
                    <a:cubicBezTo>
                      <a:pt x="1433" y="1112"/>
                      <a:pt x="1590" y="1155"/>
                      <a:pt x="1698" y="1183"/>
                    </a:cubicBezTo>
                    <a:lnTo>
                      <a:pt x="1698" y="1176"/>
                    </a:lnTo>
                    <a:cubicBezTo>
                      <a:pt x="1712" y="1162"/>
                      <a:pt x="1726" y="1140"/>
                      <a:pt x="1748" y="1126"/>
                    </a:cubicBezTo>
                    <a:cubicBezTo>
                      <a:pt x="1785" y="1097"/>
                      <a:pt x="1828" y="1076"/>
                      <a:pt x="1885" y="1076"/>
                    </a:cubicBezTo>
                    <a:cubicBezTo>
                      <a:pt x="1928" y="1083"/>
                      <a:pt x="1957" y="1105"/>
                      <a:pt x="1964" y="1140"/>
                    </a:cubicBezTo>
                    <a:cubicBezTo>
                      <a:pt x="1964" y="1155"/>
                      <a:pt x="1971" y="1169"/>
                      <a:pt x="1964" y="1192"/>
                    </a:cubicBezTo>
                    <a:cubicBezTo>
                      <a:pt x="1964" y="1255"/>
                      <a:pt x="1928" y="1342"/>
                      <a:pt x="1885" y="1399"/>
                    </a:cubicBezTo>
                    <a:cubicBezTo>
                      <a:pt x="1812" y="1500"/>
                      <a:pt x="1691" y="1537"/>
                      <a:pt x="1626" y="1537"/>
                    </a:cubicBezTo>
                    <a:cubicBezTo>
                      <a:pt x="1626" y="1544"/>
                      <a:pt x="1626" y="1550"/>
                      <a:pt x="1619" y="1557"/>
                    </a:cubicBezTo>
                    <a:lnTo>
                      <a:pt x="1619" y="1607"/>
                    </a:lnTo>
                    <a:lnTo>
                      <a:pt x="1619" y="1644"/>
                    </a:lnTo>
                    <a:lnTo>
                      <a:pt x="1619" y="1666"/>
                    </a:lnTo>
                    <a:cubicBezTo>
                      <a:pt x="1612" y="1673"/>
                      <a:pt x="1612" y="1680"/>
                      <a:pt x="1612" y="1694"/>
                    </a:cubicBezTo>
                    <a:lnTo>
                      <a:pt x="1612" y="1759"/>
                    </a:lnTo>
                    <a:cubicBezTo>
                      <a:pt x="1612" y="1795"/>
                      <a:pt x="1612" y="1823"/>
                      <a:pt x="1619" y="1852"/>
                    </a:cubicBezTo>
                    <a:cubicBezTo>
                      <a:pt x="1619" y="1895"/>
                      <a:pt x="1626" y="1925"/>
                      <a:pt x="1640" y="1959"/>
                    </a:cubicBezTo>
                    <a:cubicBezTo>
                      <a:pt x="1597" y="1644"/>
                      <a:pt x="1928" y="1680"/>
                      <a:pt x="2086" y="1205"/>
                    </a:cubicBezTo>
                    <a:cubicBezTo>
                      <a:pt x="2130" y="1226"/>
                      <a:pt x="2173" y="1235"/>
                      <a:pt x="2216" y="1235"/>
                    </a:cubicBezTo>
                    <a:cubicBezTo>
                      <a:pt x="2425" y="1235"/>
                      <a:pt x="2604" y="1047"/>
                      <a:pt x="2625" y="810"/>
                    </a:cubicBezTo>
                    <a:cubicBezTo>
                      <a:pt x="2640" y="579"/>
                      <a:pt x="2488" y="393"/>
                      <a:pt x="2280" y="393"/>
                    </a:cubicBezTo>
                    <a:cubicBezTo>
                      <a:pt x="2200" y="393"/>
                      <a:pt x="2130" y="422"/>
                      <a:pt x="2064" y="465"/>
                    </a:cubicBezTo>
                    <a:cubicBezTo>
                      <a:pt x="1993" y="336"/>
                      <a:pt x="1878" y="207"/>
                      <a:pt x="1705" y="113"/>
                    </a:cubicBezTo>
                    <a:cubicBezTo>
                      <a:pt x="1551" y="32"/>
                      <a:pt x="1384" y="1"/>
                      <a:pt x="1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51"/>
              <p:cNvSpPr/>
              <p:nvPr/>
            </p:nvSpPr>
            <p:spPr>
              <a:xfrm>
                <a:off x="4559905" y="2309355"/>
                <a:ext cx="343276" cy="347701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93" extrusionOk="0">
                    <a:moveTo>
                      <a:pt x="194" y="639"/>
                    </a:moveTo>
                    <a:cubicBezTo>
                      <a:pt x="197" y="639"/>
                      <a:pt x="200" y="640"/>
                      <a:pt x="202" y="641"/>
                    </a:cubicBezTo>
                    <a:cubicBezTo>
                      <a:pt x="223" y="641"/>
                      <a:pt x="230" y="656"/>
                      <a:pt x="237" y="670"/>
                    </a:cubicBezTo>
                    <a:cubicBezTo>
                      <a:pt x="246" y="684"/>
                      <a:pt x="246" y="691"/>
                      <a:pt x="246" y="706"/>
                    </a:cubicBezTo>
                    <a:cubicBezTo>
                      <a:pt x="246" y="742"/>
                      <a:pt x="216" y="770"/>
                      <a:pt x="194" y="770"/>
                    </a:cubicBezTo>
                    <a:cubicBezTo>
                      <a:pt x="166" y="763"/>
                      <a:pt x="151" y="734"/>
                      <a:pt x="151" y="699"/>
                    </a:cubicBezTo>
                    <a:cubicBezTo>
                      <a:pt x="151" y="691"/>
                      <a:pt x="151" y="677"/>
                      <a:pt x="159" y="670"/>
                    </a:cubicBezTo>
                    <a:cubicBezTo>
                      <a:pt x="165" y="652"/>
                      <a:pt x="180" y="639"/>
                      <a:pt x="194" y="639"/>
                    </a:cubicBezTo>
                    <a:close/>
                    <a:moveTo>
                      <a:pt x="806" y="699"/>
                    </a:moveTo>
                    <a:cubicBezTo>
                      <a:pt x="841" y="706"/>
                      <a:pt x="863" y="734"/>
                      <a:pt x="856" y="777"/>
                    </a:cubicBezTo>
                    <a:cubicBezTo>
                      <a:pt x="856" y="820"/>
                      <a:pt x="827" y="849"/>
                      <a:pt x="791" y="849"/>
                    </a:cubicBezTo>
                    <a:cubicBezTo>
                      <a:pt x="784" y="849"/>
                      <a:pt x="770" y="843"/>
                      <a:pt x="763" y="829"/>
                    </a:cubicBezTo>
                    <a:cubicBezTo>
                      <a:pt x="748" y="813"/>
                      <a:pt x="741" y="793"/>
                      <a:pt x="741" y="770"/>
                    </a:cubicBezTo>
                    <a:cubicBezTo>
                      <a:pt x="741" y="749"/>
                      <a:pt x="748" y="734"/>
                      <a:pt x="763" y="727"/>
                    </a:cubicBezTo>
                    <a:cubicBezTo>
                      <a:pt x="770" y="706"/>
                      <a:pt x="791" y="699"/>
                      <a:pt x="806" y="699"/>
                    </a:cubicBezTo>
                    <a:close/>
                    <a:moveTo>
                      <a:pt x="194" y="1"/>
                    </a:moveTo>
                    <a:cubicBezTo>
                      <a:pt x="80" y="139"/>
                      <a:pt x="37" y="296"/>
                      <a:pt x="30" y="468"/>
                    </a:cubicBezTo>
                    <a:lnTo>
                      <a:pt x="30" y="527"/>
                    </a:lnTo>
                    <a:lnTo>
                      <a:pt x="30" y="561"/>
                    </a:lnTo>
                    <a:lnTo>
                      <a:pt x="30" y="648"/>
                    </a:lnTo>
                    <a:cubicBezTo>
                      <a:pt x="30" y="720"/>
                      <a:pt x="30" y="763"/>
                      <a:pt x="21" y="806"/>
                    </a:cubicBezTo>
                    <a:lnTo>
                      <a:pt x="21" y="843"/>
                    </a:lnTo>
                    <a:cubicBezTo>
                      <a:pt x="21" y="879"/>
                      <a:pt x="21" y="915"/>
                      <a:pt x="14" y="972"/>
                    </a:cubicBezTo>
                    <a:cubicBezTo>
                      <a:pt x="1" y="1072"/>
                      <a:pt x="64" y="1281"/>
                      <a:pt x="166" y="1396"/>
                    </a:cubicBezTo>
                    <a:cubicBezTo>
                      <a:pt x="209" y="1446"/>
                      <a:pt x="252" y="1476"/>
                      <a:pt x="296" y="1483"/>
                    </a:cubicBezTo>
                    <a:cubicBezTo>
                      <a:pt x="321" y="1489"/>
                      <a:pt x="351" y="1493"/>
                      <a:pt x="384" y="1493"/>
                    </a:cubicBezTo>
                    <a:cubicBezTo>
                      <a:pt x="418" y="1493"/>
                      <a:pt x="453" y="1489"/>
                      <a:pt x="489" y="1483"/>
                    </a:cubicBezTo>
                    <a:cubicBezTo>
                      <a:pt x="575" y="1467"/>
                      <a:pt x="668" y="1446"/>
                      <a:pt x="763" y="1410"/>
                    </a:cubicBezTo>
                    <a:cubicBezTo>
                      <a:pt x="892" y="1346"/>
                      <a:pt x="1022" y="1260"/>
                      <a:pt x="1108" y="1131"/>
                    </a:cubicBezTo>
                    <a:lnTo>
                      <a:pt x="1129" y="1131"/>
                    </a:lnTo>
                    <a:cubicBezTo>
                      <a:pt x="1194" y="1131"/>
                      <a:pt x="1315" y="1094"/>
                      <a:pt x="1388" y="993"/>
                    </a:cubicBezTo>
                    <a:cubicBezTo>
                      <a:pt x="1431" y="936"/>
                      <a:pt x="1467" y="849"/>
                      <a:pt x="1467" y="786"/>
                    </a:cubicBezTo>
                    <a:cubicBezTo>
                      <a:pt x="1474" y="763"/>
                      <a:pt x="1467" y="749"/>
                      <a:pt x="1467" y="734"/>
                    </a:cubicBezTo>
                    <a:cubicBezTo>
                      <a:pt x="1460" y="699"/>
                      <a:pt x="1431" y="677"/>
                      <a:pt x="1388" y="670"/>
                    </a:cubicBezTo>
                    <a:cubicBezTo>
                      <a:pt x="1331" y="670"/>
                      <a:pt x="1288" y="691"/>
                      <a:pt x="1251" y="720"/>
                    </a:cubicBezTo>
                    <a:cubicBezTo>
                      <a:pt x="1229" y="734"/>
                      <a:pt x="1215" y="756"/>
                      <a:pt x="1201" y="770"/>
                    </a:cubicBezTo>
                    <a:lnTo>
                      <a:pt x="1201" y="777"/>
                    </a:lnTo>
                    <a:cubicBezTo>
                      <a:pt x="1093" y="749"/>
                      <a:pt x="936" y="706"/>
                      <a:pt x="763" y="604"/>
                    </a:cubicBezTo>
                    <a:cubicBezTo>
                      <a:pt x="720" y="591"/>
                      <a:pt x="684" y="561"/>
                      <a:pt x="641" y="541"/>
                    </a:cubicBezTo>
                    <a:lnTo>
                      <a:pt x="634" y="534"/>
                    </a:lnTo>
                    <a:cubicBezTo>
                      <a:pt x="518" y="461"/>
                      <a:pt x="432" y="382"/>
                      <a:pt x="366" y="296"/>
                    </a:cubicBezTo>
                    <a:cubicBezTo>
                      <a:pt x="280" y="196"/>
                      <a:pt x="230" y="96"/>
                      <a:pt x="194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51"/>
              <p:cNvSpPr/>
              <p:nvPr/>
            </p:nvSpPr>
            <p:spPr>
              <a:xfrm>
                <a:off x="4732241" y="2472142"/>
                <a:ext cx="28878" cy="3516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51" extrusionOk="0">
                    <a:moveTo>
                      <a:pt x="66" y="0"/>
                    </a:moveTo>
                    <a:cubicBezTo>
                      <a:pt x="51" y="0"/>
                      <a:pt x="30" y="7"/>
                      <a:pt x="23" y="28"/>
                    </a:cubicBezTo>
                    <a:cubicBezTo>
                      <a:pt x="8" y="35"/>
                      <a:pt x="1" y="50"/>
                      <a:pt x="1" y="71"/>
                    </a:cubicBezTo>
                    <a:cubicBezTo>
                      <a:pt x="1" y="94"/>
                      <a:pt x="8" y="114"/>
                      <a:pt x="23" y="130"/>
                    </a:cubicBezTo>
                    <a:cubicBezTo>
                      <a:pt x="30" y="144"/>
                      <a:pt x="44" y="150"/>
                      <a:pt x="51" y="150"/>
                    </a:cubicBezTo>
                    <a:cubicBezTo>
                      <a:pt x="87" y="150"/>
                      <a:pt x="116" y="121"/>
                      <a:pt x="116" y="78"/>
                    </a:cubicBezTo>
                    <a:cubicBezTo>
                      <a:pt x="123" y="35"/>
                      <a:pt x="101" y="7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51"/>
              <p:cNvSpPr/>
              <p:nvPr/>
            </p:nvSpPr>
            <p:spPr>
              <a:xfrm>
                <a:off x="4594838" y="2457936"/>
                <a:ext cx="22357" cy="30974"/>
              </a:xfrm>
              <a:custGeom>
                <a:avLst/>
                <a:gdLst/>
                <a:ahLst/>
                <a:cxnLst/>
                <a:rect l="l" t="t" r="r" b="b"/>
                <a:pathLst>
                  <a:path w="96" h="133" extrusionOk="0">
                    <a:moveTo>
                      <a:pt x="44" y="1"/>
                    </a:moveTo>
                    <a:cubicBezTo>
                      <a:pt x="30" y="1"/>
                      <a:pt x="15" y="14"/>
                      <a:pt x="9" y="32"/>
                    </a:cubicBezTo>
                    <a:cubicBezTo>
                      <a:pt x="1" y="39"/>
                      <a:pt x="1" y="53"/>
                      <a:pt x="1" y="61"/>
                    </a:cubicBezTo>
                    <a:cubicBezTo>
                      <a:pt x="1" y="96"/>
                      <a:pt x="16" y="125"/>
                      <a:pt x="44" y="132"/>
                    </a:cubicBezTo>
                    <a:cubicBezTo>
                      <a:pt x="66" y="132"/>
                      <a:pt x="96" y="104"/>
                      <a:pt x="96" y="68"/>
                    </a:cubicBezTo>
                    <a:cubicBezTo>
                      <a:pt x="96" y="53"/>
                      <a:pt x="96" y="46"/>
                      <a:pt x="87" y="32"/>
                    </a:cubicBezTo>
                    <a:cubicBezTo>
                      <a:pt x="80" y="18"/>
                      <a:pt x="73" y="3"/>
                      <a:pt x="52" y="3"/>
                    </a:cubicBezTo>
                    <a:cubicBezTo>
                      <a:pt x="50" y="2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51"/>
              <p:cNvSpPr/>
              <p:nvPr/>
            </p:nvSpPr>
            <p:spPr>
              <a:xfrm>
                <a:off x="4623483" y="2525473"/>
                <a:ext cx="8617" cy="20494"/>
              </a:xfrm>
              <a:custGeom>
                <a:avLst/>
                <a:gdLst/>
                <a:ahLst/>
                <a:cxnLst/>
                <a:rect l="l" t="t" r="r" b="b"/>
                <a:pathLst>
                  <a:path w="37" h="88" fill="none" extrusionOk="0">
                    <a:moveTo>
                      <a:pt x="36" y="87"/>
                    </a:moveTo>
                    <a:cubicBezTo>
                      <a:pt x="36" y="87"/>
                      <a:pt x="0" y="58"/>
                      <a:pt x="23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51"/>
              <p:cNvSpPr/>
              <p:nvPr/>
            </p:nvSpPr>
            <p:spPr>
              <a:xfrm>
                <a:off x="4625113" y="2584161"/>
                <a:ext cx="57290" cy="13507"/>
              </a:xfrm>
              <a:custGeom>
                <a:avLst/>
                <a:gdLst/>
                <a:ahLst/>
                <a:cxnLst/>
                <a:rect l="l" t="t" r="r" b="b"/>
                <a:pathLst>
                  <a:path w="246" h="58" fill="none" extrusionOk="0">
                    <a:moveTo>
                      <a:pt x="0" y="14"/>
                    </a:moveTo>
                    <a:cubicBezTo>
                      <a:pt x="0" y="14"/>
                      <a:pt x="116" y="58"/>
                      <a:pt x="245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51"/>
              <p:cNvSpPr/>
              <p:nvPr/>
            </p:nvSpPr>
            <p:spPr>
              <a:xfrm>
                <a:off x="4697308" y="2435113"/>
                <a:ext cx="11877" cy="18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8" fill="none" extrusionOk="0">
                    <a:moveTo>
                      <a:pt x="51" y="1"/>
                    </a:moveTo>
                    <a:cubicBezTo>
                      <a:pt x="14" y="1"/>
                      <a:pt x="1" y="8"/>
                      <a:pt x="1" y="8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51"/>
              <p:cNvSpPr/>
              <p:nvPr/>
            </p:nvSpPr>
            <p:spPr>
              <a:xfrm>
                <a:off x="4600195" y="2419976"/>
                <a:ext cx="20261" cy="6987"/>
              </a:xfrm>
              <a:custGeom>
                <a:avLst/>
                <a:gdLst/>
                <a:ahLst/>
                <a:cxnLst/>
                <a:rect l="l" t="t" r="r" b="b"/>
                <a:pathLst>
                  <a:path w="87" h="30" fill="none" extrusionOk="0">
                    <a:moveTo>
                      <a:pt x="86" y="29"/>
                    </a:moveTo>
                    <a:cubicBezTo>
                      <a:pt x="86" y="29"/>
                      <a:pt x="50" y="9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51"/>
              <p:cNvSpPr/>
              <p:nvPr/>
            </p:nvSpPr>
            <p:spPr>
              <a:xfrm>
                <a:off x="4866151" y="3104894"/>
                <a:ext cx="217983" cy="291575"/>
              </a:xfrm>
              <a:custGeom>
                <a:avLst/>
                <a:gdLst/>
                <a:ahLst/>
                <a:cxnLst/>
                <a:rect l="l" t="t" r="r" b="b"/>
                <a:pathLst>
                  <a:path w="936" h="1252" extrusionOk="0">
                    <a:moveTo>
                      <a:pt x="763" y="0"/>
                    </a:moveTo>
                    <a:cubicBezTo>
                      <a:pt x="647" y="50"/>
                      <a:pt x="361" y="173"/>
                      <a:pt x="318" y="194"/>
                    </a:cubicBezTo>
                    <a:cubicBezTo>
                      <a:pt x="268" y="216"/>
                      <a:pt x="238" y="266"/>
                      <a:pt x="209" y="323"/>
                    </a:cubicBezTo>
                    <a:cubicBezTo>
                      <a:pt x="188" y="380"/>
                      <a:pt x="36" y="668"/>
                      <a:pt x="23" y="704"/>
                    </a:cubicBezTo>
                    <a:cubicBezTo>
                      <a:pt x="9" y="747"/>
                      <a:pt x="9" y="913"/>
                      <a:pt x="0" y="956"/>
                    </a:cubicBezTo>
                    <a:cubicBezTo>
                      <a:pt x="0" y="992"/>
                      <a:pt x="52" y="1129"/>
                      <a:pt x="66" y="1156"/>
                    </a:cubicBezTo>
                    <a:cubicBezTo>
                      <a:pt x="72" y="1190"/>
                      <a:pt x="84" y="1229"/>
                      <a:pt x="99" y="1229"/>
                    </a:cubicBezTo>
                    <a:cubicBezTo>
                      <a:pt x="100" y="1229"/>
                      <a:pt x="101" y="1229"/>
                      <a:pt x="102" y="1229"/>
                    </a:cubicBezTo>
                    <a:cubicBezTo>
                      <a:pt x="122" y="1222"/>
                      <a:pt x="143" y="1183"/>
                      <a:pt x="139" y="1154"/>
                    </a:cubicBezTo>
                    <a:lnTo>
                      <a:pt x="139" y="1154"/>
                    </a:lnTo>
                    <a:cubicBezTo>
                      <a:pt x="141" y="1160"/>
                      <a:pt x="145" y="1168"/>
                      <a:pt x="145" y="1179"/>
                    </a:cubicBezTo>
                    <a:cubicBezTo>
                      <a:pt x="151" y="1212"/>
                      <a:pt x="164" y="1252"/>
                      <a:pt x="178" y="1252"/>
                    </a:cubicBezTo>
                    <a:cubicBezTo>
                      <a:pt x="179" y="1252"/>
                      <a:pt x="180" y="1252"/>
                      <a:pt x="181" y="1251"/>
                    </a:cubicBezTo>
                    <a:cubicBezTo>
                      <a:pt x="195" y="1242"/>
                      <a:pt x="231" y="1199"/>
                      <a:pt x="216" y="1122"/>
                    </a:cubicBezTo>
                    <a:cubicBezTo>
                      <a:pt x="216" y="1099"/>
                      <a:pt x="216" y="1079"/>
                      <a:pt x="209" y="1063"/>
                    </a:cubicBezTo>
                    <a:lnTo>
                      <a:pt x="209" y="1042"/>
                    </a:lnTo>
                    <a:lnTo>
                      <a:pt x="209" y="1027"/>
                    </a:lnTo>
                    <a:cubicBezTo>
                      <a:pt x="224" y="1070"/>
                      <a:pt x="268" y="1149"/>
                      <a:pt x="281" y="1172"/>
                    </a:cubicBezTo>
                    <a:cubicBezTo>
                      <a:pt x="285" y="1181"/>
                      <a:pt x="296" y="1188"/>
                      <a:pt x="307" y="1188"/>
                    </a:cubicBezTo>
                    <a:cubicBezTo>
                      <a:pt x="321" y="1188"/>
                      <a:pt x="335" y="1179"/>
                      <a:pt x="338" y="1156"/>
                    </a:cubicBezTo>
                    <a:cubicBezTo>
                      <a:pt x="338" y="1106"/>
                      <a:pt x="324" y="1063"/>
                      <a:pt x="318" y="1027"/>
                    </a:cubicBezTo>
                    <a:cubicBezTo>
                      <a:pt x="306" y="1005"/>
                      <a:pt x="312" y="965"/>
                      <a:pt x="313" y="932"/>
                    </a:cubicBezTo>
                    <a:lnTo>
                      <a:pt x="313" y="932"/>
                    </a:lnTo>
                    <a:cubicBezTo>
                      <a:pt x="315" y="948"/>
                      <a:pt x="318" y="961"/>
                      <a:pt x="318" y="970"/>
                    </a:cubicBezTo>
                    <a:cubicBezTo>
                      <a:pt x="331" y="1006"/>
                      <a:pt x="425" y="1092"/>
                      <a:pt x="440" y="1106"/>
                    </a:cubicBezTo>
                    <a:cubicBezTo>
                      <a:pt x="442" y="1109"/>
                      <a:pt x="445" y="1110"/>
                      <a:pt x="447" y="1110"/>
                    </a:cubicBezTo>
                    <a:cubicBezTo>
                      <a:pt x="462" y="1110"/>
                      <a:pt x="480" y="1076"/>
                      <a:pt x="461" y="1027"/>
                    </a:cubicBezTo>
                    <a:cubicBezTo>
                      <a:pt x="440" y="970"/>
                      <a:pt x="411" y="956"/>
                      <a:pt x="411" y="920"/>
                    </a:cubicBezTo>
                    <a:cubicBezTo>
                      <a:pt x="411" y="891"/>
                      <a:pt x="397" y="761"/>
                      <a:pt x="404" y="747"/>
                    </a:cubicBezTo>
                    <a:cubicBezTo>
                      <a:pt x="411" y="734"/>
                      <a:pt x="490" y="647"/>
                      <a:pt x="518" y="518"/>
                    </a:cubicBezTo>
                    <a:cubicBezTo>
                      <a:pt x="533" y="452"/>
                      <a:pt x="533" y="409"/>
                      <a:pt x="554" y="395"/>
                    </a:cubicBezTo>
                    <a:cubicBezTo>
                      <a:pt x="561" y="380"/>
                      <a:pt x="706" y="345"/>
                      <a:pt x="820" y="316"/>
                    </a:cubicBezTo>
                    <a:cubicBezTo>
                      <a:pt x="863" y="309"/>
                      <a:pt x="906" y="294"/>
                      <a:pt x="935" y="287"/>
                    </a:cubicBezTo>
                    <a:lnTo>
                      <a:pt x="899" y="230"/>
                    </a:lnTo>
                    <a:lnTo>
                      <a:pt x="763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51"/>
              <p:cNvSpPr/>
              <p:nvPr/>
            </p:nvSpPr>
            <p:spPr>
              <a:xfrm>
                <a:off x="4931592" y="3283751"/>
                <a:ext cx="6987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30" h="130" fill="none" extrusionOk="0">
                    <a:moveTo>
                      <a:pt x="0" y="0"/>
                    </a:moveTo>
                    <a:cubicBezTo>
                      <a:pt x="0" y="0"/>
                      <a:pt x="14" y="73"/>
                      <a:pt x="30" y="129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51"/>
              <p:cNvSpPr/>
              <p:nvPr/>
            </p:nvSpPr>
            <p:spPr>
              <a:xfrm>
                <a:off x="4938346" y="3313794"/>
                <a:ext cx="233" cy="2329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fill="none" extrusionOk="0">
                    <a:moveTo>
                      <a:pt x="1" y="9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51"/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extrusionOk="0">
                    <a:moveTo>
                      <a:pt x="0" y="1"/>
                    </a:moveTo>
                    <a:cubicBezTo>
                      <a:pt x="0" y="1"/>
                      <a:pt x="14" y="123"/>
                      <a:pt x="21" y="194"/>
                    </a:cubicBezTo>
                    <a:cubicBezTo>
                      <a:pt x="21" y="201"/>
                      <a:pt x="21" y="201"/>
                      <a:pt x="28" y="20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51"/>
              <p:cNvSpPr/>
              <p:nvPr/>
            </p:nvSpPr>
            <p:spPr>
              <a:xfrm>
                <a:off x="4908303" y="3287245"/>
                <a:ext cx="6521" cy="4890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10" fill="none" extrusionOk="0">
                    <a:moveTo>
                      <a:pt x="28" y="209"/>
                    </a:moveTo>
                    <a:cubicBezTo>
                      <a:pt x="21" y="201"/>
                      <a:pt x="21" y="201"/>
                      <a:pt x="21" y="194"/>
                    </a:cubicBezTo>
                    <a:cubicBezTo>
                      <a:pt x="14" y="123"/>
                      <a:pt x="0" y="1"/>
                      <a:pt x="0" y="1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51"/>
              <p:cNvSpPr/>
              <p:nvPr/>
            </p:nvSpPr>
            <p:spPr>
              <a:xfrm>
                <a:off x="4912961" y="3332192"/>
                <a:ext cx="1863" cy="3959"/>
              </a:xfrm>
              <a:custGeom>
                <a:avLst/>
                <a:gdLst/>
                <a:ahLst/>
                <a:cxnLst/>
                <a:rect l="l" t="t" r="r" b="b"/>
                <a:pathLst>
                  <a:path w="8" h="17" fill="none" extrusionOk="0">
                    <a:moveTo>
                      <a:pt x="1" y="1"/>
                    </a:moveTo>
                    <a:cubicBezTo>
                      <a:pt x="1" y="8"/>
                      <a:pt x="1" y="8"/>
                      <a:pt x="8" y="1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51"/>
              <p:cNvSpPr/>
              <p:nvPr/>
            </p:nvSpPr>
            <p:spPr>
              <a:xfrm>
                <a:off x="4914591" y="3337548"/>
                <a:ext cx="233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5" fill="none" extrusionOk="0">
                    <a:moveTo>
                      <a:pt x="1" y="14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51"/>
              <p:cNvSpPr/>
              <p:nvPr/>
            </p:nvSpPr>
            <p:spPr>
              <a:xfrm>
                <a:off x="4914591" y="3347562"/>
                <a:ext cx="233" cy="5124"/>
              </a:xfrm>
              <a:custGeom>
                <a:avLst/>
                <a:gdLst/>
                <a:ahLst/>
                <a:cxnLst/>
                <a:rect l="l" t="t" r="r" b="b"/>
                <a:pathLst>
                  <a:path w="1" h="22" fill="none" extrusionOk="0">
                    <a:moveTo>
                      <a:pt x="1" y="21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51"/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51"/>
              <p:cNvSpPr/>
              <p:nvPr/>
            </p:nvSpPr>
            <p:spPr>
              <a:xfrm>
                <a:off x="4886179" y="3287245"/>
                <a:ext cx="12343" cy="85470"/>
              </a:xfrm>
              <a:custGeom>
                <a:avLst/>
                <a:gdLst/>
                <a:ahLst/>
                <a:cxnLst/>
                <a:rect l="l" t="t" r="r" b="b"/>
                <a:pathLst>
                  <a:path w="53" h="367" fill="none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9" y="266"/>
                      <a:pt x="30" y="323"/>
                      <a:pt x="52" y="366"/>
                    </a:cubicBez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51"/>
              <p:cNvSpPr/>
              <p:nvPr/>
            </p:nvSpPr>
            <p:spPr>
              <a:xfrm>
                <a:off x="4884549" y="2778388"/>
                <a:ext cx="430609" cy="401731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1725" extrusionOk="0">
                    <a:moveTo>
                      <a:pt x="316" y="0"/>
                    </a:moveTo>
                    <a:cubicBezTo>
                      <a:pt x="206" y="0"/>
                      <a:pt x="41" y="235"/>
                      <a:pt x="7" y="511"/>
                    </a:cubicBezTo>
                    <a:lnTo>
                      <a:pt x="7" y="554"/>
                    </a:lnTo>
                    <a:lnTo>
                      <a:pt x="7" y="574"/>
                    </a:lnTo>
                    <a:cubicBezTo>
                      <a:pt x="0" y="654"/>
                      <a:pt x="7" y="726"/>
                      <a:pt x="16" y="790"/>
                    </a:cubicBezTo>
                    <a:cubicBezTo>
                      <a:pt x="16" y="812"/>
                      <a:pt x="23" y="826"/>
                      <a:pt x="23" y="849"/>
                    </a:cubicBezTo>
                    <a:cubicBezTo>
                      <a:pt x="44" y="942"/>
                      <a:pt x="73" y="1014"/>
                      <a:pt x="116" y="1057"/>
                    </a:cubicBezTo>
                    <a:cubicBezTo>
                      <a:pt x="137" y="1085"/>
                      <a:pt x="166" y="1107"/>
                      <a:pt x="195" y="1114"/>
                    </a:cubicBezTo>
                    <a:lnTo>
                      <a:pt x="232" y="1114"/>
                    </a:lnTo>
                    <a:lnTo>
                      <a:pt x="232" y="1128"/>
                    </a:lnTo>
                    <a:cubicBezTo>
                      <a:pt x="375" y="1151"/>
                      <a:pt x="942" y="1244"/>
                      <a:pt x="942" y="1244"/>
                    </a:cubicBezTo>
                    <a:cubicBezTo>
                      <a:pt x="827" y="1294"/>
                      <a:pt x="670" y="1373"/>
                      <a:pt x="670" y="1373"/>
                    </a:cubicBezTo>
                    <a:lnTo>
                      <a:pt x="684" y="1402"/>
                    </a:lnTo>
                    <a:lnTo>
                      <a:pt x="820" y="1632"/>
                    </a:lnTo>
                    <a:lnTo>
                      <a:pt x="856" y="1689"/>
                    </a:lnTo>
                    <a:lnTo>
                      <a:pt x="870" y="1725"/>
                    </a:lnTo>
                    <a:cubicBezTo>
                      <a:pt x="870" y="1725"/>
                      <a:pt x="1208" y="1696"/>
                      <a:pt x="1460" y="1625"/>
                    </a:cubicBezTo>
                    <a:cubicBezTo>
                      <a:pt x="1553" y="1596"/>
                      <a:pt x="1632" y="1559"/>
                      <a:pt x="1676" y="1516"/>
                    </a:cubicBezTo>
                    <a:cubicBezTo>
                      <a:pt x="1848" y="1359"/>
                      <a:pt x="1812" y="1230"/>
                      <a:pt x="1755" y="1171"/>
                    </a:cubicBezTo>
                    <a:cubicBezTo>
                      <a:pt x="1741" y="1157"/>
                      <a:pt x="1719" y="1135"/>
                      <a:pt x="1676" y="1107"/>
                    </a:cubicBezTo>
                    <a:cubicBezTo>
                      <a:pt x="1526" y="978"/>
                      <a:pt x="1172" y="683"/>
                      <a:pt x="949" y="497"/>
                    </a:cubicBezTo>
                    <a:cubicBezTo>
                      <a:pt x="684" y="272"/>
                      <a:pt x="346" y="7"/>
                      <a:pt x="346" y="7"/>
                    </a:cubicBezTo>
                    <a:cubicBezTo>
                      <a:pt x="336" y="2"/>
                      <a:pt x="326" y="0"/>
                      <a:pt x="3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51"/>
              <p:cNvSpPr/>
              <p:nvPr/>
            </p:nvSpPr>
            <p:spPr>
              <a:xfrm>
                <a:off x="4929962" y="3037823"/>
                <a:ext cx="8617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5" extrusionOk="0">
                    <a:moveTo>
                      <a:pt x="0" y="0"/>
                    </a:moveTo>
                    <a:cubicBezTo>
                      <a:pt x="7" y="7"/>
                      <a:pt x="21" y="7"/>
                      <a:pt x="37" y="14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6" name="Google Shape;2436;p51"/>
              <p:cNvSpPr/>
              <p:nvPr/>
            </p:nvSpPr>
            <p:spPr>
              <a:xfrm>
                <a:off x="5040350" y="3030837"/>
                <a:ext cx="206105" cy="140897"/>
              </a:xfrm>
              <a:custGeom>
                <a:avLst/>
                <a:gdLst/>
                <a:ahLst/>
                <a:cxnLst/>
                <a:rect l="l" t="t" r="r" b="b"/>
                <a:pathLst>
                  <a:path w="885" h="605" fill="none" extrusionOk="0">
                    <a:moveTo>
                      <a:pt x="884" y="51"/>
                    </a:moveTo>
                    <a:cubicBezTo>
                      <a:pt x="575" y="1"/>
                      <a:pt x="439" y="73"/>
                      <a:pt x="382" y="110"/>
                    </a:cubicBezTo>
                    <a:cubicBezTo>
                      <a:pt x="360" y="117"/>
                      <a:pt x="323" y="130"/>
                      <a:pt x="273" y="160"/>
                    </a:cubicBezTo>
                    <a:cubicBezTo>
                      <a:pt x="158" y="210"/>
                      <a:pt x="1" y="289"/>
                      <a:pt x="1" y="289"/>
                    </a:cubicBezTo>
                    <a:lnTo>
                      <a:pt x="15" y="318"/>
                    </a:lnTo>
                    <a:lnTo>
                      <a:pt x="151" y="548"/>
                    </a:lnTo>
                    <a:lnTo>
                      <a:pt x="187" y="605"/>
                    </a:lnTo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1"/>
              <p:cNvSpPr/>
              <p:nvPr/>
            </p:nvSpPr>
            <p:spPr>
              <a:xfrm>
                <a:off x="4549891" y="2428360"/>
                <a:ext cx="309973" cy="10969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471" extrusionOk="0">
                    <a:moveTo>
                      <a:pt x="130" y="43"/>
                    </a:moveTo>
                    <a:cubicBezTo>
                      <a:pt x="144" y="43"/>
                      <a:pt x="159" y="43"/>
                      <a:pt x="180" y="50"/>
                    </a:cubicBezTo>
                    <a:cubicBezTo>
                      <a:pt x="202" y="50"/>
                      <a:pt x="223" y="59"/>
                      <a:pt x="252" y="59"/>
                    </a:cubicBezTo>
                    <a:cubicBezTo>
                      <a:pt x="273" y="66"/>
                      <a:pt x="302" y="73"/>
                      <a:pt x="323" y="87"/>
                    </a:cubicBezTo>
                    <a:lnTo>
                      <a:pt x="339" y="87"/>
                    </a:lnTo>
                    <a:lnTo>
                      <a:pt x="339" y="93"/>
                    </a:lnTo>
                    <a:lnTo>
                      <a:pt x="346" y="102"/>
                    </a:lnTo>
                    <a:lnTo>
                      <a:pt x="346" y="145"/>
                    </a:lnTo>
                    <a:cubicBezTo>
                      <a:pt x="346" y="152"/>
                      <a:pt x="346" y="159"/>
                      <a:pt x="339" y="166"/>
                    </a:cubicBezTo>
                    <a:lnTo>
                      <a:pt x="339" y="188"/>
                    </a:lnTo>
                    <a:cubicBezTo>
                      <a:pt x="339" y="202"/>
                      <a:pt x="332" y="216"/>
                      <a:pt x="332" y="238"/>
                    </a:cubicBezTo>
                    <a:cubicBezTo>
                      <a:pt x="316" y="266"/>
                      <a:pt x="309" y="302"/>
                      <a:pt x="289" y="318"/>
                    </a:cubicBezTo>
                    <a:cubicBezTo>
                      <a:pt x="273" y="332"/>
                      <a:pt x="259" y="338"/>
                      <a:pt x="245" y="345"/>
                    </a:cubicBezTo>
                    <a:cubicBezTo>
                      <a:pt x="230" y="345"/>
                      <a:pt x="216" y="352"/>
                      <a:pt x="194" y="352"/>
                    </a:cubicBezTo>
                    <a:cubicBezTo>
                      <a:pt x="166" y="352"/>
                      <a:pt x="130" y="345"/>
                      <a:pt x="107" y="325"/>
                    </a:cubicBezTo>
                    <a:cubicBezTo>
                      <a:pt x="80" y="309"/>
                      <a:pt x="57" y="288"/>
                      <a:pt x="44" y="266"/>
                    </a:cubicBezTo>
                    <a:lnTo>
                      <a:pt x="44" y="252"/>
                    </a:lnTo>
                    <a:cubicBezTo>
                      <a:pt x="44" y="252"/>
                      <a:pt x="44" y="245"/>
                      <a:pt x="37" y="245"/>
                    </a:cubicBezTo>
                    <a:lnTo>
                      <a:pt x="37" y="238"/>
                    </a:lnTo>
                    <a:lnTo>
                      <a:pt x="37" y="231"/>
                    </a:lnTo>
                    <a:cubicBezTo>
                      <a:pt x="37" y="216"/>
                      <a:pt x="37" y="202"/>
                      <a:pt x="44" y="188"/>
                    </a:cubicBezTo>
                    <a:cubicBezTo>
                      <a:pt x="44" y="166"/>
                      <a:pt x="51" y="137"/>
                      <a:pt x="51" y="116"/>
                    </a:cubicBezTo>
                    <a:cubicBezTo>
                      <a:pt x="57" y="102"/>
                      <a:pt x="57" y="80"/>
                      <a:pt x="64" y="73"/>
                    </a:cubicBezTo>
                    <a:cubicBezTo>
                      <a:pt x="73" y="66"/>
                      <a:pt x="73" y="59"/>
                      <a:pt x="73" y="59"/>
                    </a:cubicBezTo>
                    <a:lnTo>
                      <a:pt x="80" y="50"/>
                    </a:lnTo>
                    <a:lnTo>
                      <a:pt x="87" y="50"/>
                    </a:lnTo>
                    <a:cubicBezTo>
                      <a:pt x="87" y="50"/>
                      <a:pt x="94" y="50"/>
                      <a:pt x="94" y="43"/>
                    </a:cubicBezTo>
                    <a:close/>
                    <a:moveTo>
                      <a:pt x="677" y="109"/>
                    </a:moveTo>
                    <a:cubicBezTo>
                      <a:pt x="697" y="116"/>
                      <a:pt x="727" y="116"/>
                      <a:pt x="754" y="116"/>
                    </a:cubicBezTo>
                    <a:cubicBezTo>
                      <a:pt x="777" y="116"/>
                      <a:pt x="813" y="123"/>
                      <a:pt x="849" y="123"/>
                    </a:cubicBezTo>
                    <a:cubicBezTo>
                      <a:pt x="884" y="130"/>
                      <a:pt x="920" y="137"/>
                      <a:pt x="956" y="145"/>
                    </a:cubicBezTo>
                    <a:cubicBezTo>
                      <a:pt x="979" y="145"/>
                      <a:pt x="999" y="152"/>
                      <a:pt x="1013" y="159"/>
                    </a:cubicBezTo>
                    <a:cubicBezTo>
                      <a:pt x="1029" y="159"/>
                      <a:pt x="1036" y="159"/>
                      <a:pt x="1049" y="166"/>
                    </a:cubicBezTo>
                    <a:lnTo>
                      <a:pt x="1056" y="166"/>
                    </a:lnTo>
                    <a:cubicBezTo>
                      <a:pt x="1056" y="173"/>
                      <a:pt x="1056" y="173"/>
                      <a:pt x="1065" y="173"/>
                    </a:cubicBezTo>
                    <a:cubicBezTo>
                      <a:pt x="1072" y="188"/>
                      <a:pt x="1072" y="202"/>
                      <a:pt x="1072" y="223"/>
                    </a:cubicBezTo>
                    <a:cubicBezTo>
                      <a:pt x="1079" y="231"/>
                      <a:pt x="1079" y="238"/>
                      <a:pt x="1079" y="245"/>
                    </a:cubicBezTo>
                    <a:lnTo>
                      <a:pt x="1079" y="259"/>
                    </a:lnTo>
                    <a:cubicBezTo>
                      <a:pt x="1072" y="266"/>
                      <a:pt x="1072" y="302"/>
                      <a:pt x="1072" y="309"/>
                    </a:cubicBezTo>
                    <a:cubicBezTo>
                      <a:pt x="1065" y="325"/>
                      <a:pt x="1065" y="332"/>
                      <a:pt x="1056" y="345"/>
                    </a:cubicBezTo>
                    <a:cubicBezTo>
                      <a:pt x="1056" y="361"/>
                      <a:pt x="1049" y="368"/>
                      <a:pt x="1049" y="375"/>
                    </a:cubicBezTo>
                    <a:cubicBezTo>
                      <a:pt x="1036" y="395"/>
                      <a:pt x="1022" y="404"/>
                      <a:pt x="999" y="418"/>
                    </a:cubicBezTo>
                    <a:cubicBezTo>
                      <a:pt x="992" y="425"/>
                      <a:pt x="986" y="425"/>
                      <a:pt x="970" y="432"/>
                    </a:cubicBezTo>
                    <a:lnTo>
                      <a:pt x="942" y="439"/>
                    </a:lnTo>
                    <a:cubicBezTo>
                      <a:pt x="913" y="439"/>
                      <a:pt x="892" y="447"/>
                      <a:pt x="870" y="447"/>
                    </a:cubicBezTo>
                    <a:cubicBezTo>
                      <a:pt x="827" y="447"/>
                      <a:pt x="784" y="447"/>
                      <a:pt x="741" y="432"/>
                    </a:cubicBezTo>
                    <a:cubicBezTo>
                      <a:pt x="697" y="425"/>
                      <a:pt x="661" y="411"/>
                      <a:pt x="625" y="388"/>
                    </a:cubicBezTo>
                    <a:cubicBezTo>
                      <a:pt x="611" y="382"/>
                      <a:pt x="590" y="368"/>
                      <a:pt x="582" y="352"/>
                    </a:cubicBezTo>
                    <a:cubicBezTo>
                      <a:pt x="575" y="352"/>
                      <a:pt x="568" y="345"/>
                      <a:pt x="561" y="338"/>
                    </a:cubicBezTo>
                    <a:lnTo>
                      <a:pt x="561" y="332"/>
                    </a:lnTo>
                    <a:lnTo>
                      <a:pt x="554" y="332"/>
                    </a:lnTo>
                    <a:lnTo>
                      <a:pt x="554" y="318"/>
                    </a:lnTo>
                    <a:cubicBezTo>
                      <a:pt x="547" y="288"/>
                      <a:pt x="554" y="231"/>
                      <a:pt x="561" y="202"/>
                    </a:cubicBezTo>
                    <a:lnTo>
                      <a:pt x="561" y="180"/>
                    </a:lnTo>
                    <a:cubicBezTo>
                      <a:pt x="561" y="173"/>
                      <a:pt x="568" y="173"/>
                      <a:pt x="568" y="166"/>
                    </a:cubicBezTo>
                    <a:cubicBezTo>
                      <a:pt x="568" y="152"/>
                      <a:pt x="575" y="145"/>
                      <a:pt x="575" y="137"/>
                    </a:cubicBezTo>
                    <a:cubicBezTo>
                      <a:pt x="590" y="123"/>
                      <a:pt x="597" y="116"/>
                      <a:pt x="604" y="116"/>
                    </a:cubicBezTo>
                    <a:lnTo>
                      <a:pt x="618" y="116"/>
                    </a:lnTo>
                    <a:cubicBezTo>
                      <a:pt x="618" y="116"/>
                      <a:pt x="640" y="116"/>
                      <a:pt x="677" y="109"/>
                    </a:cubicBezTo>
                    <a:close/>
                    <a:moveTo>
                      <a:pt x="130" y="0"/>
                    </a:moveTo>
                    <a:cubicBezTo>
                      <a:pt x="116" y="0"/>
                      <a:pt x="101" y="7"/>
                      <a:pt x="94" y="7"/>
                    </a:cubicBezTo>
                    <a:lnTo>
                      <a:pt x="73" y="7"/>
                    </a:lnTo>
                    <a:cubicBezTo>
                      <a:pt x="73" y="12"/>
                      <a:pt x="71" y="12"/>
                      <a:pt x="68" y="12"/>
                    </a:cubicBezTo>
                    <a:cubicBezTo>
                      <a:pt x="65" y="12"/>
                      <a:pt x="61" y="12"/>
                      <a:pt x="57" y="16"/>
                    </a:cubicBezTo>
                    <a:lnTo>
                      <a:pt x="57" y="23"/>
                    </a:lnTo>
                    <a:cubicBezTo>
                      <a:pt x="57" y="23"/>
                      <a:pt x="21" y="30"/>
                      <a:pt x="14" y="37"/>
                    </a:cubicBezTo>
                    <a:cubicBezTo>
                      <a:pt x="7" y="37"/>
                      <a:pt x="7" y="43"/>
                      <a:pt x="7" y="50"/>
                    </a:cubicBezTo>
                    <a:cubicBezTo>
                      <a:pt x="0" y="59"/>
                      <a:pt x="0" y="73"/>
                      <a:pt x="0" y="80"/>
                    </a:cubicBezTo>
                    <a:cubicBezTo>
                      <a:pt x="0" y="80"/>
                      <a:pt x="14" y="87"/>
                      <a:pt x="21" y="93"/>
                    </a:cubicBezTo>
                    <a:cubicBezTo>
                      <a:pt x="21" y="102"/>
                      <a:pt x="14" y="109"/>
                      <a:pt x="14" y="116"/>
                    </a:cubicBezTo>
                    <a:cubicBezTo>
                      <a:pt x="14" y="137"/>
                      <a:pt x="7" y="159"/>
                      <a:pt x="7" y="188"/>
                    </a:cubicBezTo>
                    <a:lnTo>
                      <a:pt x="7" y="231"/>
                    </a:lnTo>
                    <a:lnTo>
                      <a:pt x="7" y="238"/>
                    </a:lnTo>
                    <a:lnTo>
                      <a:pt x="7" y="245"/>
                    </a:lnTo>
                    <a:lnTo>
                      <a:pt x="7" y="252"/>
                    </a:lnTo>
                    <a:cubicBezTo>
                      <a:pt x="14" y="259"/>
                      <a:pt x="14" y="266"/>
                      <a:pt x="21" y="275"/>
                    </a:cubicBezTo>
                    <a:cubicBezTo>
                      <a:pt x="37" y="302"/>
                      <a:pt x="64" y="332"/>
                      <a:pt x="94" y="345"/>
                    </a:cubicBezTo>
                    <a:cubicBezTo>
                      <a:pt x="123" y="368"/>
                      <a:pt x="159" y="375"/>
                      <a:pt x="194" y="375"/>
                    </a:cubicBezTo>
                    <a:cubicBezTo>
                      <a:pt x="230" y="375"/>
                      <a:pt x="273" y="368"/>
                      <a:pt x="302" y="338"/>
                    </a:cubicBezTo>
                    <a:cubicBezTo>
                      <a:pt x="339" y="318"/>
                      <a:pt x="352" y="282"/>
                      <a:pt x="366" y="252"/>
                    </a:cubicBezTo>
                    <a:cubicBezTo>
                      <a:pt x="375" y="231"/>
                      <a:pt x="382" y="216"/>
                      <a:pt x="382" y="195"/>
                    </a:cubicBezTo>
                    <a:cubicBezTo>
                      <a:pt x="389" y="188"/>
                      <a:pt x="389" y="180"/>
                      <a:pt x="389" y="173"/>
                    </a:cubicBezTo>
                    <a:cubicBezTo>
                      <a:pt x="394" y="172"/>
                      <a:pt x="399" y="172"/>
                      <a:pt x="405" y="172"/>
                    </a:cubicBezTo>
                    <a:cubicBezTo>
                      <a:pt x="452" y="172"/>
                      <a:pt x="506" y="196"/>
                      <a:pt x="525" y="202"/>
                    </a:cubicBezTo>
                    <a:cubicBezTo>
                      <a:pt x="525" y="238"/>
                      <a:pt x="518" y="288"/>
                      <a:pt x="525" y="325"/>
                    </a:cubicBezTo>
                    <a:lnTo>
                      <a:pt x="525" y="338"/>
                    </a:lnTo>
                    <a:lnTo>
                      <a:pt x="532" y="345"/>
                    </a:lnTo>
                    <a:cubicBezTo>
                      <a:pt x="532" y="352"/>
                      <a:pt x="532" y="352"/>
                      <a:pt x="539" y="352"/>
                    </a:cubicBezTo>
                    <a:cubicBezTo>
                      <a:pt x="547" y="368"/>
                      <a:pt x="554" y="375"/>
                      <a:pt x="561" y="382"/>
                    </a:cubicBezTo>
                    <a:cubicBezTo>
                      <a:pt x="575" y="388"/>
                      <a:pt x="590" y="404"/>
                      <a:pt x="611" y="411"/>
                    </a:cubicBezTo>
                    <a:cubicBezTo>
                      <a:pt x="647" y="432"/>
                      <a:pt x="691" y="447"/>
                      <a:pt x="734" y="461"/>
                    </a:cubicBezTo>
                    <a:cubicBezTo>
                      <a:pt x="764" y="466"/>
                      <a:pt x="798" y="471"/>
                      <a:pt x="831" y="471"/>
                    </a:cubicBezTo>
                    <a:cubicBezTo>
                      <a:pt x="844" y="471"/>
                      <a:pt x="857" y="470"/>
                      <a:pt x="870" y="468"/>
                    </a:cubicBezTo>
                    <a:cubicBezTo>
                      <a:pt x="920" y="468"/>
                      <a:pt x="970" y="461"/>
                      <a:pt x="1013" y="439"/>
                    </a:cubicBezTo>
                    <a:cubicBezTo>
                      <a:pt x="1036" y="432"/>
                      <a:pt x="1056" y="418"/>
                      <a:pt x="1079" y="395"/>
                    </a:cubicBezTo>
                    <a:cubicBezTo>
                      <a:pt x="1086" y="382"/>
                      <a:pt x="1086" y="368"/>
                      <a:pt x="1092" y="361"/>
                    </a:cubicBezTo>
                    <a:cubicBezTo>
                      <a:pt x="1099" y="345"/>
                      <a:pt x="1099" y="338"/>
                      <a:pt x="1108" y="325"/>
                    </a:cubicBezTo>
                    <a:cubicBezTo>
                      <a:pt x="1115" y="318"/>
                      <a:pt x="1115" y="275"/>
                      <a:pt x="1122" y="259"/>
                    </a:cubicBezTo>
                    <a:cubicBezTo>
                      <a:pt x="1122" y="259"/>
                      <a:pt x="1129" y="245"/>
                      <a:pt x="1136" y="245"/>
                    </a:cubicBezTo>
                    <a:cubicBezTo>
                      <a:pt x="1136" y="238"/>
                      <a:pt x="1143" y="238"/>
                      <a:pt x="1151" y="231"/>
                    </a:cubicBezTo>
                    <a:lnTo>
                      <a:pt x="1294" y="275"/>
                    </a:lnTo>
                    <a:lnTo>
                      <a:pt x="1331" y="223"/>
                    </a:lnTo>
                    <a:lnTo>
                      <a:pt x="1143" y="145"/>
                    </a:lnTo>
                    <a:cubicBezTo>
                      <a:pt x="1129" y="145"/>
                      <a:pt x="1079" y="123"/>
                      <a:pt x="1079" y="123"/>
                    </a:cubicBezTo>
                    <a:cubicBezTo>
                      <a:pt x="1072" y="123"/>
                      <a:pt x="1072" y="123"/>
                      <a:pt x="1065" y="116"/>
                    </a:cubicBezTo>
                    <a:cubicBezTo>
                      <a:pt x="1049" y="116"/>
                      <a:pt x="1042" y="109"/>
                      <a:pt x="1029" y="109"/>
                    </a:cubicBezTo>
                    <a:cubicBezTo>
                      <a:pt x="1006" y="102"/>
                      <a:pt x="986" y="102"/>
                      <a:pt x="963" y="93"/>
                    </a:cubicBezTo>
                    <a:cubicBezTo>
                      <a:pt x="927" y="87"/>
                      <a:pt x="884" y="80"/>
                      <a:pt x="856" y="80"/>
                    </a:cubicBezTo>
                    <a:cubicBezTo>
                      <a:pt x="784" y="73"/>
                      <a:pt x="720" y="73"/>
                      <a:pt x="677" y="73"/>
                    </a:cubicBezTo>
                    <a:lnTo>
                      <a:pt x="611" y="73"/>
                    </a:lnTo>
                    <a:cubicBezTo>
                      <a:pt x="611" y="73"/>
                      <a:pt x="604" y="73"/>
                      <a:pt x="590" y="80"/>
                    </a:cubicBezTo>
                    <a:cubicBezTo>
                      <a:pt x="575" y="87"/>
                      <a:pt x="561" y="93"/>
                      <a:pt x="547" y="116"/>
                    </a:cubicBezTo>
                    <a:cubicBezTo>
                      <a:pt x="539" y="123"/>
                      <a:pt x="539" y="130"/>
                      <a:pt x="539" y="137"/>
                    </a:cubicBezTo>
                    <a:cubicBezTo>
                      <a:pt x="482" y="109"/>
                      <a:pt x="418" y="109"/>
                      <a:pt x="396" y="109"/>
                    </a:cubicBezTo>
                    <a:cubicBezTo>
                      <a:pt x="396" y="102"/>
                      <a:pt x="396" y="93"/>
                      <a:pt x="389" y="87"/>
                    </a:cubicBezTo>
                    <a:lnTo>
                      <a:pt x="389" y="73"/>
                    </a:lnTo>
                    <a:cubicBezTo>
                      <a:pt x="382" y="66"/>
                      <a:pt x="382" y="59"/>
                      <a:pt x="375" y="59"/>
                    </a:cubicBezTo>
                    <a:lnTo>
                      <a:pt x="366" y="50"/>
                    </a:lnTo>
                    <a:lnTo>
                      <a:pt x="359" y="50"/>
                    </a:lnTo>
                    <a:lnTo>
                      <a:pt x="359" y="43"/>
                    </a:lnTo>
                    <a:lnTo>
                      <a:pt x="346" y="43"/>
                    </a:lnTo>
                    <a:cubicBezTo>
                      <a:pt x="316" y="30"/>
                      <a:pt x="289" y="23"/>
                      <a:pt x="259" y="16"/>
                    </a:cubicBezTo>
                    <a:cubicBezTo>
                      <a:pt x="237" y="7"/>
                      <a:pt x="209" y="7"/>
                      <a:pt x="1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" name="Google Shape;2438;p51"/>
            <p:cNvGrpSpPr/>
            <p:nvPr/>
          </p:nvGrpSpPr>
          <p:grpSpPr>
            <a:xfrm>
              <a:off x="7732315" y="1409998"/>
              <a:ext cx="114150" cy="114196"/>
              <a:chOff x="-685100" y="4136737"/>
              <a:chExt cx="38359" cy="38359"/>
            </a:xfrm>
          </p:grpSpPr>
          <p:sp>
            <p:nvSpPr>
              <p:cNvPr id="2439" name="Google Shape;2439;p5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0" y="1"/>
                    </a:moveTo>
                    <a:lnTo>
                      <a:pt x="388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1"/>
              <p:cNvSpPr/>
              <p:nvPr/>
            </p:nvSpPr>
            <p:spPr>
              <a:xfrm>
                <a:off x="-685100" y="4136737"/>
                <a:ext cx="38359" cy="38359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9" fill="none" extrusionOk="0">
                    <a:moveTo>
                      <a:pt x="388" y="1"/>
                    </a:moveTo>
                    <a:lnTo>
                      <a:pt x="0" y="389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1" name="Google Shape;2441;p51"/>
            <p:cNvSpPr/>
            <p:nvPr/>
          </p:nvSpPr>
          <p:spPr>
            <a:xfrm>
              <a:off x="6130587" y="2079663"/>
              <a:ext cx="99155" cy="99350"/>
            </a:xfrm>
            <a:custGeom>
              <a:avLst/>
              <a:gdLst/>
              <a:ahLst/>
              <a:cxnLst/>
              <a:rect l="l" t="t" r="r" b="b"/>
              <a:pathLst>
                <a:path w="561" h="562" fill="none" extrusionOk="0">
                  <a:moveTo>
                    <a:pt x="561" y="282"/>
                  </a:moveTo>
                  <a:cubicBezTo>
                    <a:pt x="561" y="432"/>
                    <a:pt x="438" y="561"/>
                    <a:pt x="281" y="561"/>
                  </a:cubicBezTo>
                  <a:cubicBezTo>
                    <a:pt x="129" y="561"/>
                    <a:pt x="0" y="432"/>
                    <a:pt x="0" y="282"/>
                  </a:cubicBezTo>
                  <a:cubicBezTo>
                    <a:pt x="0" y="123"/>
                    <a:pt x="129" y="0"/>
                    <a:pt x="281" y="0"/>
                  </a:cubicBezTo>
                  <a:cubicBezTo>
                    <a:pt x="438" y="0"/>
                    <a:pt x="561" y="123"/>
                    <a:pt x="561" y="282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1"/>
            <p:cNvSpPr/>
            <p:nvPr/>
          </p:nvSpPr>
          <p:spPr>
            <a:xfrm>
              <a:off x="4489390" y="3340629"/>
              <a:ext cx="165226" cy="135250"/>
            </a:xfrm>
            <a:custGeom>
              <a:avLst/>
              <a:gdLst/>
              <a:ahLst/>
              <a:cxnLst/>
              <a:rect l="l" t="t" r="r" b="b"/>
              <a:pathLst>
                <a:path w="705" h="577" fill="none" extrusionOk="0">
                  <a:moveTo>
                    <a:pt x="353" y="577"/>
                  </a:moveTo>
                  <a:lnTo>
                    <a:pt x="252" y="511"/>
                  </a:lnTo>
                  <a:cubicBezTo>
                    <a:pt x="8" y="354"/>
                    <a:pt x="8" y="239"/>
                    <a:pt x="1" y="196"/>
                  </a:cubicBezTo>
                  <a:cubicBezTo>
                    <a:pt x="1" y="87"/>
                    <a:pt x="87" y="1"/>
                    <a:pt x="194" y="1"/>
                  </a:cubicBezTo>
                  <a:cubicBezTo>
                    <a:pt x="259" y="1"/>
                    <a:pt x="316" y="37"/>
                    <a:pt x="353" y="87"/>
                  </a:cubicBezTo>
                  <a:cubicBezTo>
                    <a:pt x="389" y="37"/>
                    <a:pt x="446" y="1"/>
                    <a:pt x="511" y="1"/>
                  </a:cubicBezTo>
                  <a:cubicBezTo>
                    <a:pt x="611" y="1"/>
                    <a:pt x="698" y="87"/>
                    <a:pt x="698" y="196"/>
                  </a:cubicBezTo>
                  <a:cubicBezTo>
                    <a:pt x="698" y="239"/>
                    <a:pt x="704" y="354"/>
                    <a:pt x="453" y="511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1"/>
            <p:cNvSpPr/>
            <p:nvPr/>
          </p:nvSpPr>
          <p:spPr>
            <a:xfrm>
              <a:off x="5368540" y="1659459"/>
              <a:ext cx="419133" cy="26503"/>
            </a:xfrm>
            <a:custGeom>
              <a:avLst/>
              <a:gdLst/>
              <a:ahLst/>
              <a:cxnLst/>
              <a:rect l="l" t="t" r="r" b="b"/>
              <a:pathLst>
                <a:path w="2641" h="167" fill="none" extrusionOk="0">
                  <a:moveTo>
                    <a:pt x="1" y="0"/>
                  </a:moveTo>
                  <a:cubicBezTo>
                    <a:pt x="216" y="0"/>
                    <a:pt x="216" y="166"/>
                    <a:pt x="441" y="166"/>
                  </a:cubicBezTo>
                  <a:cubicBezTo>
                    <a:pt x="656" y="166"/>
                    <a:pt x="656" y="0"/>
                    <a:pt x="879" y="0"/>
                  </a:cubicBezTo>
                  <a:cubicBezTo>
                    <a:pt x="1101" y="0"/>
                    <a:pt x="1101" y="166"/>
                    <a:pt x="1317" y="166"/>
                  </a:cubicBezTo>
                  <a:cubicBezTo>
                    <a:pt x="1540" y="166"/>
                    <a:pt x="1540" y="0"/>
                    <a:pt x="1762" y="0"/>
                  </a:cubicBezTo>
                  <a:cubicBezTo>
                    <a:pt x="1978" y="0"/>
                    <a:pt x="1978" y="166"/>
                    <a:pt x="2200" y="166"/>
                  </a:cubicBezTo>
                  <a:cubicBezTo>
                    <a:pt x="2416" y="166"/>
                    <a:pt x="2416" y="0"/>
                    <a:pt x="2640" y="0"/>
                  </a:cubicBezTo>
                </a:path>
              </a:pathLst>
            </a:cu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ization in the Classroom by Slidesgo">
  <a:themeElements>
    <a:clrScheme name="Simple Light">
      <a:dk1>
        <a:srgbClr val="191919"/>
      </a:dk1>
      <a:lt1>
        <a:srgbClr val="F3F3F3"/>
      </a:lt1>
      <a:dk2>
        <a:srgbClr val="4AAEBF"/>
      </a:dk2>
      <a:lt2>
        <a:srgbClr val="4F55AB"/>
      </a:lt2>
      <a:accent1>
        <a:srgbClr val="E8D24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F55A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310</Words>
  <Application>Microsoft Office PowerPoint</Application>
  <PresentationFormat>Презентация на цял екран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Nunito Light</vt:lpstr>
      <vt:lpstr>Anaheim</vt:lpstr>
      <vt:lpstr>Albert Sans</vt:lpstr>
      <vt:lpstr>DM Sans</vt:lpstr>
      <vt:lpstr>Digitization in the Classroom by Slidesgo</vt:lpstr>
      <vt:lpstr>Visitor counter</vt:lpstr>
      <vt:lpstr>Who are we?</vt:lpstr>
      <vt:lpstr>Content:</vt:lpstr>
      <vt:lpstr>Explanation</vt:lpstr>
      <vt:lpstr>Benefits of the visitor counter</vt:lpstr>
      <vt:lpstr>Chalenges</vt:lpstr>
      <vt:lpstr>Digital tools</vt:lpstr>
      <vt:lpstr>Work distribution</vt:lpstr>
      <vt:lpstr>To the project!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 counter</dc:title>
  <dc:creator>Hello</dc:creator>
  <cp:lastModifiedBy>Hello</cp:lastModifiedBy>
  <cp:revision>10</cp:revision>
  <dcterms:modified xsi:type="dcterms:W3CDTF">2024-07-03T20:15:18Z</dcterms:modified>
</cp:coreProperties>
</file>