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7DA"/>
    <a:srgbClr val="7599E1"/>
    <a:srgbClr val="40B1B9"/>
    <a:srgbClr val="497CAF"/>
    <a:srgbClr val="A47BAC"/>
    <a:srgbClr val="F6BA58"/>
    <a:srgbClr val="F8CA81"/>
    <a:srgbClr val="E5838A"/>
    <a:srgbClr val="E9B4B6"/>
    <a:srgbClr val="EEB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 autoAdjust="0"/>
    <p:restoredTop sz="85602" autoAdjust="0"/>
  </p:normalViewPr>
  <p:slideViewPr>
    <p:cSldViewPr>
      <p:cViewPr varScale="1">
        <p:scale>
          <a:sx n="98" d="100"/>
          <a:sy n="98" d="100"/>
        </p:scale>
        <p:origin x="20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5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489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텍스트 데이터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98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26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</a:t>
            </a:r>
            <a:r>
              <a:rPr lang="en-US" altLang="ko-KR" dirty="0"/>
              <a:t>HTML </a:t>
            </a:r>
            <a:r>
              <a:rPr lang="ko-KR" altLang="en-US" dirty="0"/>
              <a:t>문서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6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56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3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2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5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Superclass</a:t>
            </a:r>
            <a:r>
              <a:rPr lang="ko-KR" altLang="en-US" dirty="0"/>
              <a:t>에서 </a:t>
            </a:r>
            <a:r>
              <a:rPr lang="en-US" altLang="ko-KR" dirty="0" err="1"/>
              <a:t>HttpServlet</a:t>
            </a:r>
            <a:r>
              <a:rPr lang="ko-KR" altLang="en-US" dirty="0"/>
              <a:t>이 없을 때</a:t>
            </a:r>
            <a:endParaRPr lang="en-US" altLang="ko-KR" dirty="0"/>
          </a:p>
          <a:p>
            <a:r>
              <a:rPr lang="en-US" altLang="ko-KR" dirty="0"/>
              <a:t>. [Project]</a:t>
            </a:r>
            <a:r>
              <a:rPr lang="ko-KR" altLang="en-US" dirty="0"/>
              <a:t>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[Build Path] – [Configure Build Path…]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왼쪽 리스트에서 </a:t>
            </a:r>
            <a:r>
              <a:rPr lang="en-US" altLang="ko-KR" dirty="0"/>
              <a:t>[Project Facets]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창이 뜨면 </a:t>
            </a:r>
            <a:r>
              <a:rPr lang="en-US" altLang="ko-KR" dirty="0"/>
              <a:t>[Apply]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오른쪽 탭에서 </a:t>
            </a:r>
            <a:r>
              <a:rPr lang="en-US" altLang="ko-KR" dirty="0"/>
              <a:t>[Runtimes]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Apache Tomcat v9.0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[Apply and Close]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4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Console</a:t>
            </a:r>
            <a:r>
              <a:rPr lang="ko-KR" altLang="en-US" dirty="0"/>
              <a:t>화면에 결과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3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41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10096" r="60239" b="3795"/>
          <a:stretch/>
        </p:blipFill>
        <p:spPr>
          <a:xfrm>
            <a:off x="107504" y="692697"/>
            <a:ext cx="3528392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9" t="7995" r="57088" b="51050"/>
          <a:stretch/>
        </p:blipFill>
        <p:spPr>
          <a:xfrm>
            <a:off x="2411760" y="564464"/>
            <a:ext cx="2016224" cy="2808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6" t="74153"/>
          <a:stretch/>
        </p:blipFill>
        <p:spPr>
          <a:xfrm>
            <a:off x="7668344" y="5085184"/>
            <a:ext cx="1475084" cy="1772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067944" y="1112772"/>
            <a:ext cx="4537321" cy="2160241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67944" y="3328523"/>
            <a:ext cx="4445956" cy="504056"/>
          </a:xfrm>
        </p:spPr>
        <p:txBody>
          <a:bodyPr>
            <a:normAutofit/>
          </a:bodyPr>
          <a:lstStyle>
            <a:lvl1pPr marL="0" indent="0" algn="r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1" t="57351" r="6683" b="31098"/>
          <a:stretch/>
        </p:blipFill>
        <p:spPr>
          <a:xfrm>
            <a:off x="5148064" y="3933057"/>
            <a:ext cx="3384376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95936" y="404664"/>
            <a:ext cx="4032448" cy="1512168"/>
          </a:xfrm>
          <a:ln w="9525">
            <a:noFill/>
          </a:ln>
          <a:effectLst>
            <a:glow rad="114300">
              <a:schemeClr val="tx1">
                <a:alpha val="5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r="68902"/>
          <a:stretch/>
        </p:blipFill>
        <p:spPr>
          <a:xfrm>
            <a:off x="571" y="476672"/>
            <a:ext cx="2843237" cy="63808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6" t="10096" r="2745"/>
          <a:stretch/>
        </p:blipFill>
        <p:spPr>
          <a:xfrm>
            <a:off x="5004048" y="692696"/>
            <a:ext cx="3888432" cy="616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r="87804" b="77303"/>
          <a:stretch/>
        </p:blipFill>
        <p:spPr>
          <a:xfrm>
            <a:off x="571" y="188639"/>
            <a:ext cx="1115045" cy="1368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790" y="1677560"/>
            <a:ext cx="5770984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95536" y="2681108"/>
            <a:ext cx="4032448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47900" r="57876" b="40549"/>
          <a:stretch/>
        </p:blipFill>
        <p:spPr>
          <a:xfrm>
            <a:off x="395536" y="3284985"/>
            <a:ext cx="3456384" cy="792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571" y="429"/>
            <a:ext cx="9142857" cy="1988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46643"/>
            <a:ext cx="5904656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571" y="429"/>
            <a:ext cx="9142857" cy="1988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2548"/>
            <a:ext cx="9142857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84000" y="147600"/>
            <a:ext cx="5904656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600" b="1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cs typeface="Arial" pitchFamily="34" charset="0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01D7-0EF8-42A4-B6F4-C2BD2ECC42D7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67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39952" y="1628800"/>
            <a:ext cx="4490952" cy="16852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/>
              <a:t>Servlet</a:t>
            </a:r>
            <a:br>
              <a:rPr lang="en-US" altLang="ko-KR" sz="4800" dirty="0"/>
            </a:br>
            <a:r>
              <a:rPr lang="ko-KR" altLang="en-US" sz="4800" dirty="0"/>
              <a:t>실습 순서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MyServlet02.java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@WebServlet(“/myservlet02”)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MyServlet02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(“MyServlet02”);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("text/plain;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3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15160-056F-4A44-A1A7-8B5C89D3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1" y="1432849"/>
            <a:ext cx="6080214" cy="4381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A934D7-6D0C-4620-93F1-136C39D3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150500"/>
            <a:ext cx="558242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MyServlet03.java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@WebServlet(“/myservlet03”)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MyServlet03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(“MyServlet03”);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("text/html;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(“&lt;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h2&gt;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.&lt;/h2&gt;");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(“&lt;h3&gt;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&lt;/h3&gt;");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4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76B96D-84FB-4BDD-B9FF-6D112E96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1" y="1432849"/>
            <a:ext cx="6080214" cy="4381947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3285A-7530-4DB2-9214-5F57702D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093342"/>
            <a:ext cx="565864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만들어서 아래와 같이 출력하는 </a:t>
            </a:r>
            <a:r>
              <a:rPr lang="ko-KR" altLang="en-US" sz="2000" dirty="0" err="1"/>
              <a:t>서블릿을</a:t>
            </a:r>
            <a:r>
              <a:rPr lang="en-US" altLang="ko-KR" sz="2000" dirty="0"/>
              <a:t> </a:t>
            </a:r>
            <a:r>
              <a:rPr lang="ko-KR" altLang="en-US" sz="2000" dirty="0"/>
              <a:t>작성하세요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FA106-A3B8-4E6A-AECB-FACC3CDC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80928"/>
            <a:ext cx="3451146" cy="19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수정해서 </a:t>
            </a:r>
            <a:r>
              <a:rPr lang="en-US" altLang="ko-KR" sz="2000" dirty="0"/>
              <a:t>MyServlet05.java</a:t>
            </a:r>
            <a:r>
              <a:rPr lang="ko-KR" altLang="en-US" sz="2000" dirty="0"/>
              <a:t>를 만들어 보세요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3B3BE5-66B8-4A34-9861-D8C7CEA4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77" y="2807496"/>
            <a:ext cx="4673445" cy="19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[File]-[New]-[Dynamic Web Project]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29A838-F34D-49DB-B92C-2540656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1988840"/>
            <a:ext cx="5630061" cy="4334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[Dynamic Web Project]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없을 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[Help]-[Install New Software] </a:t>
            </a:r>
            <a:r>
              <a:rPr lang="ko-KR" altLang="en-US" sz="1600" dirty="0"/>
              <a:t>에서 그림과 같이 선택 후 설치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E4783-BD15-4A69-84CC-6E0FE6EF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72" y="2204864"/>
            <a:ext cx="5915056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359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</a:t>
            </a:r>
            <a:r>
              <a:rPr lang="en-US" altLang="ko-KR" sz="2000" dirty="0"/>
              <a:t> “</a:t>
            </a:r>
            <a:r>
              <a:rPr lang="en-US" altLang="ko-KR" sz="2000" b="1" dirty="0" err="1"/>
              <a:t>ServletStudy</a:t>
            </a:r>
            <a:r>
              <a:rPr lang="en-US" altLang="ko-KR" sz="2000" dirty="0"/>
              <a:t>”</a:t>
            </a:r>
            <a:r>
              <a:rPr lang="ko-KR" altLang="en-US" sz="2000" dirty="0"/>
              <a:t>를 입력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[Next] - [Next]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[Generate</a:t>
            </a:r>
            <a:r>
              <a:rPr lang="ko-KR" altLang="en-US" sz="2000" dirty="0"/>
              <a:t> </a:t>
            </a:r>
            <a:r>
              <a:rPr lang="en-US" altLang="ko-KR" sz="2000" dirty="0"/>
              <a:t>web.xml</a:t>
            </a:r>
            <a:r>
              <a:rPr lang="ko-KR" altLang="en-US" sz="2000" dirty="0"/>
              <a:t> </a:t>
            </a:r>
            <a:r>
              <a:rPr lang="en-US" altLang="ko-KR" sz="2000" dirty="0"/>
              <a:t>deployment</a:t>
            </a:r>
            <a:r>
              <a:rPr lang="ko-KR" altLang="en-US" sz="2000" dirty="0"/>
              <a:t> </a:t>
            </a:r>
            <a:r>
              <a:rPr lang="en-US" altLang="ko-KR" sz="2000" dirty="0"/>
              <a:t>descriptor]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[Finish]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BA980-6E72-4989-80FB-6FE3F546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82" y="3249233"/>
            <a:ext cx="2762636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821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서블릿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[Java Resources] </a:t>
            </a:r>
            <a:r>
              <a:rPr lang="ko-KR" altLang="en-US" sz="2000" dirty="0"/>
              <a:t>또는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/main/java]</a:t>
            </a:r>
            <a:r>
              <a:rPr lang="ko-KR" altLang="en-US" sz="2000" dirty="0"/>
              <a:t>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패키지 생성 </a:t>
            </a:r>
            <a:r>
              <a:rPr lang="en-US" altLang="ko-KR" sz="2000" dirty="0"/>
              <a:t>: </a:t>
            </a:r>
            <a:r>
              <a:rPr lang="en-US" altLang="ko-KR" sz="1600" b="1" dirty="0" err="1"/>
              <a:t>edu.pnu.servlet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생성된 패키지에서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클래스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7C474-8DDD-4AC3-90AC-FF3DBCFC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36" y="2420888"/>
            <a:ext cx="3737360" cy="4260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A77C64-D7A3-4B04-BB5B-E0E66959EA80}"/>
              </a:ext>
            </a:extLst>
          </p:cNvPr>
          <p:cNvSpPr/>
          <p:nvPr/>
        </p:nvSpPr>
        <p:spPr>
          <a:xfrm>
            <a:off x="5940152" y="4437112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90C743-6F0B-487E-BFDE-3B954797E6D9}"/>
              </a:ext>
            </a:extLst>
          </p:cNvPr>
          <p:cNvSpPr/>
          <p:nvPr/>
        </p:nvSpPr>
        <p:spPr>
          <a:xfrm>
            <a:off x="5940152" y="3818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CD768-F8CC-4E5A-8C3F-D5ABEA1C7BED}"/>
              </a:ext>
            </a:extLst>
          </p:cNvPr>
          <p:cNvSpPr/>
          <p:nvPr/>
        </p:nvSpPr>
        <p:spPr>
          <a:xfrm>
            <a:off x="5940152" y="3314168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MyServlet01.java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edu.pnu.servlet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javax.servlet.http.HttpServlet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endParaRPr lang="en-US" altLang="ko-KR" sz="14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MyServlet01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1. Default Serial Versio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 ID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// 2. Control + space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(“MyServlet01”);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54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 …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: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edu.pnu.servlet.MyServlet01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4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/myservlet01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서블릿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클래스를 </a:t>
            </a:r>
            <a:r>
              <a:rPr lang="ko-KR" altLang="en-US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톰캣에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등록하는 과정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80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안쓰는 거임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38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[Run As] – [Run on Server]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5E2CED-D954-4527-983E-64CE6F23D591}"/>
              </a:ext>
            </a:extLst>
          </p:cNvPr>
          <p:cNvGrpSpPr/>
          <p:nvPr/>
        </p:nvGrpSpPr>
        <p:grpSpPr>
          <a:xfrm>
            <a:off x="5220072" y="692696"/>
            <a:ext cx="3504814" cy="5794723"/>
            <a:chOff x="4811602" y="497183"/>
            <a:chExt cx="3504814" cy="579472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5B53C77-A96E-4374-BAE6-EA865BA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602" y="497183"/>
              <a:ext cx="3504814" cy="57947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FABC6A-1EB4-47C9-9E47-E2D4A92C5F7E}"/>
                </a:ext>
              </a:extLst>
            </p:cNvPr>
            <p:cNvSpPr/>
            <p:nvPr/>
          </p:nvSpPr>
          <p:spPr>
            <a:xfrm>
              <a:off x="5076056" y="3645024"/>
              <a:ext cx="100811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25DC85-AA73-4A0E-A14B-FC0F0B4140AD}"/>
                </a:ext>
              </a:extLst>
            </p:cNvPr>
            <p:cNvSpPr/>
            <p:nvPr/>
          </p:nvSpPr>
          <p:spPr>
            <a:xfrm>
              <a:off x="4811602" y="5301208"/>
              <a:ext cx="213666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41EE45-684D-48DA-AAE8-8945FBA8DF90}"/>
                </a:ext>
              </a:extLst>
            </p:cNvPr>
            <p:cNvSpPr/>
            <p:nvPr/>
          </p:nvSpPr>
          <p:spPr>
            <a:xfrm>
              <a:off x="6876256" y="5939780"/>
              <a:ext cx="792088" cy="352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7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2883B-A10B-44F6-B5C7-9D732D87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93643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562EC-8956-4D5B-8653-0CAC871F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11" y="2780928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B67FDA-5BD3-48BA-9B06-FA76280E2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3429000"/>
            <a:ext cx="5591955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48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269</Words>
  <Application>Microsoft Office PowerPoint</Application>
  <PresentationFormat>화면 슬라이드 쇼(4:3)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Servlet 실습 순서</vt:lpstr>
      <vt:lpstr>프로젝트 생성</vt:lpstr>
      <vt:lpstr>프로젝트 생성</vt:lpstr>
      <vt:lpstr>프로젝트 생성</vt:lpstr>
      <vt:lpstr>서블릿 생성</vt:lpstr>
      <vt:lpstr>MyServlet01.java</vt:lpstr>
      <vt:lpstr>web.xml</vt:lpstr>
      <vt:lpstr>프로젝트 실행</vt:lpstr>
      <vt:lpstr>프로젝트 실행</vt:lpstr>
      <vt:lpstr>MyServlet02.java</vt:lpstr>
      <vt:lpstr>프로젝트 실행</vt:lpstr>
      <vt:lpstr>MyServlet03.java</vt:lpstr>
      <vt:lpstr>프로젝트 실행</vt:lpstr>
      <vt:lpstr>프로젝트 실습</vt:lpstr>
      <vt:lpstr>프로젝트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[고급형]삼각형 패턴 디자인(자동완성형포함)</dc:title>
  <dc:creator>피피티월드(http://www.pptworld.co.kr)</dc:creator>
  <dc:description>본 저작물의 저작권은 피피티월드에 있습니다.
- (주)지커뮤니케이션</dc:description>
  <cp:lastModifiedBy>SW</cp:lastModifiedBy>
  <cp:revision>572</cp:revision>
  <dcterms:created xsi:type="dcterms:W3CDTF">2013-02-15T08:00:52Z</dcterms:created>
  <dcterms:modified xsi:type="dcterms:W3CDTF">2023-02-16T01:46:25Z</dcterms:modified>
</cp:coreProperties>
</file>