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827" r:id="rId2"/>
    <p:sldId id="826" r:id="rId3"/>
    <p:sldId id="828" r:id="rId4"/>
    <p:sldId id="829" r:id="rId5"/>
    <p:sldId id="831" r:id="rId6"/>
    <p:sldId id="832" r:id="rId7"/>
    <p:sldId id="833" r:id="rId8"/>
    <p:sldId id="834" r:id="rId9"/>
    <p:sldId id="835" r:id="rId10"/>
    <p:sldId id="83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상현" initials="이" lastIdx="1" clrIdx="0">
    <p:extLst>
      <p:ext uri="{19B8F6BF-5375-455C-9EA6-DF929625EA0E}">
        <p15:presenceInfo xmlns:p15="http://schemas.microsoft.com/office/powerpoint/2012/main" userId="befaa5fdb6849c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2" autoAdjust="0"/>
    <p:restoredTop sz="85106" autoAdjust="0"/>
  </p:normalViewPr>
  <p:slideViewPr>
    <p:cSldViewPr>
      <p:cViewPr varScale="1">
        <p:scale>
          <a:sx n="73" d="100"/>
          <a:sy n="73" d="100"/>
        </p:scale>
        <p:origin x="90" y="192"/>
      </p:cViewPr>
      <p:guideLst>
        <p:guide orient="horz" pos="2160"/>
        <p:guide pos="3840"/>
        <p:guide orient="horz" pos="210"/>
        <p:guide orient="horz" pos="4110"/>
      </p:guideLst>
    </p:cSldViewPr>
  </p:slideViewPr>
  <p:outlineViewPr>
    <p:cViewPr>
      <p:scale>
        <a:sx n="33" d="100"/>
        <a:sy n="33" d="100"/>
      </p:scale>
      <p:origin x="0" y="-278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52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7746A-D072-4474-A277-43C1A1104B9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940ED-02CD-4C56-A6EA-21BB60A35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37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1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6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6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4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6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8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4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05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940ED-02CD-4C56-A6EA-21BB60A3532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4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2464" y="2143116"/>
            <a:ext cx="10191821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7715" y="3786190"/>
            <a:ext cx="1000132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500176"/>
            <a:ext cx="109728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7528" y="1428736"/>
            <a:ext cx="10953827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91779" y="-15949"/>
            <a:ext cx="2000221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91779" y="285728"/>
            <a:ext cx="1619261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486928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38096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634" y="285728"/>
            <a:ext cx="11406407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"/>
            <a:ext cx="608637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071810"/>
            <a:ext cx="10287072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712" y="4500570"/>
            <a:ext cx="10287072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666712" y="4429132"/>
            <a:ext cx="1028707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12192043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1047709" y="1643050"/>
            <a:ext cx="5048291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6286501" y="1643050"/>
            <a:ext cx="5047488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666718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666717" y="5429264"/>
            <a:ext cx="5340096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6289243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6286502" y="5429264"/>
            <a:ext cx="5334037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13" name="직사각형 12"/>
          <p:cNvSpPr/>
          <p:nvPr/>
        </p:nvSpPr>
        <p:spPr>
          <a:xfrm>
            <a:off x="1181322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428604"/>
            <a:ext cx="10915688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380960" y="263808"/>
            <a:ext cx="1181104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666712" y="285728"/>
            <a:ext cx="10858576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1006231"/>
            <a:ext cx="2952771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3714753" y="1000108"/>
            <a:ext cx="7810500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12192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876"/>
            <a:ext cx="4381531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4714884"/>
            <a:ext cx="4381531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572272"/>
            <a:ext cx="38608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5333995" y="1071546"/>
            <a:ext cx="5619789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12192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16472" y="274638"/>
            <a:ext cx="11394569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8866A0-8083-43B5-B4AB-E6040FB2CF9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72272"/>
            <a:ext cx="38608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7DD81F5-17FD-4CFE-810A-3954486360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emb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member/%7bid%7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8832304" y="2252669"/>
            <a:ext cx="309634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1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edu.pnu.controller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MemberController.java : </a:t>
            </a:r>
            <a:r>
              <a:rPr lang="ko-KR" altLang="en-US" sz="1400" dirty="0" err="1"/>
              <a:t>웹브라우저를</a:t>
            </a:r>
            <a:r>
              <a:rPr lang="ko-KR" altLang="en-US" sz="1400" dirty="0"/>
              <a:t> 통한 요청을 받아들이는 컨트롤러 객체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edu.pnu.service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MemberService.java : </a:t>
            </a:r>
            <a:r>
              <a:rPr lang="ko-KR" altLang="en-US" sz="1400" dirty="0"/>
              <a:t>요청에 대한 데이터를 제공하는 서비스 객체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ko-KR" altLang="en-US" sz="1400" dirty="0"/>
              <a:t>생성자에서 임시 데이터 생성 </a:t>
            </a:r>
            <a:r>
              <a:rPr lang="en-US" altLang="ko-KR" sz="1400" dirty="0"/>
              <a:t>: List&lt;</a:t>
            </a:r>
            <a:r>
              <a:rPr lang="en-US" altLang="ko-KR" sz="1400" dirty="0" err="1"/>
              <a:t>MemberVO</a:t>
            </a:r>
            <a:r>
              <a:rPr lang="en-US" altLang="ko-KR" sz="1400" dirty="0"/>
              <a:t>&gt; list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edu.pnu.domain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MemberVO.java : </a:t>
            </a:r>
            <a:r>
              <a:rPr lang="ko-KR" altLang="en-US" sz="1400" dirty="0"/>
              <a:t>데이터 객체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9192345" y="263844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192345" y="3764837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MemberService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10380476" y="1772581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0380476" y="2998484"/>
            <a:ext cx="0" cy="766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F30AC9-F46C-42D6-9AB7-CC9C80746B3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0373408" y="4124877"/>
            <a:ext cx="7068" cy="841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9192345" y="1412541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770E90-F0B6-4AA0-84D5-4E5EB5CCE6C9}"/>
              </a:ext>
            </a:extLst>
          </p:cNvPr>
          <p:cNvSpPr/>
          <p:nvPr/>
        </p:nvSpPr>
        <p:spPr>
          <a:xfrm>
            <a:off x="2675620" y="4257092"/>
            <a:ext cx="2916324" cy="169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pass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regidate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" name="순서도: 다중 문서 6">
            <a:extLst>
              <a:ext uri="{FF2B5EF4-FFF2-40B4-BE49-F238E27FC236}">
                <a16:creationId xmlns:a16="http://schemas.microsoft.com/office/drawing/2014/main" id="{99274198-D551-4773-B58B-AC316A041071}"/>
              </a:ext>
            </a:extLst>
          </p:cNvPr>
          <p:cNvSpPr/>
          <p:nvPr/>
        </p:nvSpPr>
        <p:spPr>
          <a:xfrm>
            <a:off x="9595208" y="4966082"/>
            <a:ext cx="1368152" cy="9587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12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6600056" y="1604596"/>
            <a:ext cx="5472608" cy="3438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6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Mission51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데이터베이스 접근을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Spring Data JPA</a:t>
            </a:r>
            <a:r>
              <a:rPr lang="ko-KR" altLang="en-US" sz="1600" dirty="0"/>
              <a:t>를 이용하는 방식으로 변경한 버전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124509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9300356" y="2350412"/>
            <a:ext cx="0" cy="22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849712" y="5603683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76446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D9D5D-F73D-4B44-9CBE-FED338BB4329}"/>
              </a:ext>
            </a:extLst>
          </p:cNvPr>
          <p:cNvSpPr/>
          <p:nvPr/>
        </p:nvSpPr>
        <p:spPr>
          <a:xfrm>
            <a:off x="6833489" y="361012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RequestLogRepository</a:t>
            </a:r>
            <a:endParaRPr lang="ko-KR" altLang="en-US" sz="1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3E29E1B-4BE6-4EE8-AF81-4A558C8DC9E9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8324949" y="2634715"/>
            <a:ext cx="672078" cy="1278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1C23DD-6108-4284-AC81-E1D7C1131DE2}"/>
              </a:ext>
            </a:extLst>
          </p:cNvPr>
          <p:cNvCxnSpPr>
            <a:cxnSpLocks/>
            <a:stCxn id="26" idx="2"/>
            <a:endCxn id="12" idx="2"/>
          </p:cNvCxnSpPr>
          <p:nvPr/>
        </p:nvCxnSpPr>
        <p:spPr>
          <a:xfrm rot="16200000" flipH="1">
            <a:off x="7438886" y="4552896"/>
            <a:ext cx="1993561" cy="8280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69DE50-0B1B-40A6-9CE9-CB311A91A9B7}"/>
              </a:ext>
            </a:extLst>
          </p:cNvPr>
          <p:cNvCxnSpPr>
            <a:cxnSpLocks/>
            <a:stCxn id="24" idx="2"/>
            <a:endCxn id="12" idx="4"/>
          </p:cNvCxnSpPr>
          <p:nvPr/>
        </p:nvCxnSpPr>
        <p:spPr>
          <a:xfrm rot="5400000">
            <a:off x="9365100" y="4678911"/>
            <a:ext cx="1993561" cy="5760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CD1BA0-A9C4-4457-86B6-E5DAEFC7AFB9}"/>
              </a:ext>
            </a:extLst>
          </p:cNvPr>
          <p:cNvSpPr/>
          <p:nvPr/>
        </p:nvSpPr>
        <p:spPr>
          <a:xfrm>
            <a:off x="9461780" y="361012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MemberRepository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DACDEF-0521-4D20-B3A7-1D923B4507E8}"/>
              </a:ext>
            </a:extLst>
          </p:cNvPr>
          <p:cNvSpPr/>
          <p:nvPr/>
        </p:nvSpPr>
        <p:spPr>
          <a:xfrm>
            <a:off x="6833489" y="4100304"/>
            <a:ext cx="5004553" cy="2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Persistence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3BA70A-C170-4E45-8BBF-5ABF20193449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rot="16200000" flipH="1">
            <a:off x="9639094" y="2599305"/>
            <a:ext cx="672078" cy="134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65AFA9-EF99-4367-915D-BD7C841877BC}"/>
              </a:ext>
            </a:extLst>
          </p:cNvPr>
          <p:cNvSpPr/>
          <p:nvPr/>
        </p:nvSpPr>
        <p:spPr>
          <a:xfrm>
            <a:off x="6675172" y="3464923"/>
            <a:ext cx="5321185" cy="10441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332656"/>
            <a:ext cx="8928992" cy="61912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Mission 1 - Controller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3"/>
              </a:rPr>
              <a:t>http://localhost:8080/member</a:t>
            </a:r>
            <a:r>
              <a:rPr lang="en-US" altLang="ko-KR" sz="1600" dirty="0"/>
              <a:t> : method=“get”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모든 멤버 정보를 </a:t>
            </a:r>
            <a:r>
              <a:rPr lang="en-US" altLang="ko-KR" sz="1400" dirty="0"/>
              <a:t>JSON </a:t>
            </a:r>
            <a:r>
              <a:rPr lang="ko-KR" altLang="en-US" sz="1400" dirty="0"/>
              <a:t>형태로 브라우저에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getMembers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http://localhost:8080/member/{id}</a:t>
            </a:r>
            <a:r>
              <a:rPr lang="en-US" altLang="ko-KR" sz="1600" dirty="0"/>
              <a:t> : method=“get”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아이디가 </a:t>
            </a:r>
            <a:r>
              <a:rPr lang="en-US" altLang="ko-KR" sz="1400" dirty="0"/>
              <a:t>{Id} </a:t>
            </a:r>
            <a:r>
              <a:rPr lang="ko-KR" altLang="en-US" sz="1400" dirty="0"/>
              <a:t>인 </a:t>
            </a:r>
            <a:r>
              <a:rPr lang="en-US" altLang="ko-KR" sz="1400" dirty="0"/>
              <a:t>member</a:t>
            </a:r>
            <a:r>
              <a:rPr lang="ko-KR" altLang="en-US" sz="1400" dirty="0"/>
              <a:t>를 찾아서 브라우저에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</a:t>
            </a:r>
            <a:r>
              <a:rPr lang="en-US" altLang="ko-KR" sz="1600" dirty="0"/>
              <a:t> : method=“post”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추가하고자 하는 </a:t>
            </a:r>
            <a:r>
              <a:rPr lang="en-US" altLang="ko-KR" sz="1400" dirty="0"/>
              <a:t>member</a:t>
            </a:r>
            <a:r>
              <a:rPr lang="ko-KR" altLang="en-US" sz="1400" dirty="0"/>
              <a:t> 정보를 전달</a:t>
            </a:r>
            <a:r>
              <a:rPr lang="en-US" altLang="ko-KR" sz="1400" dirty="0"/>
              <a:t>, </a:t>
            </a:r>
            <a:r>
              <a:rPr lang="ko-KR" altLang="en-US" sz="1400" dirty="0"/>
              <a:t>추가된 객체를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ko-KR" altLang="en-US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</a:t>
            </a:r>
            <a:r>
              <a:rPr lang="en-US" altLang="ko-KR" sz="1600" dirty="0"/>
              <a:t> : method=“put”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수정 대상 객체 정보를 전달</a:t>
            </a:r>
            <a:r>
              <a:rPr lang="en-US" altLang="ko-KR" sz="1400" dirty="0"/>
              <a:t>, </a:t>
            </a:r>
            <a:r>
              <a:rPr lang="ko-KR" altLang="en-US" sz="1400" dirty="0"/>
              <a:t>수정된 객체를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updateMembers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http://localhost:8080/member/{id}</a:t>
            </a:r>
            <a:r>
              <a:rPr lang="en-US" altLang="ko-KR" sz="1600" dirty="0"/>
              <a:t> : method=“delete”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아이디가 </a:t>
            </a:r>
            <a:r>
              <a:rPr lang="en-US" altLang="ko-KR" sz="1400" dirty="0"/>
              <a:t>{Id} </a:t>
            </a:r>
            <a:r>
              <a:rPr lang="ko-KR" altLang="en-US" sz="1400" dirty="0"/>
              <a:t>인 </a:t>
            </a:r>
            <a:r>
              <a:rPr lang="en-US" altLang="ko-KR" sz="1400" dirty="0"/>
              <a:t>member</a:t>
            </a:r>
            <a:r>
              <a:rPr lang="ko-KR" altLang="en-US" sz="1400" dirty="0"/>
              <a:t>를 찾아서 삭제</a:t>
            </a:r>
            <a:r>
              <a:rPr lang="en-US" altLang="ko-KR" sz="1400" dirty="0"/>
              <a:t>, </a:t>
            </a:r>
            <a:r>
              <a:rPr lang="ko-KR" altLang="en-US" sz="1400"/>
              <a:t>브라우저에는 삭제된 객체를 출력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removeMember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@PathVariable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553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332656"/>
            <a:ext cx="8928992" cy="6191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create table member 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id int </a:t>
            </a:r>
            <a:r>
              <a:rPr lang="en-US" altLang="ko-KR" sz="2000" dirty="0" err="1"/>
              <a:t>auto_increment</a:t>
            </a:r>
            <a:r>
              <a:rPr lang="en-US" altLang="ko-KR" sz="2000" dirty="0"/>
              <a:t> primary key,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pass varchar(10)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name varchar(20)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regidate</a:t>
            </a:r>
            <a:r>
              <a:rPr lang="en-US" altLang="ko-KR" sz="2000" dirty="0"/>
              <a:t> date default </a:t>
            </a:r>
            <a:r>
              <a:rPr lang="en-US" altLang="ko-KR" sz="2000" dirty="0" err="1"/>
              <a:t>current_timestamp</a:t>
            </a:r>
            <a:r>
              <a:rPr lang="en-US" altLang="ko-KR" sz="2000" dirty="0"/>
              <a:t> not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(‘pass1’, ‘name1’);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(‘pass2’, ‘name2’);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(‘pass3’, ‘name3’);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(‘pass4’, ‘name4’);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Insert into member (pass, name) values (‘pass5’, ‘name5’);</a:t>
            </a:r>
          </a:p>
        </p:txBody>
      </p:sp>
    </p:spTree>
    <p:extLst>
      <p:ext uri="{BB962C8B-B14F-4D97-AF65-F5344CB8AC3E}">
        <p14:creationId xmlns:p14="http://schemas.microsoft.com/office/powerpoint/2010/main" val="230984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8832304" y="2252669"/>
            <a:ext cx="309634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2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Mission1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MemberService</a:t>
            </a:r>
            <a:r>
              <a:rPr lang="ko-KR" altLang="en-US" sz="1600" dirty="0"/>
              <a:t>에서 데이터를 제공하는 방식에서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MemberDao</a:t>
            </a:r>
            <a:r>
              <a:rPr lang="ko-KR" altLang="en-US" sz="1600" dirty="0"/>
              <a:t>를 만들어서 </a:t>
            </a:r>
            <a:r>
              <a:rPr lang="en-US" altLang="ko-KR" sz="1600" dirty="0"/>
              <a:t>H2 </a:t>
            </a:r>
            <a:r>
              <a:rPr lang="ko-KR" altLang="en-US" sz="1600" dirty="0"/>
              <a:t>데이터베이스에서 제공하는 방식으로 업그레이드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edu.pnu.controller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MemberController.java : </a:t>
            </a:r>
            <a:r>
              <a:rPr lang="ko-KR" altLang="en-US" sz="1400" dirty="0" err="1"/>
              <a:t>웹브라우저를</a:t>
            </a:r>
            <a:r>
              <a:rPr lang="ko-KR" altLang="en-US" sz="1400" dirty="0"/>
              <a:t> 통한 요청을 받아들이는 컨트롤러 객체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edu.pnu.dao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MemberDao.java : </a:t>
            </a:r>
            <a:r>
              <a:rPr lang="ko-KR" altLang="en-US" sz="1400" dirty="0"/>
              <a:t>데이터베이스 접근 객체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edu.pnu.domain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MemberVO.java : </a:t>
            </a:r>
            <a:r>
              <a:rPr lang="ko-KR" altLang="en-US" sz="1400" dirty="0"/>
              <a:t>데이터 객체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9192345" y="263844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MemberController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192345" y="3764837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MemberDao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10380476" y="1772581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0380476" y="2998484"/>
            <a:ext cx="0" cy="766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9768408" y="4869160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F30AC9-F46C-42D6-9AB7-CC9C80746B3A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>
            <a:off x="10380476" y="4124877"/>
            <a:ext cx="0" cy="744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9192345" y="1412541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9192345" y="3226076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1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7805590" y="1748612"/>
            <a:ext cx="2970930" cy="2976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3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Mission2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MemberDao</a:t>
            </a:r>
            <a:r>
              <a:rPr lang="ko-KR" altLang="en-US" sz="1600" dirty="0"/>
              <a:t>를 </a:t>
            </a:r>
            <a:r>
              <a:rPr lang="en-US" altLang="ko-KR" sz="1600" dirty="0"/>
              <a:t>Interface</a:t>
            </a:r>
            <a:r>
              <a:rPr lang="ko-KR" altLang="en-US" sz="1600" dirty="0"/>
              <a:t>로 변경하고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기존 </a:t>
            </a:r>
            <a:r>
              <a:rPr lang="en-US" altLang="ko-KR" sz="1600" dirty="0" err="1"/>
              <a:t>MemberDao</a:t>
            </a:r>
            <a:r>
              <a:rPr lang="ko-KR" altLang="en-US" sz="1600" dirty="0"/>
              <a:t>를 </a:t>
            </a:r>
            <a:r>
              <a:rPr lang="en-US" altLang="ko-KR" sz="1600" dirty="0"/>
              <a:t>MemberDaoH2Impl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Mission1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MemberService</a:t>
            </a:r>
            <a:r>
              <a:rPr lang="ko-KR" altLang="en-US" sz="1600" dirty="0"/>
              <a:t>에서 제공하던 것을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MemberDaoListImpl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만들어서 구현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edu.pnu.dao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MemberDao.java : </a:t>
            </a:r>
            <a:r>
              <a:rPr lang="ko-KR" altLang="en-US" sz="1400" dirty="0"/>
              <a:t>데이터 접근 인터페이스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MemberDaoH2Impl.java</a:t>
            </a:r>
          </a:p>
          <a:p>
            <a:pPr lvl="4">
              <a:lnSpc>
                <a:spcPct val="150000"/>
              </a:lnSpc>
            </a:pPr>
            <a:r>
              <a:rPr lang="en-US" altLang="ko-KR" sz="1000" dirty="0"/>
              <a:t>H2 </a:t>
            </a:r>
            <a:r>
              <a:rPr lang="ko-KR" altLang="en-US" sz="1000" dirty="0"/>
              <a:t>데이터베이스 접근 방식의 </a:t>
            </a:r>
            <a:r>
              <a:rPr lang="en-US" altLang="ko-KR" sz="1000" dirty="0" err="1"/>
              <a:t>MemberDao</a:t>
            </a:r>
            <a:r>
              <a:rPr lang="en-US" altLang="ko-KR" sz="1000" dirty="0"/>
              <a:t> </a:t>
            </a:r>
            <a:r>
              <a:rPr lang="ko-KR" altLang="en-US" sz="1000" dirty="0"/>
              <a:t>구현체</a:t>
            </a:r>
            <a:endParaRPr lang="en-US" altLang="ko-KR" sz="10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MemberDaoListImpl.java</a:t>
            </a:r>
          </a:p>
          <a:p>
            <a:pPr lvl="4">
              <a:lnSpc>
                <a:spcPct val="150000"/>
              </a:lnSpc>
            </a:pPr>
            <a:r>
              <a:rPr lang="ko-KR" altLang="en-US" sz="1000" dirty="0"/>
              <a:t>리스트에 저장된 데이터에 접근하는 방식의 </a:t>
            </a:r>
            <a:r>
              <a:rPr lang="en-US" altLang="ko-KR" sz="1000" dirty="0" err="1"/>
              <a:t>MemberDao</a:t>
            </a:r>
            <a:r>
              <a:rPr lang="en-US" altLang="ko-KR" sz="1000" dirty="0"/>
              <a:t> </a:t>
            </a:r>
            <a:r>
              <a:rPr lang="ko-KR" altLang="en-US" sz="1000" dirty="0"/>
              <a:t>구현체</a:t>
            </a: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435149"/>
            <a:ext cx="0" cy="5552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 flipH="1">
            <a:off x="9300355" y="2350412"/>
            <a:ext cx="1" cy="81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688287" y="4903882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107510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9D548D-0EBB-4787-90AD-4268D7E32227}"/>
              </a:ext>
            </a:extLst>
          </p:cNvPr>
          <p:cNvSpPr/>
          <p:nvPr/>
        </p:nvSpPr>
        <p:spPr>
          <a:xfrm>
            <a:off x="8112224" y="3151793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28F5F3-3A5C-472F-ABF2-DB391DE95A63}"/>
              </a:ext>
            </a:extLst>
          </p:cNvPr>
          <p:cNvSpPr/>
          <p:nvPr/>
        </p:nvSpPr>
        <p:spPr>
          <a:xfrm>
            <a:off x="8112224" y="3164337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847D72-C18E-4C74-9FB8-42511AE6C3AE}"/>
              </a:ext>
            </a:extLst>
          </p:cNvPr>
          <p:cNvSpPr/>
          <p:nvPr/>
        </p:nvSpPr>
        <p:spPr>
          <a:xfrm>
            <a:off x="8219044" y="3636752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A2458B-B04A-4F99-9717-04B5E88D1906}"/>
              </a:ext>
            </a:extLst>
          </p:cNvPr>
          <p:cNvSpPr/>
          <p:nvPr/>
        </p:nvSpPr>
        <p:spPr>
          <a:xfrm>
            <a:off x="8219044" y="4075518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0B1EC0-21AC-462F-B1BD-40107C165190}"/>
              </a:ext>
            </a:extLst>
          </p:cNvPr>
          <p:cNvCxnSpPr>
            <a:cxnSpLocks/>
            <a:stCxn id="40" idx="2"/>
            <a:endCxn id="12" idx="1"/>
          </p:cNvCxnSpPr>
          <p:nvPr/>
        </p:nvCxnSpPr>
        <p:spPr>
          <a:xfrm>
            <a:off x="9300355" y="4564410"/>
            <a:ext cx="0" cy="339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2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6672064" y="1604596"/>
            <a:ext cx="5328592" cy="3438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8D7E73-A888-4D18-B0E8-161AA327F5EF}"/>
              </a:ext>
            </a:extLst>
          </p:cNvPr>
          <p:cNvSpPr/>
          <p:nvPr/>
        </p:nvSpPr>
        <p:spPr>
          <a:xfrm>
            <a:off x="9461780" y="3312527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4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Mission3</a:t>
            </a:r>
            <a:r>
              <a:rPr lang="ko-KR" altLang="en-US" sz="1600" dirty="0"/>
              <a:t> </a:t>
            </a:r>
            <a:r>
              <a:rPr lang="en-US" altLang="ko-KR" sz="1600" dirty="0"/>
              <a:t>Service</a:t>
            </a:r>
            <a:r>
              <a:rPr lang="ko-KR" altLang="en-US" sz="1600" dirty="0"/>
              <a:t>의 각 메소드에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Log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남기는 기능 추가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구조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edu.pnu.dao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LogDao.java : </a:t>
            </a:r>
            <a:r>
              <a:rPr lang="ko-KR" altLang="en-US" sz="1400" dirty="0"/>
              <a:t>로그 데이터베이스 접근 객체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461780" y="3325071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124509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9300356" y="2350412"/>
            <a:ext cx="0" cy="22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849712" y="5603683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76446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Client(Browser)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4706B2-B72C-4761-B8EF-EAC930AAE7B2}"/>
              </a:ext>
            </a:extLst>
          </p:cNvPr>
          <p:cNvSpPr/>
          <p:nvPr/>
        </p:nvSpPr>
        <p:spPr>
          <a:xfrm>
            <a:off x="9568600" y="3797486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B9137-DFD3-462B-99B1-0D71635D375F}"/>
              </a:ext>
            </a:extLst>
          </p:cNvPr>
          <p:cNvSpPr/>
          <p:nvPr/>
        </p:nvSpPr>
        <p:spPr>
          <a:xfrm>
            <a:off x="9568600" y="4236252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D9D5D-F73D-4B44-9CBE-FED338BB4329}"/>
              </a:ext>
            </a:extLst>
          </p:cNvPr>
          <p:cNvSpPr/>
          <p:nvPr/>
        </p:nvSpPr>
        <p:spPr>
          <a:xfrm>
            <a:off x="6834083" y="3319391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LogDao</a:t>
            </a:r>
            <a:endParaRPr lang="ko-KR" altLang="en-US" sz="1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3E29E1B-4BE6-4EE8-AF81-4A558C8DC9E9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8470612" y="2489646"/>
            <a:ext cx="381347" cy="127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3BA70A-C170-4E45-8BBF-5ABF20193449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16200000" flipH="1">
            <a:off x="9781620" y="2456779"/>
            <a:ext cx="387027" cy="134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1C23DD-6108-4284-AC81-E1D7C1131DE2}"/>
              </a:ext>
            </a:extLst>
          </p:cNvPr>
          <p:cNvCxnSpPr>
            <a:cxnSpLocks/>
            <a:stCxn id="26" idx="2"/>
            <a:endCxn id="12" idx="2"/>
          </p:cNvCxnSpPr>
          <p:nvPr/>
        </p:nvCxnSpPr>
        <p:spPr>
          <a:xfrm rot="16200000" flipH="1">
            <a:off x="7293817" y="4407828"/>
            <a:ext cx="2284292" cy="827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69DE50-0B1B-40A6-9CE9-CB311A91A9B7}"/>
              </a:ext>
            </a:extLst>
          </p:cNvPr>
          <p:cNvCxnSpPr>
            <a:cxnSpLocks/>
            <a:stCxn id="47" idx="2"/>
            <a:endCxn id="12" idx="4"/>
          </p:cNvCxnSpPr>
          <p:nvPr/>
        </p:nvCxnSpPr>
        <p:spPr>
          <a:xfrm rot="5400000">
            <a:off x="9742591" y="5056402"/>
            <a:ext cx="1238579" cy="5760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9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1504" y="332656"/>
            <a:ext cx="8928992" cy="6191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create table </a:t>
            </a:r>
            <a:r>
              <a:rPr lang="en-US" altLang="ko-KR" sz="2000" dirty="0" err="1"/>
              <a:t>dblog</a:t>
            </a:r>
            <a:r>
              <a:rPr lang="en-US" altLang="ko-KR" sz="2000" dirty="0"/>
              <a:t> 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id int </a:t>
            </a:r>
            <a:r>
              <a:rPr lang="en-US" altLang="ko-KR" sz="2000" dirty="0" err="1"/>
              <a:t>auto_increment</a:t>
            </a:r>
            <a:r>
              <a:rPr lang="en-US" altLang="ko-KR" sz="2000" dirty="0"/>
              <a:t> primary key,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method varchar(10)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sqlstring</a:t>
            </a:r>
            <a:r>
              <a:rPr lang="en-US" altLang="ko-KR" sz="2000" dirty="0"/>
              <a:t> varchar(256)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regidate</a:t>
            </a:r>
            <a:r>
              <a:rPr lang="en-US" altLang="ko-KR" sz="2000" dirty="0"/>
              <a:t> date default </a:t>
            </a:r>
            <a:r>
              <a:rPr lang="en-US" altLang="ko-KR" sz="2000" dirty="0" err="1"/>
              <a:t>current_timestamp</a:t>
            </a:r>
            <a:r>
              <a:rPr lang="en-US" altLang="ko-KR" sz="2000" dirty="0"/>
              <a:t> not null,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success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default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253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6672064" y="1604596"/>
            <a:ext cx="5328592" cy="3438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8D7E73-A888-4D18-B0E8-161AA327F5EF}"/>
              </a:ext>
            </a:extLst>
          </p:cNvPr>
          <p:cNvSpPr/>
          <p:nvPr/>
        </p:nvSpPr>
        <p:spPr>
          <a:xfrm>
            <a:off x="9461780" y="3312527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5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Mission4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모든 객체들의 연결을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Annotation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이용한 </a:t>
            </a:r>
            <a:r>
              <a:rPr lang="en-US" altLang="ko-KR" sz="1600" dirty="0"/>
              <a:t>DI</a:t>
            </a:r>
            <a:r>
              <a:rPr lang="ko-KR" altLang="en-US" sz="1600"/>
              <a:t>로 변경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461780" y="3325071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124509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9300356" y="2350412"/>
            <a:ext cx="0" cy="22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849712" y="5603683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76446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4706B2-B72C-4761-B8EF-EAC930AAE7B2}"/>
              </a:ext>
            </a:extLst>
          </p:cNvPr>
          <p:cNvSpPr/>
          <p:nvPr/>
        </p:nvSpPr>
        <p:spPr>
          <a:xfrm>
            <a:off x="9568600" y="3797486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B9137-DFD3-462B-99B1-0D71635D375F}"/>
              </a:ext>
            </a:extLst>
          </p:cNvPr>
          <p:cNvSpPr/>
          <p:nvPr/>
        </p:nvSpPr>
        <p:spPr>
          <a:xfrm>
            <a:off x="9568600" y="4236252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D9D5D-F73D-4B44-9CBE-FED338BB4329}"/>
              </a:ext>
            </a:extLst>
          </p:cNvPr>
          <p:cNvSpPr/>
          <p:nvPr/>
        </p:nvSpPr>
        <p:spPr>
          <a:xfrm>
            <a:off x="6834083" y="3319391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LogDao</a:t>
            </a:r>
            <a:endParaRPr lang="ko-KR" altLang="en-US" sz="1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3E29E1B-4BE6-4EE8-AF81-4A558C8DC9E9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8470612" y="2489646"/>
            <a:ext cx="381347" cy="127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3BA70A-C170-4E45-8BBF-5ABF20193449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16200000" flipH="1">
            <a:off x="9781620" y="2456779"/>
            <a:ext cx="387027" cy="134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1C23DD-6108-4284-AC81-E1D7C1131DE2}"/>
              </a:ext>
            </a:extLst>
          </p:cNvPr>
          <p:cNvCxnSpPr>
            <a:cxnSpLocks/>
            <a:stCxn id="26" idx="2"/>
            <a:endCxn id="12" idx="2"/>
          </p:cNvCxnSpPr>
          <p:nvPr/>
        </p:nvCxnSpPr>
        <p:spPr>
          <a:xfrm rot="16200000" flipH="1">
            <a:off x="7293817" y="4407828"/>
            <a:ext cx="2284292" cy="827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69DE50-0B1B-40A6-9CE9-CB311A91A9B7}"/>
              </a:ext>
            </a:extLst>
          </p:cNvPr>
          <p:cNvCxnSpPr>
            <a:cxnSpLocks/>
            <a:stCxn id="47" idx="2"/>
            <a:endCxn id="12" idx="4"/>
          </p:cNvCxnSpPr>
          <p:nvPr/>
        </p:nvCxnSpPr>
        <p:spPr>
          <a:xfrm rot="5400000">
            <a:off x="9742591" y="5056402"/>
            <a:ext cx="1238579" cy="5760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0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26CA8A-C706-4254-AB69-2B6FF456182E}"/>
              </a:ext>
            </a:extLst>
          </p:cNvPr>
          <p:cNvSpPr/>
          <p:nvPr/>
        </p:nvSpPr>
        <p:spPr>
          <a:xfrm>
            <a:off x="6672064" y="1604596"/>
            <a:ext cx="5328592" cy="34381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8D7E73-A888-4D18-B0E8-161AA327F5EF}"/>
              </a:ext>
            </a:extLst>
          </p:cNvPr>
          <p:cNvSpPr/>
          <p:nvPr/>
        </p:nvSpPr>
        <p:spPr>
          <a:xfrm>
            <a:off x="9461780" y="3312527"/>
            <a:ext cx="2376262" cy="141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333374"/>
            <a:ext cx="10153128" cy="6191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Mission 51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내용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Mission5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데이터베이스 접근을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JdbcTemplate</a:t>
            </a:r>
            <a:r>
              <a:rPr lang="ko-KR" altLang="en-US" sz="1600" dirty="0"/>
              <a:t>을 이용하는 방식으로 변경한 버전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src</a:t>
            </a:r>
            <a:r>
              <a:rPr lang="en-US" altLang="ko-KR" sz="1600" dirty="0"/>
              <a:t>/main/resources/</a:t>
            </a:r>
            <a:r>
              <a:rPr lang="en-US" altLang="ko-KR" sz="1600" dirty="0" err="1"/>
              <a:t>application.properties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lvl="3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org.h2.Driver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jdbc:h2:tcp://localhost/~/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springboot</a:t>
            </a:r>
            <a:endParaRPr lang="en-US" altLang="ko-KR" sz="11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sa</a:t>
            </a:r>
            <a:endParaRPr lang="en-US" altLang="ko-KR" sz="11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pPr lvl="3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DB3C49-8B52-436D-BA0C-D16D12AD3B11}"/>
              </a:ext>
            </a:extLst>
          </p:cNvPr>
          <p:cNvSpPr/>
          <p:nvPr/>
        </p:nvSpPr>
        <p:spPr>
          <a:xfrm>
            <a:off x="8112225" y="1990372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MemberController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976F-116A-4010-B4CE-BA524084F0B8}"/>
              </a:ext>
            </a:extLst>
          </p:cNvPr>
          <p:cNvSpPr/>
          <p:nvPr/>
        </p:nvSpPr>
        <p:spPr>
          <a:xfrm>
            <a:off x="9461780" y="3325071"/>
            <a:ext cx="237626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MemberDao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3817C-646B-4C90-8EBE-37928956334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9300356" y="1124509"/>
            <a:ext cx="0" cy="8658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7604887-9DFA-4CDD-9124-C39C739F46E6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9300356" y="2350412"/>
            <a:ext cx="0" cy="227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DD1DDDC-6B04-4F99-8421-8A206429234A}"/>
              </a:ext>
            </a:extLst>
          </p:cNvPr>
          <p:cNvSpPr/>
          <p:nvPr/>
        </p:nvSpPr>
        <p:spPr>
          <a:xfrm>
            <a:off x="8849712" y="5603683"/>
            <a:ext cx="1224136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7432F-2667-42F2-9A17-5F659251CC5D}"/>
              </a:ext>
            </a:extLst>
          </p:cNvPr>
          <p:cNvSpPr/>
          <p:nvPr/>
        </p:nvSpPr>
        <p:spPr>
          <a:xfrm>
            <a:off x="8112225" y="764469"/>
            <a:ext cx="2376262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Browser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A99CC6-7CAF-4152-919A-0AEA3AB4111E}"/>
              </a:ext>
            </a:extLst>
          </p:cNvPr>
          <p:cNvSpPr/>
          <p:nvPr/>
        </p:nvSpPr>
        <p:spPr>
          <a:xfrm>
            <a:off x="8112225" y="2578004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MemberService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4706B2-B72C-4761-B8EF-EAC930AAE7B2}"/>
              </a:ext>
            </a:extLst>
          </p:cNvPr>
          <p:cNvSpPr/>
          <p:nvPr/>
        </p:nvSpPr>
        <p:spPr>
          <a:xfrm>
            <a:off x="9568600" y="3797486"/>
            <a:ext cx="21440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MemberDaoH2Impl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0B9137-DFD3-462B-99B1-0D71635D375F}"/>
              </a:ext>
            </a:extLst>
          </p:cNvPr>
          <p:cNvSpPr/>
          <p:nvPr/>
        </p:nvSpPr>
        <p:spPr>
          <a:xfrm>
            <a:off x="9568600" y="4236252"/>
            <a:ext cx="214402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MemberDaoListImp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D9D5D-F73D-4B44-9CBE-FED338BB4329}"/>
              </a:ext>
            </a:extLst>
          </p:cNvPr>
          <p:cNvSpPr/>
          <p:nvPr/>
        </p:nvSpPr>
        <p:spPr>
          <a:xfrm>
            <a:off x="6834083" y="3319391"/>
            <a:ext cx="237626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LogDao</a:t>
            </a:r>
            <a:endParaRPr lang="ko-KR" altLang="en-US" sz="1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3E29E1B-4BE6-4EE8-AF81-4A558C8DC9E9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 rot="5400000">
            <a:off x="8470612" y="2489646"/>
            <a:ext cx="381347" cy="127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33BA70A-C170-4E45-8BBF-5ABF20193449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16200000" flipH="1">
            <a:off x="9781620" y="2456779"/>
            <a:ext cx="387027" cy="1349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01C23DD-6108-4284-AC81-E1D7C1131DE2}"/>
              </a:ext>
            </a:extLst>
          </p:cNvPr>
          <p:cNvCxnSpPr>
            <a:cxnSpLocks/>
            <a:stCxn id="26" idx="2"/>
            <a:endCxn id="12" idx="2"/>
          </p:cNvCxnSpPr>
          <p:nvPr/>
        </p:nvCxnSpPr>
        <p:spPr>
          <a:xfrm rot="16200000" flipH="1">
            <a:off x="7293817" y="4407828"/>
            <a:ext cx="2284292" cy="827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469DE50-0B1B-40A6-9CE9-CB311A91A9B7}"/>
              </a:ext>
            </a:extLst>
          </p:cNvPr>
          <p:cNvCxnSpPr>
            <a:cxnSpLocks/>
            <a:stCxn id="47" idx="2"/>
            <a:endCxn id="12" idx="4"/>
          </p:cNvCxnSpPr>
          <p:nvPr/>
        </p:nvCxnSpPr>
        <p:spPr>
          <a:xfrm rot="5400000">
            <a:off x="9742591" y="5056402"/>
            <a:ext cx="1238579" cy="5760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4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5161</TotalTime>
  <Words>416</Words>
  <Application>Microsoft Office PowerPoint</Application>
  <PresentationFormat>와이드스크린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Consolas</vt:lpstr>
      <vt:lpstr>Wingdings</vt:lpstr>
      <vt:lpstr>고구려 벽화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Quick Start</dc:title>
  <dc:creator>student</dc:creator>
  <cp:lastModifiedBy>SW</cp:lastModifiedBy>
  <cp:revision>514</cp:revision>
  <dcterms:created xsi:type="dcterms:W3CDTF">2019-06-02T22:54:46Z</dcterms:created>
  <dcterms:modified xsi:type="dcterms:W3CDTF">2023-03-29T05:00:21Z</dcterms:modified>
</cp:coreProperties>
</file>