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27" r:id="rId2"/>
    <p:sldId id="826" r:id="rId3"/>
    <p:sldId id="828" r:id="rId4"/>
    <p:sldId id="829" r:id="rId5"/>
    <p:sldId id="831" r:id="rId6"/>
    <p:sldId id="832" r:id="rId7"/>
    <p:sldId id="833" r:id="rId8"/>
    <p:sldId id="834" r:id="rId9"/>
    <p:sldId id="835" r:id="rId10"/>
    <p:sldId id="83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현" initials="이" lastIdx="1" clrIdx="0">
    <p:extLst>
      <p:ext uri="{19B8F6BF-5375-455C-9EA6-DF929625EA0E}">
        <p15:presenceInfo xmlns:p15="http://schemas.microsoft.com/office/powerpoint/2012/main" userId="befaa5fdb6849c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106" autoAdjust="0"/>
  </p:normalViewPr>
  <p:slideViewPr>
    <p:cSldViewPr>
      <p:cViewPr varScale="1">
        <p:scale>
          <a:sx n="67" d="100"/>
          <a:sy n="67" d="100"/>
        </p:scale>
        <p:origin x="96" y="252"/>
      </p:cViewPr>
      <p:guideLst>
        <p:guide orient="horz" pos="2160"/>
        <p:guide pos="3840"/>
        <p:guide orient="horz" pos="210"/>
        <p:guide orient="horz" pos="4110"/>
      </p:guideLst>
    </p:cSldViewPr>
  </p:slideViewPr>
  <p:outlineViewPr>
    <p:cViewPr>
      <p:scale>
        <a:sx n="33" d="100"/>
        <a:sy n="33" d="100"/>
      </p:scale>
      <p:origin x="0" y="-278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52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746A-D072-4474-A277-43C1A1104B9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40ED-02CD-4C56-A6EA-21BB60A35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1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6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4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8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4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0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4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8866A0-8083-43B5-B4AB-E6040FB2CF9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ember/%7bid%7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1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edu.pnu.service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MemberService.java : </a:t>
            </a:r>
            <a:r>
              <a:rPr lang="ko-KR" altLang="en-US" sz="1400" dirty="0"/>
              <a:t>요청에 대한 데이터를 제공하는 서비스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생성자에서 임시 데이터 생성 </a:t>
            </a:r>
            <a:r>
              <a:rPr lang="en-US" altLang="ko-KR" sz="1400" dirty="0"/>
              <a:t>: List&lt;</a:t>
            </a:r>
            <a:r>
              <a:rPr lang="en-US" altLang="ko-KR" sz="1400" dirty="0" err="1"/>
              <a:t>MemberVO</a:t>
            </a:r>
            <a:r>
              <a:rPr lang="en-US" altLang="ko-KR" sz="1400" dirty="0"/>
              <a:t>&gt; list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0373408" y="4124877"/>
            <a:ext cx="7068" cy="841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70E90-F0B6-4AA0-84D5-4E5EB5CCE6C9}"/>
              </a:ext>
            </a:extLst>
          </p:cNvPr>
          <p:cNvSpPr/>
          <p:nvPr/>
        </p:nvSpPr>
        <p:spPr>
          <a:xfrm>
            <a:off x="2675620" y="4257092"/>
            <a:ext cx="2916324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regidate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순서도: 다중 문서 6">
            <a:extLst>
              <a:ext uri="{FF2B5EF4-FFF2-40B4-BE49-F238E27FC236}">
                <a16:creationId xmlns:a16="http://schemas.microsoft.com/office/drawing/2014/main" id="{99274198-D551-4773-B58B-AC316A041071}"/>
              </a:ext>
            </a:extLst>
          </p:cNvPr>
          <p:cNvSpPr/>
          <p:nvPr/>
        </p:nvSpPr>
        <p:spPr>
          <a:xfrm>
            <a:off x="9595208" y="4966082"/>
            <a:ext cx="1368152" cy="9587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12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00056" y="1604596"/>
            <a:ext cx="5472608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6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Mission51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데이터베이스 접근을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Spring Data JPA</a:t>
            </a:r>
            <a:r>
              <a:rPr lang="ko-KR" altLang="en-US" sz="1600" dirty="0"/>
              <a:t>를 이용하는 방식으로 변경한 버전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3489" y="361012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RequestLogRepository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324949" y="2634715"/>
            <a:ext cx="672078" cy="1278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438886" y="4552896"/>
            <a:ext cx="1993561" cy="828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24" idx="2"/>
            <a:endCxn id="12" idx="4"/>
          </p:cNvCxnSpPr>
          <p:nvPr/>
        </p:nvCxnSpPr>
        <p:spPr>
          <a:xfrm rot="5400000">
            <a:off x="9365100" y="4678911"/>
            <a:ext cx="1993561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CD1BA0-A9C4-4457-86B6-E5DAEFC7AFB9}"/>
              </a:ext>
            </a:extLst>
          </p:cNvPr>
          <p:cNvSpPr/>
          <p:nvPr/>
        </p:nvSpPr>
        <p:spPr>
          <a:xfrm>
            <a:off x="9461780" y="361012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MemberRepository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ACDEF-0521-4D20-B3A7-1D923B4507E8}"/>
              </a:ext>
            </a:extLst>
          </p:cNvPr>
          <p:cNvSpPr/>
          <p:nvPr/>
        </p:nvSpPr>
        <p:spPr>
          <a:xfrm>
            <a:off x="6833489" y="4100304"/>
            <a:ext cx="5004553" cy="2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Persistence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rot="16200000" flipH="1">
            <a:off x="9639094" y="2599305"/>
            <a:ext cx="672078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65AFA9-EF99-4367-915D-BD7C841877BC}"/>
              </a:ext>
            </a:extLst>
          </p:cNvPr>
          <p:cNvSpPr/>
          <p:nvPr/>
        </p:nvSpPr>
        <p:spPr>
          <a:xfrm>
            <a:off x="6675172" y="3464923"/>
            <a:ext cx="5321185" cy="10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Mission 1 - Controller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http://localhost:8080/member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모든 멤버 정보를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method=“post”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추가하고자 하는 </a:t>
            </a:r>
            <a:r>
              <a:rPr lang="en-US" altLang="ko-KR" sz="1400" dirty="0"/>
              <a:t>member</a:t>
            </a:r>
            <a:r>
              <a:rPr lang="ko-KR" altLang="en-US" sz="1400" dirty="0"/>
              <a:t>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추가된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ko-KR" alt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method=“put”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수정 대상 객체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수정된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method=“delete”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삭제</a:t>
            </a:r>
            <a:r>
              <a:rPr lang="en-US" altLang="ko-KR" sz="1400" dirty="0"/>
              <a:t>, </a:t>
            </a:r>
            <a:r>
              <a:rPr lang="ko-KR" altLang="en-US" sz="1400"/>
              <a:t>브라우저에는 삭제된 객체를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55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member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pass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name varchar(20)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(‘pass1’, ‘name1’);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(‘pass2’, ‘name2’);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(‘pass3’, ‘name3’);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(‘pass4’, ‘name4’);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(‘pass5’, ‘name5’);</a:t>
            </a:r>
          </a:p>
        </p:txBody>
      </p:sp>
    </p:spTree>
    <p:extLst>
      <p:ext uri="{BB962C8B-B14F-4D97-AF65-F5344CB8AC3E}">
        <p14:creationId xmlns:p14="http://schemas.microsoft.com/office/powerpoint/2010/main" val="23098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2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데이터를 제공하는 방식에서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</a:t>
            </a:r>
            <a:r>
              <a:rPr lang="ko-KR" altLang="en-US" sz="1600" dirty="0"/>
              <a:t>를 만들어서 </a:t>
            </a:r>
            <a:r>
              <a:rPr lang="en-US" altLang="ko-KR" sz="1600" dirty="0"/>
              <a:t>H2 </a:t>
            </a:r>
            <a:r>
              <a:rPr lang="ko-KR" altLang="en-US" sz="1600" dirty="0"/>
              <a:t>데이터베이스에서 제공하는 방식으로 업그레이드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데이터베이스 접근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MemberDao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9768408" y="4869160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>
            <a:off x="10380476" y="4124877"/>
            <a:ext cx="0" cy="744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9192345" y="3226076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7805590" y="1748612"/>
            <a:ext cx="2970930" cy="2976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3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Mission2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로 변경하고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기존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MemberDaoH2Impl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제공하던 것을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MemberDaoListImpl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만들어서 구현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 접근 인터페이스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MemberDaoH2Impl.java</a:t>
            </a:r>
          </a:p>
          <a:p>
            <a:pPr lvl="4">
              <a:lnSpc>
                <a:spcPct val="150000"/>
              </a:lnSpc>
            </a:pPr>
            <a:r>
              <a:rPr lang="en-US" altLang="ko-KR" sz="1000" dirty="0"/>
              <a:t>H2 </a:t>
            </a:r>
            <a:r>
              <a:rPr lang="ko-KR" altLang="en-US" sz="1000" dirty="0"/>
              <a:t>데이터베이스 접근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MemberDaoListImpl.java</a:t>
            </a:r>
          </a:p>
          <a:p>
            <a:pPr lvl="4">
              <a:lnSpc>
                <a:spcPct val="150000"/>
              </a:lnSpc>
            </a:pPr>
            <a:r>
              <a:rPr lang="ko-KR" altLang="en-US" sz="1000" dirty="0"/>
              <a:t>리스트에 저장된 데이터에 접근하는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435149"/>
            <a:ext cx="0" cy="5552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 flipH="1">
            <a:off x="9300355" y="2350412"/>
            <a:ext cx="1" cy="81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688287" y="4903882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107510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9D548D-0EBB-4787-90AD-4268D7E32227}"/>
              </a:ext>
            </a:extLst>
          </p:cNvPr>
          <p:cNvSpPr/>
          <p:nvPr/>
        </p:nvSpPr>
        <p:spPr>
          <a:xfrm>
            <a:off x="8112224" y="3151793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28F5F3-3A5C-472F-ABF2-DB391DE95A63}"/>
              </a:ext>
            </a:extLst>
          </p:cNvPr>
          <p:cNvSpPr/>
          <p:nvPr/>
        </p:nvSpPr>
        <p:spPr>
          <a:xfrm>
            <a:off x="8112224" y="3164337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847D72-C18E-4C74-9FB8-42511AE6C3AE}"/>
              </a:ext>
            </a:extLst>
          </p:cNvPr>
          <p:cNvSpPr/>
          <p:nvPr/>
        </p:nvSpPr>
        <p:spPr>
          <a:xfrm>
            <a:off x="8219044" y="3636752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A2458B-B04A-4F99-9717-04B5E88D1906}"/>
              </a:ext>
            </a:extLst>
          </p:cNvPr>
          <p:cNvSpPr/>
          <p:nvPr/>
        </p:nvSpPr>
        <p:spPr>
          <a:xfrm>
            <a:off x="8219044" y="4075518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0B1EC0-21AC-462F-B1BD-40107C165190}"/>
              </a:ext>
            </a:extLst>
          </p:cNvPr>
          <p:cNvCxnSpPr>
            <a:cxnSpLocks/>
            <a:stCxn id="40" idx="2"/>
            <a:endCxn id="12" idx="1"/>
          </p:cNvCxnSpPr>
          <p:nvPr/>
        </p:nvCxnSpPr>
        <p:spPr>
          <a:xfrm>
            <a:off x="9300355" y="4564410"/>
            <a:ext cx="0" cy="339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4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Mission3</a:t>
            </a:r>
            <a:r>
              <a:rPr lang="ko-KR" altLang="en-US" sz="1600" dirty="0"/>
              <a:t> </a:t>
            </a:r>
            <a:r>
              <a:rPr lang="en-US" altLang="ko-KR" sz="1600" dirty="0"/>
              <a:t>Service</a:t>
            </a:r>
            <a:r>
              <a:rPr lang="ko-KR" altLang="en-US" sz="1600" dirty="0"/>
              <a:t>의 각 메소드에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Log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남기는 기능 추가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LogDao.java : </a:t>
            </a:r>
            <a:r>
              <a:rPr lang="ko-KR" altLang="en-US" sz="1400" dirty="0"/>
              <a:t>로그 데이터베이스 접근 객체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Client(Browser)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</a:t>
            </a:r>
            <a:r>
              <a:rPr lang="en-US" altLang="ko-KR" sz="2000" dirty="0" err="1"/>
              <a:t>dblog</a:t>
            </a:r>
            <a:r>
              <a:rPr lang="en-US" altLang="ko-KR" sz="2000" dirty="0"/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method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sqlstring</a:t>
            </a:r>
            <a:r>
              <a:rPr lang="en-US" altLang="ko-KR" sz="2000" dirty="0"/>
              <a:t> varchar(256)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success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default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5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5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Mission4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모든 객체들의 연결을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Annotation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이용한 </a:t>
            </a:r>
            <a:r>
              <a:rPr lang="en-US" altLang="ko-KR" sz="1600" dirty="0"/>
              <a:t>DI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변경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Autowired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</a:t>
            </a:r>
            <a:r>
              <a:rPr lang="en-US" altLang="ko-KR" sz="1600" smtClean="0"/>
              <a:t>)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51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Mission5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데이터베이스 접근을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JdbcTemplate</a:t>
            </a:r>
            <a:r>
              <a:rPr lang="ko-KR" altLang="en-US" sz="1600" dirty="0"/>
              <a:t>을 이용하는 방식으로 변경한 버전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src</a:t>
            </a:r>
            <a:r>
              <a:rPr lang="en-US" altLang="ko-KR" sz="1600" dirty="0"/>
              <a:t>/main/resources/</a:t>
            </a:r>
            <a:r>
              <a:rPr lang="en-US" altLang="ko-KR" sz="1600" dirty="0" err="1"/>
              <a:t>application.properties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org.h2.Driver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jdbc:h2:tcp://localhost/~/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springboot</a:t>
            </a:r>
            <a:endParaRPr lang="en-US" altLang="ko-KR" sz="11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sa</a:t>
            </a:r>
            <a:endParaRPr lang="en-US" altLang="ko-KR" sz="11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 lvl="3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5377</TotalTime>
  <Words>420</Words>
  <Application>Microsoft Office PowerPoint</Application>
  <PresentationFormat>와이드스크린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Consolas</vt:lpstr>
      <vt:lpstr>Wingdings</vt:lpstr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Quick Start</dc:title>
  <dc:creator>student</dc:creator>
  <cp:lastModifiedBy>SW</cp:lastModifiedBy>
  <cp:revision>516</cp:revision>
  <dcterms:created xsi:type="dcterms:W3CDTF">2019-06-02T22:54:46Z</dcterms:created>
  <dcterms:modified xsi:type="dcterms:W3CDTF">2023-03-31T08:50:28Z</dcterms:modified>
</cp:coreProperties>
</file>