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24D01-CB7E-4F6C-9C00-85934947DA5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5EA9CA-8053-4811-9721-069E7F22E92A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Read Sensor Data</a:t>
          </a:r>
          <a:endParaRPr lang="en-US" dirty="0"/>
        </a:p>
      </dgm:t>
    </dgm:pt>
    <dgm:pt modelId="{8C54A432-6329-45F8-AFE8-6E994EA38B42}" type="parTrans" cxnId="{F9567A62-73B9-428F-95F4-38B5B7B9906A}">
      <dgm:prSet/>
      <dgm:spPr/>
      <dgm:t>
        <a:bodyPr/>
        <a:lstStyle/>
        <a:p>
          <a:endParaRPr lang="en-US"/>
        </a:p>
      </dgm:t>
    </dgm:pt>
    <dgm:pt modelId="{E5D979B6-E9B4-47CD-96D0-23F025081927}" type="sibTrans" cxnId="{F9567A62-73B9-428F-95F4-38B5B7B9906A}">
      <dgm:prSet/>
      <dgm:spPr/>
      <dgm:t>
        <a:bodyPr/>
        <a:lstStyle/>
        <a:p>
          <a:endParaRPr lang="en-US"/>
        </a:p>
      </dgm:t>
    </dgm:pt>
    <dgm:pt modelId="{B978D116-E2C8-49B6-A11A-65A31DF8B8C1}">
      <dgm:prSet phldrT="[Text]"/>
      <dgm:spPr/>
      <dgm:t>
        <a:bodyPr/>
        <a:lstStyle/>
        <a:p>
          <a:r>
            <a:rPr lang="en-US" dirty="0" smtClean="0"/>
            <a:t>Convert Sensor/Buttons to meaningful value</a:t>
          </a:r>
          <a:endParaRPr lang="en-US" dirty="0"/>
        </a:p>
      </dgm:t>
    </dgm:pt>
    <dgm:pt modelId="{3736C121-9E3B-4AF0-816D-7C6F53148D6A}" type="parTrans" cxnId="{667AC7DA-9E46-4C47-85E2-0168EE582EB5}">
      <dgm:prSet/>
      <dgm:spPr/>
      <dgm:t>
        <a:bodyPr/>
        <a:lstStyle/>
        <a:p>
          <a:endParaRPr lang="en-US"/>
        </a:p>
      </dgm:t>
    </dgm:pt>
    <dgm:pt modelId="{01425666-BD42-426B-9EF5-9CB1BE584232}" type="sibTrans" cxnId="{667AC7DA-9E46-4C47-85E2-0168EE582EB5}">
      <dgm:prSet/>
      <dgm:spPr/>
      <dgm:t>
        <a:bodyPr/>
        <a:lstStyle/>
        <a:p>
          <a:endParaRPr lang="en-US"/>
        </a:p>
      </dgm:t>
    </dgm:pt>
    <dgm:pt modelId="{73D72E1D-773D-4A7A-B70F-F3226F443E7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Determine what Robot should do</a:t>
          </a:r>
          <a:endParaRPr lang="en-US" dirty="0"/>
        </a:p>
      </dgm:t>
    </dgm:pt>
    <dgm:pt modelId="{386619FA-9FA3-468D-A29A-2A534CDD5BD5}" type="parTrans" cxnId="{96CE406E-3144-40DB-B029-FB11EF430E97}">
      <dgm:prSet/>
      <dgm:spPr/>
      <dgm:t>
        <a:bodyPr/>
        <a:lstStyle/>
        <a:p>
          <a:endParaRPr lang="en-US"/>
        </a:p>
      </dgm:t>
    </dgm:pt>
    <dgm:pt modelId="{29E4B2EE-E100-4FF9-815D-604DD4E0D65F}" type="sibTrans" cxnId="{96CE406E-3144-40DB-B029-FB11EF430E97}">
      <dgm:prSet/>
      <dgm:spPr/>
      <dgm:t>
        <a:bodyPr/>
        <a:lstStyle/>
        <a:p>
          <a:endParaRPr lang="en-US"/>
        </a:p>
      </dgm:t>
    </dgm:pt>
    <dgm:pt modelId="{7DF34775-BBC0-441F-9CEA-C0F137275320}">
      <dgm:prSet phldrT="[Text]"/>
      <dgm:spPr/>
      <dgm:t>
        <a:bodyPr/>
        <a:lstStyle/>
        <a:p>
          <a:r>
            <a:rPr lang="en-US" dirty="0" smtClean="0"/>
            <a:t>Generate proper electrical signals for Robot Hardware</a:t>
          </a:r>
          <a:endParaRPr lang="en-US" dirty="0"/>
        </a:p>
      </dgm:t>
    </dgm:pt>
    <dgm:pt modelId="{5A63B4D2-6179-429E-A22E-E0F2B7376FFC}" type="parTrans" cxnId="{B1FF0E8E-DDE4-40DF-BC52-131C22C278C4}">
      <dgm:prSet/>
      <dgm:spPr/>
      <dgm:t>
        <a:bodyPr/>
        <a:lstStyle/>
        <a:p>
          <a:endParaRPr lang="en-US"/>
        </a:p>
      </dgm:t>
    </dgm:pt>
    <dgm:pt modelId="{6CB730FC-3E10-4FF7-BCDC-2524ECB1AF37}" type="sibTrans" cxnId="{B1FF0E8E-DDE4-40DF-BC52-131C22C278C4}">
      <dgm:prSet/>
      <dgm:spPr/>
      <dgm:t>
        <a:bodyPr/>
        <a:lstStyle/>
        <a:p>
          <a:endParaRPr lang="en-US"/>
        </a:p>
      </dgm:t>
    </dgm:pt>
    <dgm:pt modelId="{C9A18D60-01C6-4B98-8EA6-AADD0D42DC1A}">
      <dgm:prSet phldrT="[Text]"/>
      <dgm:spPr/>
      <dgm:t>
        <a:bodyPr/>
        <a:lstStyle/>
        <a:p>
          <a:r>
            <a:rPr lang="en-US" dirty="0" smtClean="0"/>
            <a:t>Receive/Transmit DS Information</a:t>
          </a:r>
          <a:endParaRPr lang="en-US" dirty="0"/>
        </a:p>
      </dgm:t>
    </dgm:pt>
    <dgm:pt modelId="{7161F1EE-7F9C-4FDD-81E9-B0D0786BF93F}" type="parTrans" cxnId="{ABD05E95-26D3-48D0-B64C-DE633F8D28E7}">
      <dgm:prSet/>
      <dgm:spPr/>
      <dgm:t>
        <a:bodyPr/>
        <a:lstStyle/>
        <a:p>
          <a:endParaRPr lang="en-US"/>
        </a:p>
      </dgm:t>
    </dgm:pt>
    <dgm:pt modelId="{FD75FCC6-D01C-40BE-B212-A972E00A534C}" type="sibTrans" cxnId="{ABD05E95-26D3-48D0-B64C-DE633F8D28E7}">
      <dgm:prSet/>
      <dgm:spPr/>
      <dgm:t>
        <a:bodyPr/>
        <a:lstStyle/>
        <a:p>
          <a:endParaRPr lang="en-US"/>
        </a:p>
      </dgm:t>
    </dgm:pt>
    <dgm:pt modelId="{FE0AB52D-A24D-461B-97FC-1866913B7E94}" type="pres">
      <dgm:prSet presAssocID="{B8324D01-CB7E-4F6C-9C00-85934947DA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38D6B-526D-4FFA-A942-EB16C06EF08D}" type="pres">
      <dgm:prSet presAssocID="{7B5EA9CA-8053-4811-9721-069E7F22E92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FB3ED-CEDC-45E5-AB4D-BC8C4A28BAE0}" type="pres">
      <dgm:prSet presAssocID="{7B5EA9CA-8053-4811-9721-069E7F22E92A}" presName="spNode" presStyleCnt="0"/>
      <dgm:spPr/>
    </dgm:pt>
    <dgm:pt modelId="{BB4810A5-167F-4907-BEC9-C64A0674F05B}" type="pres">
      <dgm:prSet presAssocID="{E5D979B6-E9B4-47CD-96D0-23F02508192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496628E-E9E0-4276-8A4B-FBE3016D1F23}" type="pres">
      <dgm:prSet presAssocID="{B978D116-E2C8-49B6-A11A-65A31DF8B8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1A9E-ADA4-4362-BDE7-C30E8F67ACA1}" type="pres">
      <dgm:prSet presAssocID="{B978D116-E2C8-49B6-A11A-65A31DF8B8C1}" presName="spNode" presStyleCnt="0"/>
      <dgm:spPr/>
    </dgm:pt>
    <dgm:pt modelId="{CDE4EE05-69CB-4166-A952-1A92D1A5D689}" type="pres">
      <dgm:prSet presAssocID="{01425666-BD42-426B-9EF5-9CB1BE58423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7A5F6BB-3C9D-49BA-8BE9-9883E3993797}" type="pres">
      <dgm:prSet presAssocID="{73D72E1D-773D-4A7A-B70F-F3226F443E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96354-6F16-4E7F-B191-95A322BCC36A}" type="pres">
      <dgm:prSet presAssocID="{73D72E1D-773D-4A7A-B70F-F3226F443E73}" presName="spNode" presStyleCnt="0"/>
      <dgm:spPr/>
    </dgm:pt>
    <dgm:pt modelId="{10EA0073-C68E-41BE-8A47-0B0104A2FA87}" type="pres">
      <dgm:prSet presAssocID="{29E4B2EE-E100-4FF9-815D-604DD4E0D65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898E30E-51B0-427C-B0CB-ADFE182DFFC5}" type="pres">
      <dgm:prSet presAssocID="{7DF34775-BBC0-441F-9CEA-C0F13727532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D03B0-C822-48DB-9425-9FBE4E4CF42B}" type="pres">
      <dgm:prSet presAssocID="{7DF34775-BBC0-441F-9CEA-C0F137275320}" presName="spNode" presStyleCnt="0"/>
      <dgm:spPr/>
    </dgm:pt>
    <dgm:pt modelId="{2582E4A2-0FB4-42F2-AB78-04DF0A4C4EE6}" type="pres">
      <dgm:prSet presAssocID="{6CB730FC-3E10-4FF7-BCDC-2524ECB1AF3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370D7C5-1431-48DC-BF6E-DA3A93280823}" type="pres">
      <dgm:prSet presAssocID="{C9A18D60-01C6-4B98-8EA6-AADD0D42DC1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1B1D0-302A-4281-9943-F61FC1D36F12}" type="pres">
      <dgm:prSet presAssocID="{C9A18D60-01C6-4B98-8EA6-AADD0D42DC1A}" presName="spNode" presStyleCnt="0"/>
      <dgm:spPr/>
    </dgm:pt>
    <dgm:pt modelId="{3EEB06D2-DD88-4617-9FA8-3780247A94CB}" type="pres">
      <dgm:prSet presAssocID="{FD75FCC6-D01C-40BE-B212-A972E00A534C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667AC7DA-9E46-4C47-85E2-0168EE582EB5}" srcId="{B8324D01-CB7E-4F6C-9C00-85934947DA59}" destId="{B978D116-E2C8-49B6-A11A-65A31DF8B8C1}" srcOrd="1" destOrd="0" parTransId="{3736C121-9E3B-4AF0-816D-7C6F53148D6A}" sibTransId="{01425666-BD42-426B-9EF5-9CB1BE584232}"/>
    <dgm:cxn modelId="{F9567A62-73B9-428F-95F4-38B5B7B9906A}" srcId="{B8324D01-CB7E-4F6C-9C00-85934947DA59}" destId="{7B5EA9CA-8053-4811-9721-069E7F22E92A}" srcOrd="0" destOrd="0" parTransId="{8C54A432-6329-45F8-AFE8-6E994EA38B42}" sibTransId="{E5D979B6-E9B4-47CD-96D0-23F025081927}"/>
    <dgm:cxn modelId="{F319DABC-D054-4290-81E2-9F205C498948}" type="presOf" srcId="{7DF34775-BBC0-441F-9CEA-C0F137275320}" destId="{C898E30E-51B0-427C-B0CB-ADFE182DFFC5}" srcOrd="0" destOrd="0" presId="urn:microsoft.com/office/officeart/2005/8/layout/cycle5"/>
    <dgm:cxn modelId="{5FFB0E12-4B17-41F5-B1BF-238EA4DECB48}" type="presOf" srcId="{C9A18D60-01C6-4B98-8EA6-AADD0D42DC1A}" destId="{6370D7C5-1431-48DC-BF6E-DA3A93280823}" srcOrd="0" destOrd="0" presId="urn:microsoft.com/office/officeart/2005/8/layout/cycle5"/>
    <dgm:cxn modelId="{B1FF0E8E-DDE4-40DF-BC52-131C22C278C4}" srcId="{B8324D01-CB7E-4F6C-9C00-85934947DA59}" destId="{7DF34775-BBC0-441F-9CEA-C0F137275320}" srcOrd="3" destOrd="0" parTransId="{5A63B4D2-6179-429E-A22E-E0F2B7376FFC}" sibTransId="{6CB730FC-3E10-4FF7-BCDC-2524ECB1AF37}"/>
    <dgm:cxn modelId="{3C15141D-724D-41B7-B5CF-AF5C7AA3504E}" type="presOf" srcId="{E5D979B6-E9B4-47CD-96D0-23F025081927}" destId="{BB4810A5-167F-4907-BEC9-C64A0674F05B}" srcOrd="0" destOrd="0" presId="urn:microsoft.com/office/officeart/2005/8/layout/cycle5"/>
    <dgm:cxn modelId="{2C60A4BF-A6A4-48D4-A23A-FDDCB908C4B3}" type="presOf" srcId="{01425666-BD42-426B-9EF5-9CB1BE584232}" destId="{CDE4EE05-69CB-4166-A952-1A92D1A5D689}" srcOrd="0" destOrd="0" presId="urn:microsoft.com/office/officeart/2005/8/layout/cycle5"/>
    <dgm:cxn modelId="{ABD05E95-26D3-48D0-B64C-DE633F8D28E7}" srcId="{B8324D01-CB7E-4F6C-9C00-85934947DA59}" destId="{C9A18D60-01C6-4B98-8EA6-AADD0D42DC1A}" srcOrd="4" destOrd="0" parTransId="{7161F1EE-7F9C-4FDD-81E9-B0D0786BF93F}" sibTransId="{FD75FCC6-D01C-40BE-B212-A972E00A534C}"/>
    <dgm:cxn modelId="{32F63C51-9A6B-4FB6-AD7B-1167F5BF69E9}" type="presOf" srcId="{29E4B2EE-E100-4FF9-815D-604DD4E0D65F}" destId="{10EA0073-C68E-41BE-8A47-0B0104A2FA87}" srcOrd="0" destOrd="0" presId="urn:microsoft.com/office/officeart/2005/8/layout/cycle5"/>
    <dgm:cxn modelId="{F5C11334-8E35-4115-9C23-8E782EAC0F30}" type="presOf" srcId="{73D72E1D-773D-4A7A-B70F-F3226F443E73}" destId="{47A5F6BB-3C9D-49BA-8BE9-9883E3993797}" srcOrd="0" destOrd="0" presId="urn:microsoft.com/office/officeart/2005/8/layout/cycle5"/>
    <dgm:cxn modelId="{2BB12C8F-FCAA-4A28-B17E-15C9B69FCD8B}" type="presOf" srcId="{B8324D01-CB7E-4F6C-9C00-85934947DA59}" destId="{FE0AB52D-A24D-461B-97FC-1866913B7E94}" srcOrd="0" destOrd="0" presId="urn:microsoft.com/office/officeart/2005/8/layout/cycle5"/>
    <dgm:cxn modelId="{FD185CA7-BBC1-4CDE-8CDC-17E552A7C48D}" type="presOf" srcId="{7B5EA9CA-8053-4811-9721-069E7F22E92A}" destId="{78A38D6B-526D-4FFA-A942-EB16C06EF08D}" srcOrd="0" destOrd="0" presId="urn:microsoft.com/office/officeart/2005/8/layout/cycle5"/>
    <dgm:cxn modelId="{77C1909E-D75B-4335-939D-A43E42CB035F}" type="presOf" srcId="{6CB730FC-3E10-4FF7-BCDC-2524ECB1AF37}" destId="{2582E4A2-0FB4-42F2-AB78-04DF0A4C4EE6}" srcOrd="0" destOrd="0" presId="urn:microsoft.com/office/officeart/2005/8/layout/cycle5"/>
    <dgm:cxn modelId="{96CE406E-3144-40DB-B029-FB11EF430E97}" srcId="{B8324D01-CB7E-4F6C-9C00-85934947DA59}" destId="{73D72E1D-773D-4A7A-B70F-F3226F443E73}" srcOrd="2" destOrd="0" parTransId="{386619FA-9FA3-468D-A29A-2A534CDD5BD5}" sibTransId="{29E4B2EE-E100-4FF9-815D-604DD4E0D65F}"/>
    <dgm:cxn modelId="{A96579EF-54D4-48E1-88A9-3FBA6FA9B172}" type="presOf" srcId="{B978D116-E2C8-49B6-A11A-65A31DF8B8C1}" destId="{0496628E-E9E0-4276-8A4B-FBE3016D1F23}" srcOrd="0" destOrd="0" presId="urn:microsoft.com/office/officeart/2005/8/layout/cycle5"/>
    <dgm:cxn modelId="{EF0BE657-6153-4FD7-ABB2-8E3B52D9771B}" type="presOf" srcId="{FD75FCC6-D01C-40BE-B212-A972E00A534C}" destId="{3EEB06D2-DD88-4617-9FA8-3780247A94CB}" srcOrd="0" destOrd="0" presId="urn:microsoft.com/office/officeart/2005/8/layout/cycle5"/>
    <dgm:cxn modelId="{C283D5E9-0199-4F11-9461-60C404E9F536}" type="presParOf" srcId="{FE0AB52D-A24D-461B-97FC-1866913B7E94}" destId="{78A38D6B-526D-4FFA-A942-EB16C06EF08D}" srcOrd="0" destOrd="0" presId="urn:microsoft.com/office/officeart/2005/8/layout/cycle5"/>
    <dgm:cxn modelId="{70ADDA0D-CADF-4C4E-9E78-5347E59AD625}" type="presParOf" srcId="{FE0AB52D-A24D-461B-97FC-1866913B7E94}" destId="{D91FB3ED-CEDC-45E5-AB4D-BC8C4A28BAE0}" srcOrd="1" destOrd="0" presId="urn:microsoft.com/office/officeart/2005/8/layout/cycle5"/>
    <dgm:cxn modelId="{61C23C5E-04AD-4995-A7D0-18EB6B332855}" type="presParOf" srcId="{FE0AB52D-A24D-461B-97FC-1866913B7E94}" destId="{BB4810A5-167F-4907-BEC9-C64A0674F05B}" srcOrd="2" destOrd="0" presId="urn:microsoft.com/office/officeart/2005/8/layout/cycle5"/>
    <dgm:cxn modelId="{7206BA34-2085-457B-A667-54AFE9075342}" type="presParOf" srcId="{FE0AB52D-A24D-461B-97FC-1866913B7E94}" destId="{0496628E-E9E0-4276-8A4B-FBE3016D1F23}" srcOrd="3" destOrd="0" presId="urn:microsoft.com/office/officeart/2005/8/layout/cycle5"/>
    <dgm:cxn modelId="{3CF36174-674E-4A89-9BA6-2932A55004C1}" type="presParOf" srcId="{FE0AB52D-A24D-461B-97FC-1866913B7E94}" destId="{FFB41A9E-ADA4-4362-BDE7-C30E8F67ACA1}" srcOrd="4" destOrd="0" presId="urn:microsoft.com/office/officeart/2005/8/layout/cycle5"/>
    <dgm:cxn modelId="{676CBE73-F1FE-43FA-91D7-497ABBA9BF2F}" type="presParOf" srcId="{FE0AB52D-A24D-461B-97FC-1866913B7E94}" destId="{CDE4EE05-69CB-4166-A952-1A92D1A5D689}" srcOrd="5" destOrd="0" presId="urn:microsoft.com/office/officeart/2005/8/layout/cycle5"/>
    <dgm:cxn modelId="{20190174-BD36-4B77-9E0A-9B531EA61C6D}" type="presParOf" srcId="{FE0AB52D-A24D-461B-97FC-1866913B7E94}" destId="{47A5F6BB-3C9D-49BA-8BE9-9883E3993797}" srcOrd="6" destOrd="0" presId="urn:microsoft.com/office/officeart/2005/8/layout/cycle5"/>
    <dgm:cxn modelId="{853D66BC-FDCC-4023-B19A-3737238EE26F}" type="presParOf" srcId="{FE0AB52D-A24D-461B-97FC-1866913B7E94}" destId="{E1E96354-6F16-4E7F-B191-95A322BCC36A}" srcOrd="7" destOrd="0" presId="urn:microsoft.com/office/officeart/2005/8/layout/cycle5"/>
    <dgm:cxn modelId="{FB644D68-1341-4E88-9A60-C338FD8FD4E0}" type="presParOf" srcId="{FE0AB52D-A24D-461B-97FC-1866913B7E94}" destId="{10EA0073-C68E-41BE-8A47-0B0104A2FA87}" srcOrd="8" destOrd="0" presId="urn:microsoft.com/office/officeart/2005/8/layout/cycle5"/>
    <dgm:cxn modelId="{4EDBD823-85D1-4FCF-8FAD-33F727472B17}" type="presParOf" srcId="{FE0AB52D-A24D-461B-97FC-1866913B7E94}" destId="{C898E30E-51B0-427C-B0CB-ADFE182DFFC5}" srcOrd="9" destOrd="0" presId="urn:microsoft.com/office/officeart/2005/8/layout/cycle5"/>
    <dgm:cxn modelId="{5DBDC54C-226B-4843-B8EA-39A781F652D2}" type="presParOf" srcId="{FE0AB52D-A24D-461B-97FC-1866913B7E94}" destId="{F64D03B0-C822-48DB-9425-9FBE4E4CF42B}" srcOrd="10" destOrd="0" presId="urn:microsoft.com/office/officeart/2005/8/layout/cycle5"/>
    <dgm:cxn modelId="{9BC12B79-68FD-486E-91DB-C492F720081A}" type="presParOf" srcId="{FE0AB52D-A24D-461B-97FC-1866913B7E94}" destId="{2582E4A2-0FB4-42F2-AB78-04DF0A4C4EE6}" srcOrd="11" destOrd="0" presId="urn:microsoft.com/office/officeart/2005/8/layout/cycle5"/>
    <dgm:cxn modelId="{EC2388FA-A6B4-458B-A91F-ABD7A6AFFF90}" type="presParOf" srcId="{FE0AB52D-A24D-461B-97FC-1866913B7E94}" destId="{6370D7C5-1431-48DC-BF6E-DA3A93280823}" srcOrd="12" destOrd="0" presId="urn:microsoft.com/office/officeart/2005/8/layout/cycle5"/>
    <dgm:cxn modelId="{644B89FF-77B5-4BE3-B0E8-05F883770673}" type="presParOf" srcId="{FE0AB52D-A24D-461B-97FC-1866913B7E94}" destId="{0041B1D0-302A-4281-9943-F61FC1D36F12}" srcOrd="13" destOrd="0" presId="urn:microsoft.com/office/officeart/2005/8/layout/cycle5"/>
    <dgm:cxn modelId="{7A259470-B63A-42D8-8283-2CE97A3B02B0}" type="presParOf" srcId="{FE0AB52D-A24D-461B-97FC-1866913B7E94}" destId="{3EEB06D2-DD88-4617-9FA8-3780247A94C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24D01-CB7E-4F6C-9C00-85934947DA5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A18D60-01C6-4B98-8EA6-AADD0D42DC1A}">
      <dgm:prSet phldrT="[Text]"/>
      <dgm:spPr/>
      <dgm:t>
        <a:bodyPr/>
        <a:lstStyle/>
        <a:p>
          <a:r>
            <a:rPr lang="en-US" dirty="0" smtClean="0"/>
            <a:t>Receive/Transmits DS Information</a:t>
          </a:r>
          <a:endParaRPr lang="en-US" dirty="0"/>
        </a:p>
      </dgm:t>
    </dgm:pt>
    <dgm:pt modelId="{7161F1EE-7F9C-4FDD-81E9-B0D0786BF93F}" type="parTrans" cxnId="{ABD05E95-26D3-48D0-B64C-DE633F8D28E7}">
      <dgm:prSet/>
      <dgm:spPr/>
      <dgm:t>
        <a:bodyPr/>
        <a:lstStyle/>
        <a:p>
          <a:endParaRPr lang="en-US"/>
        </a:p>
      </dgm:t>
    </dgm:pt>
    <dgm:pt modelId="{FD75FCC6-D01C-40BE-B212-A972E00A534C}" type="sibTrans" cxnId="{ABD05E95-26D3-48D0-B64C-DE633F8D28E7}">
      <dgm:prSet/>
      <dgm:spPr/>
      <dgm:t>
        <a:bodyPr/>
        <a:lstStyle/>
        <a:p>
          <a:endParaRPr lang="en-US"/>
        </a:p>
      </dgm:t>
    </dgm:pt>
    <dgm:pt modelId="{2D5E3E2B-A845-431E-81B5-43C3682CBF63}">
      <dgm:prSet phldrT="[Text]"/>
      <dgm:spPr/>
      <dgm:t>
        <a:bodyPr/>
        <a:lstStyle/>
        <a:p>
          <a:r>
            <a:rPr lang="en-US" dirty="0" smtClean="0"/>
            <a:t>Read Joystick Buttons/Axis</a:t>
          </a:r>
          <a:endParaRPr lang="en-US" dirty="0"/>
        </a:p>
      </dgm:t>
    </dgm:pt>
    <dgm:pt modelId="{E4165EA4-1CEA-448F-B339-5C6C99991453}" type="parTrans" cxnId="{76DB5483-F584-4850-984E-D22743057A92}">
      <dgm:prSet/>
      <dgm:spPr/>
      <dgm:t>
        <a:bodyPr/>
        <a:lstStyle/>
        <a:p>
          <a:endParaRPr lang="en-US"/>
        </a:p>
      </dgm:t>
    </dgm:pt>
    <dgm:pt modelId="{C6572EA1-104E-43FA-8166-CC9C9AA7ECA3}" type="sibTrans" cxnId="{76DB5483-F584-4850-984E-D22743057A92}">
      <dgm:prSet/>
      <dgm:spPr/>
      <dgm:t>
        <a:bodyPr/>
        <a:lstStyle/>
        <a:p>
          <a:endParaRPr lang="en-US"/>
        </a:p>
      </dgm:t>
    </dgm:pt>
    <dgm:pt modelId="{A4621E04-83E4-4FCC-A902-36ACE64BA752}">
      <dgm:prSet phldrT="[Text]"/>
      <dgm:spPr/>
      <dgm:t>
        <a:bodyPr/>
        <a:lstStyle/>
        <a:p>
          <a:r>
            <a:rPr lang="en-US" dirty="0" smtClean="0"/>
            <a:t>Determine Current State of Robot (Enable/Disable)</a:t>
          </a:r>
          <a:endParaRPr lang="en-US" dirty="0"/>
        </a:p>
      </dgm:t>
    </dgm:pt>
    <dgm:pt modelId="{4C244409-5BFB-4BB9-839C-05A29419741D}" type="parTrans" cxnId="{52ADFE40-C180-4F3B-8B9F-D3A83D0F60F1}">
      <dgm:prSet/>
      <dgm:spPr/>
      <dgm:t>
        <a:bodyPr/>
        <a:lstStyle/>
        <a:p>
          <a:endParaRPr lang="en-US"/>
        </a:p>
      </dgm:t>
    </dgm:pt>
    <dgm:pt modelId="{EDBD78A6-A44F-49CE-9B15-026FB06EC774}" type="sibTrans" cxnId="{52ADFE40-C180-4F3B-8B9F-D3A83D0F60F1}">
      <dgm:prSet/>
      <dgm:spPr/>
      <dgm:t>
        <a:bodyPr/>
        <a:lstStyle/>
        <a:p>
          <a:endParaRPr lang="en-US"/>
        </a:p>
      </dgm:t>
    </dgm:pt>
    <dgm:pt modelId="{42324C33-1166-42A8-A78E-27D9311AC91D}">
      <dgm:prSet phldrT="[Text]"/>
      <dgm:spPr/>
      <dgm:t>
        <a:bodyPr/>
        <a:lstStyle/>
        <a:p>
          <a:r>
            <a:rPr lang="en-US" dirty="0" smtClean="0"/>
            <a:t>Determine Current Mode (Auto/</a:t>
          </a:r>
          <a:r>
            <a:rPr lang="en-US" dirty="0" err="1" smtClean="0"/>
            <a:t>TeleOp</a:t>
          </a:r>
          <a:r>
            <a:rPr lang="en-US" dirty="0" smtClean="0"/>
            <a:t>/Test)</a:t>
          </a:r>
          <a:endParaRPr lang="en-US" dirty="0"/>
        </a:p>
      </dgm:t>
    </dgm:pt>
    <dgm:pt modelId="{2A646BC4-C3FA-471F-A9CA-A3C7C10F3C3D}" type="parTrans" cxnId="{7EE5C390-E210-486B-95D9-91BE714F8007}">
      <dgm:prSet/>
      <dgm:spPr/>
      <dgm:t>
        <a:bodyPr/>
        <a:lstStyle/>
        <a:p>
          <a:endParaRPr lang="en-US"/>
        </a:p>
      </dgm:t>
    </dgm:pt>
    <dgm:pt modelId="{9F991A34-7170-4DEB-A61F-0D350ED5C9ED}" type="sibTrans" cxnId="{7EE5C390-E210-486B-95D9-91BE714F8007}">
      <dgm:prSet/>
      <dgm:spPr/>
      <dgm:t>
        <a:bodyPr/>
        <a:lstStyle/>
        <a:p>
          <a:endParaRPr lang="en-US"/>
        </a:p>
      </dgm:t>
    </dgm:pt>
    <dgm:pt modelId="{FE0AB52D-A24D-461B-97FC-1866913B7E94}" type="pres">
      <dgm:prSet presAssocID="{B8324D01-CB7E-4F6C-9C00-85934947DA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48BF88-B592-4184-983E-DE0ADC1FFCD2}" type="pres">
      <dgm:prSet presAssocID="{2D5E3E2B-A845-431E-81B5-43C3682CBF6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C8FBB-AE67-4C44-BBAE-DFDCE30CE574}" type="pres">
      <dgm:prSet presAssocID="{2D5E3E2B-A845-431E-81B5-43C3682CBF63}" presName="spNode" presStyleCnt="0"/>
      <dgm:spPr/>
    </dgm:pt>
    <dgm:pt modelId="{3DA2FBC6-F435-4A84-901D-D854FFF90901}" type="pres">
      <dgm:prSet presAssocID="{C6572EA1-104E-43FA-8166-CC9C9AA7ECA3}" presName="sibTrans" presStyleLbl="sibTrans1D1" presStyleIdx="0" presStyleCnt="4"/>
      <dgm:spPr/>
      <dgm:t>
        <a:bodyPr/>
        <a:lstStyle/>
        <a:p>
          <a:endParaRPr lang="en-US"/>
        </a:p>
      </dgm:t>
    </dgm:pt>
    <dgm:pt modelId="{6370D7C5-1431-48DC-BF6E-DA3A93280823}" type="pres">
      <dgm:prSet presAssocID="{C9A18D60-01C6-4B98-8EA6-AADD0D42DC1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1B1D0-302A-4281-9943-F61FC1D36F12}" type="pres">
      <dgm:prSet presAssocID="{C9A18D60-01C6-4B98-8EA6-AADD0D42DC1A}" presName="spNode" presStyleCnt="0"/>
      <dgm:spPr/>
    </dgm:pt>
    <dgm:pt modelId="{3EEB06D2-DD88-4617-9FA8-3780247A94CB}" type="pres">
      <dgm:prSet presAssocID="{FD75FCC6-D01C-40BE-B212-A972E00A534C}" presName="sibTrans" presStyleLbl="sibTrans1D1" presStyleIdx="1" presStyleCnt="4"/>
      <dgm:spPr/>
      <dgm:t>
        <a:bodyPr/>
        <a:lstStyle/>
        <a:p>
          <a:endParaRPr lang="en-US"/>
        </a:p>
      </dgm:t>
    </dgm:pt>
    <dgm:pt modelId="{733FB084-3EF7-4E07-A6A9-C6ADBA40F809}" type="pres">
      <dgm:prSet presAssocID="{A4621E04-83E4-4FCC-A902-36ACE64BA7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DAEDF-EE3A-4245-A5F5-42A96AB20638}" type="pres">
      <dgm:prSet presAssocID="{A4621E04-83E4-4FCC-A902-36ACE64BA752}" presName="spNode" presStyleCnt="0"/>
      <dgm:spPr/>
    </dgm:pt>
    <dgm:pt modelId="{2B31AA48-CD7E-47D0-83F0-48ABF06D1E63}" type="pres">
      <dgm:prSet presAssocID="{EDBD78A6-A44F-49CE-9B15-026FB06EC774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6FA329E-5909-4676-86C4-845CD5CAED6E}" type="pres">
      <dgm:prSet presAssocID="{42324C33-1166-42A8-A78E-27D9311AC9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43AAC-6E8F-406A-8F86-2388EEC92BA1}" type="pres">
      <dgm:prSet presAssocID="{42324C33-1166-42A8-A78E-27D9311AC91D}" presName="spNode" presStyleCnt="0"/>
      <dgm:spPr/>
    </dgm:pt>
    <dgm:pt modelId="{5E7F31D9-6B51-4A49-BECA-FCE8C0977C29}" type="pres">
      <dgm:prSet presAssocID="{9F991A34-7170-4DEB-A61F-0D350ED5C9ED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736721B-675A-4E02-A28A-97DAC5D47A27}" type="presOf" srcId="{FD75FCC6-D01C-40BE-B212-A972E00A534C}" destId="{3EEB06D2-DD88-4617-9FA8-3780247A94CB}" srcOrd="0" destOrd="0" presId="urn:microsoft.com/office/officeart/2005/8/layout/cycle5"/>
    <dgm:cxn modelId="{6AFFFEA6-3D3C-4EF9-8504-5F5E94EE1DD1}" type="presOf" srcId="{9F991A34-7170-4DEB-A61F-0D350ED5C9ED}" destId="{5E7F31D9-6B51-4A49-BECA-FCE8C0977C29}" srcOrd="0" destOrd="0" presId="urn:microsoft.com/office/officeart/2005/8/layout/cycle5"/>
    <dgm:cxn modelId="{7EE5C390-E210-486B-95D9-91BE714F8007}" srcId="{B8324D01-CB7E-4F6C-9C00-85934947DA59}" destId="{42324C33-1166-42A8-A78E-27D9311AC91D}" srcOrd="3" destOrd="0" parTransId="{2A646BC4-C3FA-471F-A9CA-A3C7C10F3C3D}" sibTransId="{9F991A34-7170-4DEB-A61F-0D350ED5C9ED}"/>
    <dgm:cxn modelId="{9460EA46-7AE5-4230-9911-69172F922E34}" type="presOf" srcId="{2D5E3E2B-A845-431E-81B5-43C3682CBF63}" destId="{E248BF88-B592-4184-983E-DE0ADC1FFCD2}" srcOrd="0" destOrd="0" presId="urn:microsoft.com/office/officeart/2005/8/layout/cycle5"/>
    <dgm:cxn modelId="{3A4F946C-89E6-43B6-B9BF-76E26D60C8C9}" type="presOf" srcId="{A4621E04-83E4-4FCC-A902-36ACE64BA752}" destId="{733FB084-3EF7-4E07-A6A9-C6ADBA40F809}" srcOrd="0" destOrd="0" presId="urn:microsoft.com/office/officeart/2005/8/layout/cycle5"/>
    <dgm:cxn modelId="{52F231E0-8F2A-47B7-8686-533E73132CED}" type="presOf" srcId="{EDBD78A6-A44F-49CE-9B15-026FB06EC774}" destId="{2B31AA48-CD7E-47D0-83F0-48ABF06D1E63}" srcOrd="0" destOrd="0" presId="urn:microsoft.com/office/officeart/2005/8/layout/cycle5"/>
    <dgm:cxn modelId="{075DEA52-AD08-4341-8745-D2CD6C7D8D87}" type="presOf" srcId="{42324C33-1166-42A8-A78E-27D9311AC91D}" destId="{F6FA329E-5909-4676-86C4-845CD5CAED6E}" srcOrd="0" destOrd="0" presId="urn:microsoft.com/office/officeart/2005/8/layout/cycle5"/>
    <dgm:cxn modelId="{52ADFE40-C180-4F3B-8B9F-D3A83D0F60F1}" srcId="{B8324D01-CB7E-4F6C-9C00-85934947DA59}" destId="{A4621E04-83E4-4FCC-A902-36ACE64BA752}" srcOrd="2" destOrd="0" parTransId="{4C244409-5BFB-4BB9-839C-05A29419741D}" sibTransId="{EDBD78A6-A44F-49CE-9B15-026FB06EC774}"/>
    <dgm:cxn modelId="{B3B0051E-AEDA-4B68-AA23-7DEC00ACC312}" type="presOf" srcId="{C9A18D60-01C6-4B98-8EA6-AADD0D42DC1A}" destId="{6370D7C5-1431-48DC-BF6E-DA3A93280823}" srcOrd="0" destOrd="0" presId="urn:microsoft.com/office/officeart/2005/8/layout/cycle5"/>
    <dgm:cxn modelId="{76DB5483-F584-4850-984E-D22743057A92}" srcId="{B8324D01-CB7E-4F6C-9C00-85934947DA59}" destId="{2D5E3E2B-A845-431E-81B5-43C3682CBF63}" srcOrd="0" destOrd="0" parTransId="{E4165EA4-1CEA-448F-B339-5C6C99991453}" sibTransId="{C6572EA1-104E-43FA-8166-CC9C9AA7ECA3}"/>
    <dgm:cxn modelId="{ABD05E95-26D3-48D0-B64C-DE633F8D28E7}" srcId="{B8324D01-CB7E-4F6C-9C00-85934947DA59}" destId="{C9A18D60-01C6-4B98-8EA6-AADD0D42DC1A}" srcOrd="1" destOrd="0" parTransId="{7161F1EE-7F9C-4FDD-81E9-B0D0786BF93F}" sibTransId="{FD75FCC6-D01C-40BE-B212-A972E00A534C}"/>
    <dgm:cxn modelId="{CDCB3192-99D8-4AAF-BE61-F7D6DFD088A6}" type="presOf" srcId="{C6572EA1-104E-43FA-8166-CC9C9AA7ECA3}" destId="{3DA2FBC6-F435-4A84-901D-D854FFF90901}" srcOrd="0" destOrd="0" presId="urn:microsoft.com/office/officeart/2005/8/layout/cycle5"/>
    <dgm:cxn modelId="{93771D6E-3A48-4EED-867A-2406ACA45A10}" type="presOf" srcId="{B8324D01-CB7E-4F6C-9C00-85934947DA59}" destId="{FE0AB52D-A24D-461B-97FC-1866913B7E94}" srcOrd="0" destOrd="0" presId="urn:microsoft.com/office/officeart/2005/8/layout/cycle5"/>
    <dgm:cxn modelId="{A4D3BF33-60B1-416C-86D7-D10525344FAA}" type="presParOf" srcId="{FE0AB52D-A24D-461B-97FC-1866913B7E94}" destId="{E248BF88-B592-4184-983E-DE0ADC1FFCD2}" srcOrd="0" destOrd="0" presId="urn:microsoft.com/office/officeart/2005/8/layout/cycle5"/>
    <dgm:cxn modelId="{E87C1291-8553-4909-8062-E5B5ECE8CE61}" type="presParOf" srcId="{FE0AB52D-A24D-461B-97FC-1866913B7E94}" destId="{2EAC8FBB-AE67-4C44-BBAE-DFDCE30CE574}" srcOrd="1" destOrd="0" presId="urn:microsoft.com/office/officeart/2005/8/layout/cycle5"/>
    <dgm:cxn modelId="{9282C04E-E0C1-4C92-985E-E0E1E2BB6842}" type="presParOf" srcId="{FE0AB52D-A24D-461B-97FC-1866913B7E94}" destId="{3DA2FBC6-F435-4A84-901D-D854FFF90901}" srcOrd="2" destOrd="0" presId="urn:microsoft.com/office/officeart/2005/8/layout/cycle5"/>
    <dgm:cxn modelId="{37E786D1-5303-4898-8705-2958DB0B9416}" type="presParOf" srcId="{FE0AB52D-A24D-461B-97FC-1866913B7E94}" destId="{6370D7C5-1431-48DC-BF6E-DA3A93280823}" srcOrd="3" destOrd="0" presId="urn:microsoft.com/office/officeart/2005/8/layout/cycle5"/>
    <dgm:cxn modelId="{6261439B-6360-4D4B-903F-896045F34E0C}" type="presParOf" srcId="{FE0AB52D-A24D-461B-97FC-1866913B7E94}" destId="{0041B1D0-302A-4281-9943-F61FC1D36F12}" srcOrd="4" destOrd="0" presId="urn:microsoft.com/office/officeart/2005/8/layout/cycle5"/>
    <dgm:cxn modelId="{2D8C38B2-B0A0-487C-B238-F40FEC26264C}" type="presParOf" srcId="{FE0AB52D-A24D-461B-97FC-1866913B7E94}" destId="{3EEB06D2-DD88-4617-9FA8-3780247A94CB}" srcOrd="5" destOrd="0" presId="urn:microsoft.com/office/officeart/2005/8/layout/cycle5"/>
    <dgm:cxn modelId="{B78A8AF1-8341-4D69-B2DA-FF6DD1789D68}" type="presParOf" srcId="{FE0AB52D-A24D-461B-97FC-1866913B7E94}" destId="{733FB084-3EF7-4E07-A6A9-C6ADBA40F809}" srcOrd="6" destOrd="0" presId="urn:microsoft.com/office/officeart/2005/8/layout/cycle5"/>
    <dgm:cxn modelId="{872193EB-3352-4AFE-916E-17ADDA319D35}" type="presParOf" srcId="{FE0AB52D-A24D-461B-97FC-1866913B7E94}" destId="{FAFDAEDF-EE3A-4245-A5F5-42A96AB20638}" srcOrd="7" destOrd="0" presId="urn:microsoft.com/office/officeart/2005/8/layout/cycle5"/>
    <dgm:cxn modelId="{828B315A-194F-464C-ABEE-04D0A324EEF7}" type="presParOf" srcId="{FE0AB52D-A24D-461B-97FC-1866913B7E94}" destId="{2B31AA48-CD7E-47D0-83F0-48ABF06D1E63}" srcOrd="8" destOrd="0" presId="urn:microsoft.com/office/officeart/2005/8/layout/cycle5"/>
    <dgm:cxn modelId="{865294D6-DC05-4D53-8AD0-F46A199CF642}" type="presParOf" srcId="{FE0AB52D-A24D-461B-97FC-1866913B7E94}" destId="{F6FA329E-5909-4676-86C4-845CD5CAED6E}" srcOrd="9" destOrd="0" presId="urn:microsoft.com/office/officeart/2005/8/layout/cycle5"/>
    <dgm:cxn modelId="{C07009A6-6AD4-4F05-A2C6-936C893EF946}" type="presParOf" srcId="{FE0AB52D-A24D-461B-97FC-1866913B7E94}" destId="{0C143AAC-6E8F-406A-8F86-2388EEC92BA1}" srcOrd="10" destOrd="0" presId="urn:microsoft.com/office/officeart/2005/8/layout/cycle5"/>
    <dgm:cxn modelId="{818F174B-FDDD-44AE-9B54-BF8159AC42D4}" type="presParOf" srcId="{FE0AB52D-A24D-461B-97FC-1866913B7E94}" destId="{5E7F31D9-6B51-4A49-BECA-FCE8C0977C2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38D6B-526D-4FFA-A942-EB16C06EF08D}">
      <dsp:nvSpPr>
        <dsp:cNvPr id="0" name=""/>
        <dsp:cNvSpPr/>
      </dsp:nvSpPr>
      <dsp:spPr>
        <a:xfrm>
          <a:off x="1896674" y="2540"/>
          <a:ext cx="1159650" cy="753772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 Sensor Data</a:t>
          </a:r>
          <a:endParaRPr lang="en-US" sz="1000" kern="1200" dirty="0"/>
        </a:p>
      </dsp:txBody>
      <dsp:txXfrm>
        <a:off x="1933470" y="39336"/>
        <a:ext cx="1086058" cy="680180"/>
      </dsp:txXfrm>
    </dsp:sp>
    <dsp:sp modelId="{BB4810A5-167F-4907-BEC9-C64A0674F05B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2239618" y="191655"/>
              </a:moveTo>
              <a:arcTo wR="1504737" hR="1504737" stAng="17954043" swAng="12105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6628E-E9E0-4276-8A4B-FBE3016D1F23}">
      <dsp:nvSpPr>
        <dsp:cNvPr id="0" name=""/>
        <dsp:cNvSpPr/>
      </dsp:nvSpPr>
      <dsp:spPr>
        <a:xfrm>
          <a:off x="3327765" y="1042288"/>
          <a:ext cx="1159650" cy="75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Convert Sensor/Buttons to meaningful value</a:t>
          </a:r>
          <a:endParaRPr lang="en-US" sz="1000" kern="1200" dirty="0"/>
        </a:p>
      </dsp:txBody>
      <dsp:txXfrm>
        <a:off x="3364561" y="1079084"/>
        <a:ext cx="1086058" cy="680180"/>
      </dsp:txXfrm>
    </dsp:sp>
    <dsp:sp modelId="{CDE4EE05-69CB-4166-A952-1A92D1A5D689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3005855" y="1609038"/>
              </a:moveTo>
              <a:arcTo wR="1504737" hR="1504737" stAng="21838480" swAng="13589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5F6BB-3C9D-49BA-8BE9-9883E3993797}">
      <dsp:nvSpPr>
        <dsp:cNvPr id="0" name=""/>
        <dsp:cNvSpPr/>
      </dsp:nvSpPr>
      <dsp:spPr>
        <a:xfrm>
          <a:off x="2781137" y="2724636"/>
          <a:ext cx="1159650" cy="753772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Determine what Robot should do</a:t>
          </a:r>
          <a:endParaRPr lang="en-US" sz="1000" kern="1200" dirty="0"/>
        </a:p>
      </dsp:txBody>
      <dsp:txXfrm>
        <a:off x="2817933" y="2761432"/>
        <a:ext cx="1086058" cy="680180"/>
      </dsp:txXfrm>
    </dsp:sp>
    <dsp:sp modelId="{10EA0073-C68E-41BE-8A47-0B0104A2FA87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1689175" y="2998128"/>
              </a:moveTo>
              <a:arcTo wR="1504737" hR="1504737" stAng="4977568" swAng="8448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E30E-51B0-427C-B0CB-ADFE182DFFC5}">
      <dsp:nvSpPr>
        <dsp:cNvPr id="0" name=""/>
        <dsp:cNvSpPr/>
      </dsp:nvSpPr>
      <dsp:spPr>
        <a:xfrm>
          <a:off x="1012212" y="2724636"/>
          <a:ext cx="1159650" cy="75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Generate proper electrical signals for Robot Hardware</a:t>
          </a:r>
          <a:endParaRPr lang="en-US" sz="1000" kern="1200" dirty="0"/>
        </a:p>
      </dsp:txBody>
      <dsp:txXfrm>
        <a:off x="1049008" y="2761432"/>
        <a:ext cx="1086058" cy="680180"/>
      </dsp:txXfrm>
    </dsp:sp>
    <dsp:sp modelId="{2582E4A2-0FB4-42F2-AB78-04DF0A4C4EE6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159556" y="2179068"/>
              </a:moveTo>
              <a:arcTo wR="1504737" hR="1504737" stAng="9202540" swAng="13589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0D7C5-1431-48DC-BF6E-DA3A93280823}">
      <dsp:nvSpPr>
        <dsp:cNvPr id="0" name=""/>
        <dsp:cNvSpPr/>
      </dsp:nvSpPr>
      <dsp:spPr>
        <a:xfrm>
          <a:off x="465584" y="1042288"/>
          <a:ext cx="1159650" cy="75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Receive/Transmit DS Information</a:t>
          </a:r>
          <a:endParaRPr lang="en-US" sz="1000" kern="1200" dirty="0"/>
        </a:p>
      </dsp:txBody>
      <dsp:txXfrm>
        <a:off x="502380" y="1079084"/>
        <a:ext cx="1086058" cy="680180"/>
      </dsp:txXfrm>
    </dsp:sp>
    <dsp:sp modelId="{3EEB06D2-DD88-4617-9FA8-3780247A94CB}">
      <dsp:nvSpPr>
        <dsp:cNvPr id="0" name=""/>
        <dsp:cNvSpPr/>
      </dsp:nvSpPr>
      <dsp:spPr>
        <a:xfrm>
          <a:off x="971762" y="379426"/>
          <a:ext cx="3009475" cy="3009475"/>
        </a:xfrm>
        <a:custGeom>
          <a:avLst/>
          <a:gdLst/>
          <a:ahLst/>
          <a:cxnLst/>
          <a:rect l="0" t="0" r="0" b="0"/>
          <a:pathLst>
            <a:path>
              <a:moveTo>
                <a:pt x="362057" y="525698"/>
              </a:moveTo>
              <a:arcTo wR="1504737" hR="1504737" stAng="13235383" swAng="12105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8BF88-B592-4184-983E-DE0ADC1FFCD2}">
      <dsp:nvSpPr>
        <dsp:cNvPr id="0" name=""/>
        <dsp:cNvSpPr/>
      </dsp:nvSpPr>
      <dsp:spPr>
        <a:xfrm>
          <a:off x="1992436" y="1519"/>
          <a:ext cx="1196726" cy="777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 Joystick Buttons/Axis</a:t>
          </a:r>
          <a:endParaRPr lang="en-US" sz="1000" kern="1200" dirty="0"/>
        </a:p>
      </dsp:txBody>
      <dsp:txXfrm>
        <a:off x="2030409" y="39492"/>
        <a:ext cx="1120780" cy="701926"/>
      </dsp:txXfrm>
    </dsp:sp>
    <dsp:sp modelId="{3DA2FBC6-F435-4A84-901D-D854FFF90901}">
      <dsp:nvSpPr>
        <dsp:cNvPr id="0" name=""/>
        <dsp:cNvSpPr/>
      </dsp:nvSpPr>
      <dsp:spPr>
        <a:xfrm>
          <a:off x="1304855" y="390455"/>
          <a:ext cx="2571888" cy="2571888"/>
        </a:xfrm>
        <a:custGeom>
          <a:avLst/>
          <a:gdLst/>
          <a:ahLst/>
          <a:cxnLst/>
          <a:rect l="0" t="0" r="0" b="0"/>
          <a:pathLst>
            <a:path>
              <a:moveTo>
                <a:pt x="2049748" y="251412"/>
              </a:moveTo>
              <a:arcTo wR="1285944" hR="1285944" stAng="18386328" swAng="16348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0D7C5-1431-48DC-BF6E-DA3A93280823}">
      <dsp:nvSpPr>
        <dsp:cNvPr id="0" name=""/>
        <dsp:cNvSpPr/>
      </dsp:nvSpPr>
      <dsp:spPr>
        <a:xfrm>
          <a:off x="3278380" y="1287463"/>
          <a:ext cx="1196726" cy="777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Receive/Transmits DS Information</a:t>
          </a:r>
          <a:endParaRPr lang="en-US" sz="1000" kern="1200" dirty="0"/>
        </a:p>
      </dsp:txBody>
      <dsp:txXfrm>
        <a:off x="3316353" y="1325436"/>
        <a:ext cx="1120780" cy="701926"/>
      </dsp:txXfrm>
    </dsp:sp>
    <dsp:sp modelId="{3EEB06D2-DD88-4617-9FA8-3780247A94CB}">
      <dsp:nvSpPr>
        <dsp:cNvPr id="0" name=""/>
        <dsp:cNvSpPr/>
      </dsp:nvSpPr>
      <dsp:spPr>
        <a:xfrm>
          <a:off x="1304855" y="390455"/>
          <a:ext cx="2571888" cy="2571888"/>
        </a:xfrm>
        <a:custGeom>
          <a:avLst/>
          <a:gdLst/>
          <a:ahLst/>
          <a:cxnLst/>
          <a:rect l="0" t="0" r="0" b="0"/>
          <a:pathLst>
            <a:path>
              <a:moveTo>
                <a:pt x="2438642" y="1855978"/>
              </a:moveTo>
              <a:arcTo wR="1285944" hR="1285944" stAng="1578804" swAng="16348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FB084-3EF7-4E07-A6A9-C6ADBA40F809}">
      <dsp:nvSpPr>
        <dsp:cNvPr id="0" name=""/>
        <dsp:cNvSpPr/>
      </dsp:nvSpPr>
      <dsp:spPr>
        <a:xfrm>
          <a:off x="1992436" y="2573408"/>
          <a:ext cx="1196726" cy="777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Determine Current State of Robot (Enable/Disable)</a:t>
          </a:r>
          <a:endParaRPr lang="en-US" sz="1000" kern="1200" dirty="0"/>
        </a:p>
      </dsp:txBody>
      <dsp:txXfrm>
        <a:off x="2030409" y="2611381"/>
        <a:ext cx="1120780" cy="701926"/>
      </dsp:txXfrm>
    </dsp:sp>
    <dsp:sp modelId="{2B31AA48-CD7E-47D0-83F0-48ABF06D1E63}">
      <dsp:nvSpPr>
        <dsp:cNvPr id="0" name=""/>
        <dsp:cNvSpPr/>
      </dsp:nvSpPr>
      <dsp:spPr>
        <a:xfrm>
          <a:off x="1304855" y="390455"/>
          <a:ext cx="2571888" cy="2571888"/>
        </a:xfrm>
        <a:custGeom>
          <a:avLst/>
          <a:gdLst/>
          <a:ahLst/>
          <a:cxnLst/>
          <a:rect l="0" t="0" r="0" b="0"/>
          <a:pathLst>
            <a:path>
              <a:moveTo>
                <a:pt x="522139" y="2320475"/>
              </a:moveTo>
              <a:arcTo wR="1285944" hR="1285944" stAng="7586328" swAng="16348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A329E-5909-4676-86C4-845CD5CAED6E}">
      <dsp:nvSpPr>
        <dsp:cNvPr id="0" name=""/>
        <dsp:cNvSpPr/>
      </dsp:nvSpPr>
      <dsp:spPr>
        <a:xfrm>
          <a:off x="706492" y="1287463"/>
          <a:ext cx="1196726" cy="777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Determine Current Mode (Auto/</a:t>
          </a:r>
          <a:r>
            <a:rPr lang="en-US" sz="1000" kern="1200" dirty="0" err="1" smtClean="0"/>
            <a:t>TeleOp</a:t>
          </a:r>
          <a:r>
            <a:rPr lang="en-US" sz="1000" kern="1200" dirty="0" smtClean="0"/>
            <a:t>/Test)</a:t>
          </a:r>
          <a:endParaRPr lang="en-US" sz="1000" kern="1200" dirty="0"/>
        </a:p>
      </dsp:txBody>
      <dsp:txXfrm>
        <a:off x="744465" y="1325436"/>
        <a:ext cx="1120780" cy="701926"/>
      </dsp:txXfrm>
    </dsp:sp>
    <dsp:sp modelId="{5E7F31D9-6B51-4A49-BECA-FCE8C0977C29}">
      <dsp:nvSpPr>
        <dsp:cNvPr id="0" name=""/>
        <dsp:cNvSpPr/>
      </dsp:nvSpPr>
      <dsp:spPr>
        <a:xfrm>
          <a:off x="1304855" y="390455"/>
          <a:ext cx="2571888" cy="2571888"/>
        </a:xfrm>
        <a:custGeom>
          <a:avLst/>
          <a:gdLst/>
          <a:ahLst/>
          <a:cxnLst/>
          <a:rect l="0" t="0" r="0" b="0"/>
          <a:pathLst>
            <a:path>
              <a:moveTo>
                <a:pt x="133245" y="715909"/>
              </a:moveTo>
              <a:arcTo wR="1285944" hR="1285944" stAng="12378804" swAng="163486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5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F1B7-7BB2-48E7-A52A-3FABD70B28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26B0-C98E-4F46-AC1F-F59DBF13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609600" y="533400"/>
            <a:ext cx="10210800" cy="5866363"/>
            <a:chOff x="-609600" y="533400"/>
            <a:chExt cx="10210800" cy="5866363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226787698"/>
                </p:ext>
              </p:extLst>
            </p:nvPr>
          </p:nvGraphicFramePr>
          <p:xfrm>
            <a:off x="4648200" y="1803400"/>
            <a:ext cx="4953000" cy="353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097323647"/>
                </p:ext>
              </p:extLst>
            </p:nvPr>
          </p:nvGraphicFramePr>
          <p:xfrm>
            <a:off x="-609600" y="1524000"/>
            <a:ext cx="5181600" cy="3352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219200" y="1022866"/>
              <a:ext cx="1472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 Station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022866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RoboRio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 rot="16200000">
              <a:off x="4285488" y="2496312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 rot="5400000">
              <a:off x="4209288" y="298949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5334000"/>
              <a:ext cx="75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12" name="Down Arrow 11"/>
            <p:cNvSpPr/>
            <p:nvPr/>
          </p:nvSpPr>
          <p:spPr>
            <a:xfrm rot="10800000">
              <a:off x="1916047" y="4953000"/>
              <a:ext cx="217552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943600" y="5833353"/>
              <a:ext cx="2771457" cy="566410"/>
              <a:chOff x="5791200" y="5768527"/>
              <a:chExt cx="3652861" cy="99932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791200" y="5867400"/>
                <a:ext cx="6096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15572" y="5768527"/>
                <a:ext cx="2791437" cy="461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Functionality provided by WPILIBJ</a:t>
                </a:r>
                <a:endParaRPr lang="en-US" sz="11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791200" y="6400800"/>
                <a:ext cx="609600" cy="30480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94861" y="6306290"/>
                <a:ext cx="3049200" cy="461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Functionality provided by Team Code</a:t>
                </a:r>
                <a:endParaRPr lang="en-US" sz="11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798298" y="533400"/>
              <a:ext cx="3306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General Robot Programming Task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945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2401" y="989111"/>
            <a:ext cx="8915398" cy="4287739"/>
            <a:chOff x="152401" y="989111"/>
            <a:chExt cx="8915398" cy="4287739"/>
          </a:xfrm>
        </p:grpSpPr>
        <p:pic>
          <p:nvPicPr>
            <p:cNvPr id="4098" name="Picture 2" descr="C:\Users\kharrila\Desktop\SlideShow\class5\Images\2013Robot\shooterzoo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219200"/>
              <a:ext cx="5657850" cy="405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28600" y="2627668"/>
              <a:ext cx="1295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In-line Shooter Wheels</a:t>
              </a:r>
              <a:endParaRPr lang="en-US" sz="1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447800" y="2859430"/>
              <a:ext cx="2743200" cy="112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47800" y="2971800"/>
              <a:ext cx="2209801" cy="53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2401" y="4419600"/>
              <a:ext cx="1295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2 Mini-</a:t>
              </a:r>
              <a:r>
                <a:rPr lang="en-US" sz="1400" dirty="0" err="1" smtClean="0"/>
                <a:t>Cim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Motors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295400" y="4267201"/>
              <a:ext cx="2057401" cy="414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295400" y="4038602"/>
              <a:ext cx="2209801" cy="642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7400" y="2588912"/>
              <a:ext cx="2209801" cy="53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772400" y="3094136"/>
              <a:ext cx="129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Frisbee Muzzle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5181600" y="1143000"/>
              <a:ext cx="23622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65571" y="989111"/>
              <a:ext cx="1295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Frisbee Hopper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1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85800" y="772886"/>
            <a:ext cx="8001460" cy="5704114"/>
            <a:chOff x="445865" y="-10887"/>
            <a:chExt cx="8341384" cy="6248401"/>
          </a:xfrm>
        </p:grpSpPr>
        <p:pic>
          <p:nvPicPr>
            <p:cNvPr id="1026" name="Picture 2" descr="C:\Users\kharrila\Desktop\SlideShow\class5\Images\pdp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-10887"/>
              <a:ext cx="6248400" cy="624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086940" y="4844143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40 Amp Channels</a:t>
              </a:r>
            </a:p>
            <a:p>
              <a:pPr algn="ctr"/>
              <a:r>
                <a:rPr lang="en-US" sz="1400" dirty="0" smtClean="0"/>
                <a:t>12-15</a:t>
              </a:r>
              <a:endParaRPr lang="en-US" sz="1400" dirty="0"/>
            </a:p>
          </p:txBody>
        </p:sp>
        <p:sp>
          <p:nvSpPr>
            <p:cNvPr id="7" name="Left Brace 6"/>
            <p:cNvSpPr/>
            <p:nvPr/>
          </p:nvSpPr>
          <p:spPr>
            <a:xfrm rot="18437838">
              <a:off x="2821066" y="3429077"/>
              <a:ext cx="714723" cy="2203959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Left Brace 9"/>
            <p:cNvSpPr/>
            <p:nvPr/>
          </p:nvSpPr>
          <p:spPr>
            <a:xfrm rot="18437838">
              <a:off x="1371444" y="2813866"/>
              <a:ext cx="714723" cy="1252548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5865" y="3780748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30 Amp Channels</a:t>
              </a:r>
            </a:p>
            <a:p>
              <a:pPr algn="ctr"/>
              <a:r>
                <a:rPr lang="en-US" sz="1400" dirty="0" smtClean="0"/>
                <a:t>8-11</a:t>
              </a:r>
              <a:endParaRPr lang="en-US" sz="1400" dirty="0"/>
            </a:p>
          </p:txBody>
        </p:sp>
        <p:sp>
          <p:nvSpPr>
            <p:cNvPr id="12" name="Left Brace 11"/>
            <p:cNvSpPr/>
            <p:nvPr/>
          </p:nvSpPr>
          <p:spPr>
            <a:xfrm rot="7242547">
              <a:off x="4055019" y="579009"/>
              <a:ext cx="416892" cy="1022989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4340" y="533400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30 Amp Channels</a:t>
              </a:r>
            </a:p>
            <a:p>
              <a:pPr algn="ctr"/>
              <a:r>
                <a:rPr lang="en-US" sz="1400" dirty="0" smtClean="0"/>
                <a:t>4-7</a:t>
              </a:r>
              <a:endParaRPr lang="en-US" sz="1400" dirty="0"/>
            </a:p>
          </p:txBody>
        </p:sp>
        <p:sp>
          <p:nvSpPr>
            <p:cNvPr id="14" name="Left Brace 13"/>
            <p:cNvSpPr/>
            <p:nvPr/>
          </p:nvSpPr>
          <p:spPr>
            <a:xfrm rot="7242547">
              <a:off x="5493443" y="902682"/>
              <a:ext cx="416892" cy="2026214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52008" y="1334869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40 Amp Channels</a:t>
              </a:r>
            </a:p>
            <a:p>
              <a:pPr algn="ctr"/>
              <a:r>
                <a:rPr lang="en-US" sz="1400" dirty="0" smtClean="0"/>
                <a:t>0-3</a:t>
              </a:r>
              <a:endParaRPr lang="en-US" sz="1400" dirty="0"/>
            </a:p>
          </p:txBody>
        </p:sp>
        <p:cxnSp>
          <p:nvCxnSpPr>
            <p:cNvPr id="16" name="Straight Connector 15"/>
            <p:cNvCxnSpPr>
              <a:endCxn id="19" idx="2"/>
            </p:cNvCxnSpPr>
            <p:nvPr/>
          </p:nvCxnSpPr>
          <p:spPr>
            <a:xfrm flipH="1" flipV="1">
              <a:off x="2600238" y="471845"/>
              <a:ext cx="23219" cy="962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85257" y="164068"/>
              <a:ext cx="1029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PCM Power</a:t>
              </a:r>
              <a:endParaRPr lang="en-US" sz="1400" dirty="0"/>
            </a:p>
          </p:txBody>
        </p:sp>
        <p:cxnSp>
          <p:nvCxnSpPr>
            <p:cNvPr id="21" name="Straight Connector 20"/>
            <p:cNvCxnSpPr>
              <a:endCxn id="23" idx="2"/>
            </p:cNvCxnSpPr>
            <p:nvPr/>
          </p:nvCxnSpPr>
          <p:spPr>
            <a:xfrm flipH="1" flipV="1">
              <a:off x="1926331" y="773188"/>
              <a:ext cx="520371" cy="733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05740" y="465411"/>
              <a:ext cx="1041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VRM Power</a:t>
              </a:r>
              <a:endParaRPr lang="en-US" sz="1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1728805" y="1334869"/>
              <a:ext cx="518609" cy="3231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81899" y="896033"/>
              <a:ext cx="836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RoboRio</a:t>
              </a:r>
              <a:r>
                <a:rPr lang="en-US" sz="1400" dirty="0" smtClean="0"/>
                <a:t> </a:t>
              </a:r>
            </a:p>
            <a:p>
              <a:r>
                <a:rPr lang="en-US" sz="1400" dirty="0" smtClean="0"/>
                <a:t>Power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endCxn id="32" idx="0"/>
            </p:cNvCxnSpPr>
            <p:nvPr/>
          </p:nvCxnSpPr>
          <p:spPr>
            <a:xfrm>
              <a:off x="5924152" y="4648200"/>
              <a:ext cx="1353114" cy="771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709065" y="5419545"/>
              <a:ext cx="11364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Main Battery</a:t>
              </a:r>
            </a:p>
            <a:p>
              <a:r>
                <a:rPr lang="en-US" sz="1400" dirty="0" smtClean="0"/>
                <a:t>Input</a:t>
              </a:r>
              <a:endParaRPr lang="en-US" sz="1400" dirty="0"/>
            </a:p>
          </p:txBody>
        </p:sp>
        <p:cxnSp>
          <p:nvCxnSpPr>
            <p:cNvPr id="38" name="Straight Connector 37"/>
            <p:cNvCxnSpPr>
              <a:endCxn id="39" idx="1"/>
            </p:cNvCxnSpPr>
            <p:nvPr/>
          </p:nvCxnSpPr>
          <p:spPr>
            <a:xfrm flipV="1">
              <a:off x="6998943" y="2890116"/>
              <a:ext cx="774027" cy="26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772970" y="273622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CAN Bus</a:t>
              </a:r>
              <a:endParaRPr lang="en-US" sz="14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6553200" y="2286000"/>
              <a:ext cx="1027088" cy="634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580288" y="1828800"/>
              <a:ext cx="952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CAN Term.</a:t>
              </a:r>
            </a:p>
            <a:p>
              <a:r>
                <a:rPr lang="en-US" sz="1400" dirty="0" smtClean="0"/>
                <a:t>Resistor</a:t>
              </a:r>
              <a:endParaRPr lang="en-US" sz="14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400359" y="3655734"/>
              <a:ext cx="1394952" cy="771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95311" y="4100507"/>
              <a:ext cx="991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CAN Status</a:t>
              </a:r>
            </a:p>
            <a:p>
              <a:r>
                <a:rPr lang="en-US" sz="1400" dirty="0" smtClean="0"/>
                <a:t>Lights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15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66799" y="988936"/>
            <a:ext cx="7575096" cy="4935615"/>
            <a:chOff x="684965" y="762000"/>
            <a:chExt cx="7964370" cy="5162551"/>
          </a:xfrm>
        </p:grpSpPr>
        <p:pic>
          <p:nvPicPr>
            <p:cNvPr id="2050" name="Picture 2" descr="C:\Users\kharrila\Desktop\SlideShow\class5\Images\vr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762000"/>
              <a:ext cx="5162550" cy="5162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84965" y="419100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Regulated 12V</a:t>
              </a:r>
            </a:p>
            <a:p>
              <a:pPr algn="ctr"/>
              <a:r>
                <a:rPr lang="en-US" sz="1400" dirty="0" smtClean="0"/>
                <a:t>2A Peak</a:t>
              </a:r>
              <a:endParaRPr lang="en-US" sz="1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752600" y="3343275"/>
              <a:ext cx="1295400" cy="8477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2600" y="487680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Regulated 12V</a:t>
              </a:r>
            </a:p>
            <a:p>
              <a:pPr algn="ctr"/>
              <a:r>
                <a:rPr lang="en-US" sz="1400" dirty="0" smtClean="0"/>
                <a:t>500mA Peak</a:t>
              </a:r>
              <a:endParaRPr lang="en-US" sz="1400" dirty="0"/>
            </a:p>
          </p:txBody>
        </p:sp>
        <p:cxnSp>
          <p:nvCxnSpPr>
            <p:cNvPr id="10" name="Straight Connector 9"/>
            <p:cNvCxnSpPr>
              <a:endCxn id="9" idx="0"/>
            </p:cNvCxnSpPr>
            <p:nvPr/>
          </p:nvCxnSpPr>
          <p:spPr>
            <a:xfrm flipH="1">
              <a:off x="2610268" y="3866495"/>
              <a:ext cx="1085432" cy="101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38800" y="78838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Regulated 5V</a:t>
              </a:r>
            </a:p>
            <a:p>
              <a:pPr algn="ctr"/>
              <a:r>
                <a:rPr lang="en-US" sz="1400" dirty="0" smtClean="0"/>
                <a:t>2A Peak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5486400" y="1271259"/>
              <a:ext cx="647700" cy="489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81800" y="130137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Regulated 5V</a:t>
              </a:r>
            </a:p>
            <a:p>
              <a:pPr algn="ctr"/>
              <a:r>
                <a:rPr lang="en-US" sz="1400" dirty="0" smtClean="0"/>
                <a:t>500mA Peak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6239084" y="1532869"/>
              <a:ext cx="847516" cy="608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670722" y="3371722"/>
              <a:ext cx="1339678" cy="12764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34000" y="4615190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Regulator Circuit</a:t>
              </a:r>
            </a:p>
            <a:p>
              <a:pPr algn="ctr"/>
              <a:r>
                <a:rPr lang="en-US" sz="1400" dirty="0" smtClean="0"/>
                <a:t>Status Lights</a:t>
              </a:r>
              <a:endParaRPr lang="en-US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 flipV="1">
              <a:off x="3276600" y="1562980"/>
              <a:ext cx="272878" cy="376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95316" y="988936"/>
              <a:ext cx="1715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Unregulated 12V</a:t>
              </a:r>
            </a:p>
            <a:p>
              <a:pPr algn="ctr"/>
              <a:r>
                <a:rPr lang="en-US" sz="1400" dirty="0" smtClean="0"/>
                <a:t>Input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620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838200" y="609600"/>
            <a:ext cx="7575094" cy="5772151"/>
            <a:chOff x="251051" y="164068"/>
            <a:chExt cx="8162243" cy="6217683"/>
          </a:xfrm>
        </p:grpSpPr>
        <p:pic>
          <p:nvPicPr>
            <p:cNvPr id="3074" name="Picture 2" descr="C:\Users\kharrila\Desktop\SlideShow\class5\Images\pcm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086" y="533400"/>
              <a:ext cx="5848350" cy="5848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51051" y="3862805"/>
              <a:ext cx="1631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Pressure Switch</a:t>
              </a:r>
            </a:p>
            <a:p>
              <a:pPr algn="ctr"/>
              <a:r>
                <a:rPr lang="en-US" sz="1400" dirty="0" smtClean="0"/>
                <a:t>Direct Wire</a:t>
              </a:r>
              <a:endParaRPr lang="en-US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266503" y="3052344"/>
              <a:ext cx="1232085" cy="8104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5338" y="4587853"/>
              <a:ext cx="1631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Compressor</a:t>
              </a:r>
            </a:p>
            <a:p>
              <a:pPr algn="ctr"/>
              <a:r>
                <a:rPr lang="en-US" sz="1400" dirty="0" smtClean="0"/>
                <a:t>Direct Wire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810792" y="3352800"/>
              <a:ext cx="1008608" cy="1235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8000" y="3947284"/>
              <a:ext cx="1008608" cy="1235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32252" y="5198896"/>
              <a:ext cx="16314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12/24V Solenoid Channels</a:t>
              </a:r>
            </a:p>
            <a:p>
              <a:pPr algn="ctr"/>
              <a:r>
                <a:rPr lang="en-US" sz="1400" dirty="0" smtClean="0"/>
                <a:t>0 - 3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5867400" y="1805464"/>
              <a:ext cx="1143000" cy="426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81799" y="1395013"/>
              <a:ext cx="16314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12/24V Solenoid Channels</a:t>
              </a:r>
            </a:p>
            <a:p>
              <a:pPr algn="ctr"/>
              <a:r>
                <a:rPr lang="en-US" sz="1400" dirty="0" smtClean="0"/>
                <a:t>4 - 7</a:t>
              </a:r>
              <a:endParaRPr lang="en-US" sz="1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4535261" y="1066800"/>
              <a:ext cx="1332139" cy="10793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38800" y="609600"/>
              <a:ext cx="16314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12V or 24V</a:t>
              </a:r>
            </a:p>
            <a:p>
              <a:pPr algn="ctr"/>
              <a:r>
                <a:rPr lang="en-US" sz="1400" dirty="0" smtClean="0"/>
                <a:t>Output Jumper</a:t>
              </a:r>
            </a:p>
            <a:p>
              <a:pPr algn="ctr"/>
              <a:r>
                <a:rPr lang="en-US" sz="1400" dirty="0" smtClean="0"/>
                <a:t>(Default is 12V)</a:t>
              </a:r>
              <a:endParaRPr lang="en-US" sz="14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524376" y="777584"/>
              <a:ext cx="276224" cy="539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984852" y="164068"/>
              <a:ext cx="1631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CAN Bus</a:t>
              </a:r>
            </a:p>
            <a:p>
              <a:pPr algn="ctr"/>
              <a:r>
                <a:rPr lang="en-US" sz="1400" dirty="0" smtClean="0"/>
                <a:t>Interface</a:t>
              </a:r>
              <a:endParaRPr lang="en-US" sz="14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95600" y="1248764"/>
              <a:ext cx="351225" cy="2698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39856" y="717322"/>
              <a:ext cx="1631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Unregulated</a:t>
              </a:r>
            </a:p>
            <a:p>
              <a:pPr algn="ctr"/>
              <a:r>
                <a:rPr lang="en-US" sz="1400" dirty="0" smtClean="0"/>
                <a:t>12V Input</a:t>
              </a:r>
              <a:endParaRPr lang="en-US" sz="1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265122" y="3177668"/>
              <a:ext cx="1960190" cy="1208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81799" y="4433964"/>
              <a:ext cx="1631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Status Lights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90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95401" y="1219200"/>
            <a:ext cx="5206205" cy="3174774"/>
            <a:chOff x="990600" y="1208541"/>
            <a:chExt cx="7696200" cy="4548868"/>
          </a:xfrm>
        </p:grpSpPr>
        <p:pic>
          <p:nvPicPr>
            <p:cNvPr id="5" name="Picture 2" descr="C:\Users\kharrila\AppData\Local\Microsoft\Windows\Temporary Internet Files\Content.IE5\DGLXPKML\MC90043783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12" y="1520031"/>
              <a:ext cx="1044575" cy="186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kharrila\AppData\Local\Microsoft\Windows\Temporary Internet Files\Content.IE5\H3G7YSY5\MC90039124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955" y="1752600"/>
              <a:ext cx="1350170" cy="139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kharrila\AppData\Local\Microsoft\Windows\Temporary Internet Files\Content.IE5\X56MCNC2\MC900286376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027" y="3931784"/>
              <a:ext cx="1216025" cy="182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kharrila\AppData\Local\Microsoft\Windows\Temporary Internet Files\Content.IE5\DGLXPKML\MC90043783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11" y="3890963"/>
              <a:ext cx="1044575" cy="186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990600" y="3505200"/>
              <a:ext cx="769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96000" y="1295400"/>
              <a:ext cx="0" cy="4462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1208541"/>
              <a:ext cx="0" cy="4462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73996" y="1676400"/>
              <a:ext cx="1933943" cy="167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Off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Or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Max Brightness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6302" y="4009072"/>
              <a:ext cx="2345793" cy="167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Off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Or</a:t>
              </a:r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Variable Brightness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48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467725" cy="270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96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14784" y="1522511"/>
            <a:ext cx="8347258" cy="4673341"/>
            <a:chOff x="200025" y="1491367"/>
            <a:chExt cx="8347258" cy="4673341"/>
          </a:xfrm>
        </p:grpSpPr>
        <p:pic>
          <p:nvPicPr>
            <p:cNvPr id="1027" name="Picture 3" descr="C:\Users\kharrila\Desktop\SlideShow\class5\Images\2013Robot\robotcompleteback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4" r="3781"/>
            <a:stretch/>
          </p:blipFill>
          <p:spPr bwMode="auto">
            <a:xfrm>
              <a:off x="4572000" y="2168476"/>
              <a:ext cx="3866511" cy="3507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96285" y="1799144"/>
              <a:ext cx="3633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2013 Competition Robot Subsystems</a:t>
              </a:r>
              <a:endParaRPr lang="en-US" dirty="0"/>
            </a:p>
          </p:txBody>
        </p:sp>
        <p:pic>
          <p:nvPicPr>
            <p:cNvPr id="1028" name="Picture 4" descr="C:\Users\kharrila\Desktop\SlideShow\class5\Images\2013Robot\robotcompletefron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7" r="3431"/>
            <a:stretch/>
          </p:blipFill>
          <p:spPr bwMode="auto">
            <a:xfrm>
              <a:off x="1020571" y="2209800"/>
              <a:ext cx="3551429" cy="3466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>
              <a:off x="3733800" y="5105400"/>
              <a:ext cx="609600" cy="38100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3271177" y="4876800"/>
              <a:ext cx="1387868" cy="980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01978" y="5856931"/>
              <a:ext cx="1514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Drivetrain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2077938"/>
              <a:ext cx="1514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Shooter</a:t>
              </a:r>
              <a:endParaRPr lang="en-US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85667" y="2382738"/>
              <a:ext cx="690733" cy="11986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0"/>
            </p:cNvCxnSpPr>
            <p:nvPr/>
          </p:nvCxnSpPr>
          <p:spPr>
            <a:xfrm flipH="1">
              <a:off x="4659045" y="4876800"/>
              <a:ext cx="1450796" cy="980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271177" y="3124200"/>
              <a:ext cx="1387868" cy="734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659045" y="3124200"/>
              <a:ext cx="978436" cy="2449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855763" y="2816423"/>
              <a:ext cx="1514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Hopper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85667" y="4267200"/>
              <a:ext cx="1102433" cy="142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0025" y="3962199"/>
              <a:ext cx="1065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Elevator</a:t>
              </a:r>
              <a:endParaRPr lang="en-US" sz="1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7239000" y="1799144"/>
              <a:ext cx="551216" cy="729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033149" y="1491367"/>
              <a:ext cx="1514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Hanger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74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0600" y="1371600"/>
            <a:ext cx="5902075" cy="4133850"/>
            <a:chOff x="990600" y="1371600"/>
            <a:chExt cx="5902075" cy="4133850"/>
          </a:xfrm>
        </p:grpSpPr>
        <p:pic>
          <p:nvPicPr>
            <p:cNvPr id="2050" name="Picture 2" descr="C:\Users\kharrila\Desktop\SlideShow\class5\Images\2013Robot\drivetrainandbump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33"/>
            <a:stretch/>
          </p:blipFill>
          <p:spPr bwMode="auto">
            <a:xfrm>
              <a:off x="2362200" y="1371600"/>
              <a:ext cx="4105275" cy="413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1714297" y="4734384"/>
              <a:ext cx="1102433" cy="142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90600" y="4429383"/>
              <a:ext cx="1065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Bumper</a:t>
              </a:r>
              <a:endParaRPr lang="en-US" sz="1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24400" y="4548405"/>
              <a:ext cx="1102433" cy="142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6833" y="4537313"/>
              <a:ext cx="1065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Drivetrain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04800" y="1219200"/>
            <a:ext cx="8496062" cy="4286250"/>
            <a:chOff x="304800" y="1219200"/>
            <a:chExt cx="8496062" cy="4286250"/>
          </a:xfrm>
        </p:grpSpPr>
        <p:pic>
          <p:nvPicPr>
            <p:cNvPr id="3074" name="Picture 2" descr="C:\Users\kharrila\Desktop\SlideShow\class5\Images\2013Robot\chassisbotto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741514"/>
              <a:ext cx="3010620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kharrila\Desktop\SlideShow\class5\Images\2013Robot\chassisto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663" y="1752600"/>
              <a:ext cx="3077337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080473" y="1229379"/>
              <a:ext cx="1905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 Looking Down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34437" y="1219200"/>
              <a:ext cx="1990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Bottom Looking Up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219200" y="3700423"/>
              <a:ext cx="1356125" cy="5750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4800" y="4275494"/>
              <a:ext cx="1295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CIM Motor</a:t>
              </a:r>
            </a:p>
            <a:p>
              <a:pPr algn="ctr"/>
              <a:r>
                <a:rPr lang="en-US" sz="1400" dirty="0" smtClean="0"/>
                <a:t>Transmissions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820" y="1598711"/>
              <a:ext cx="1552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Motor Controllers</a:t>
              </a:r>
              <a:endParaRPr lang="en-US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00576" y="1953818"/>
              <a:ext cx="1237824" cy="636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1953818"/>
              <a:ext cx="2304624" cy="348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219200" y="3629026"/>
              <a:ext cx="2313029" cy="64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430220" y="3073782"/>
              <a:ext cx="914400" cy="1498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30220" y="4103714"/>
              <a:ext cx="914400" cy="4684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735020" y="4572570"/>
              <a:ext cx="1065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8-wheel</a:t>
              </a:r>
            </a:p>
            <a:p>
              <a:pPr algn="ctr"/>
              <a:r>
                <a:rPr lang="en-US" sz="1400" dirty="0" smtClean="0"/>
                <a:t>drive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8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196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General Dynamics Electric Boat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CSC Customer</dc:creator>
  <cp:lastModifiedBy>Valued CSC Customer</cp:lastModifiedBy>
  <cp:revision>16</cp:revision>
  <dcterms:created xsi:type="dcterms:W3CDTF">2014-11-17T22:05:06Z</dcterms:created>
  <dcterms:modified xsi:type="dcterms:W3CDTF">2014-11-18T21:04:06Z</dcterms:modified>
</cp:coreProperties>
</file>