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8" r:id="rId10"/>
    <p:sldId id="267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B2345-6A28-28D1-D5F5-85A95C57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274BB8-6803-7820-47EF-201C215E7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C82FC-7E1A-EF0B-160E-044D50C9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D573C-6017-A9AE-8AF0-BB676C40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769F9-EEAE-F445-D056-29808F00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7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90351-520E-8C88-9B59-E122AFA0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5EEB18-9D9B-4446-CA11-3F6F992FF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63DBD-2CA5-137D-1778-F64E4B89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B3628-480B-2B43-8D1C-99863F5A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4F239-4D49-38E2-1F48-01A9625D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89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06B305-035C-F005-3475-50218C117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C053E7-4896-4632-4395-6D025E7A9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8E9B3-BF6D-C873-63F4-F115A96B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BAD79-1D71-8D44-5176-72E6BF01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C995D-EAE3-53F2-9D40-F324C191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4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D3173-F4F4-B459-F948-70A5D205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F8CFA-B55E-B826-5ACE-452CB7D8E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B9D9E-A6A9-D768-0A05-9B4097EA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38089-506D-5431-8D16-FA9260CE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1835B-7378-9A98-547D-239294F3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8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EF584-22F2-7F19-42B8-C4B98A53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09275-40F2-0408-E27F-22339D30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1674E-318A-4742-1BB5-CF900F45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6F71B-BFD0-7488-D95F-FD7DBF71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45DFF-4E2B-D183-0420-599F3B47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93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C7C7D-7EE4-CAA6-9C94-6FE87357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47AC4-A735-14AC-FED5-32BBCBF23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378CE8-D991-14CA-3240-0C1BD9AE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AFAA65-A7B1-C64A-DE85-DFEAF6EE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ADC8B9-AE3D-7317-26B9-4398B237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0151D4-E20D-9549-E171-A90552DC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95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427BF-F28D-2AFE-E1A3-895B2E4E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A3F35-77A1-8050-07B3-829BDC28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D7A795-CDEA-9A40-0634-DE066FD0D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610B00-FFCB-A9C9-421F-B14894B5D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92D415-BD3D-DC87-3146-CD1011C62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236D37-86C1-360A-C142-CD0844E5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4820AA-C490-4ABE-3776-49A03320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F04361-1908-4897-4974-2480BDB3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83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B3BC0-AF85-ABB0-D691-CA52E5A3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372EFF-48AC-E402-464D-ED1A1C93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0D3D57-833B-A4CA-9866-15FA9504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8A374D-1399-A915-62EA-ACC660D0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69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1D9E02-4B6E-0B59-33DE-A9479D84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58027-A019-211A-29E2-63598333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13EE9A-483E-3936-6F6C-6BC86691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6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9A061-214C-5D0B-042C-F60D5540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C1E7F-4E01-1F3B-8227-CEFB4C8E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EB598-9BF3-D4E4-CC6E-AFF7E5AC7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C0F3A7-F847-6938-2ADF-B20CF51F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D83C2C-6B38-289C-B030-6F91BCE7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8C1F0-B71B-4687-7EF0-5CFBC8CE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9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F8734-F13C-4E3F-5B54-04B4C31E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04D12A-3033-4DCD-9635-A910874D2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33A0C3-5A26-F3C4-4F2C-6B94FCE8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C8D98C-F259-99E4-19F3-9D4D905B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93034-F474-042F-6E97-D8A21F37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AB722-CBE4-85B6-CFA9-74E3D95C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13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421D68-96FD-4086-F695-F7CAD8D7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11B66-B4E0-D820-1B9E-77A1F5C10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E122D-3EFD-E3B0-D403-8F3B2C5BE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30688-5F7A-8348-8F0B-4514A09B1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39231-CAD6-27D4-5C45-C50D2C6B7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4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D3551-2FC3-363D-444B-19A7FE25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INSERT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4823C5-3F2A-83AB-E771-FEF6C65F4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0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51FD5-C9F6-E77A-63C8-70D18502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E5826-4E11-D229-B9DC-4509E2DF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E4F1C3-B6D2-797D-6567-8442B6A86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4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A439B-9269-9992-F69E-C19C16EA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B1CBE-EAAA-5889-93AD-FA808981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B361B8-764C-67DF-1CE8-BC860EDB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2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80321-DBAE-B4A2-D554-B45D7C34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9FD44-62B6-13F9-2F9E-86DE8C8D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D4F758-A0A6-A4F9-B1CB-8344F036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4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A0606-3AFA-871C-CC2C-026B98B3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6D9D1-4402-6B99-94DD-04FBB1CC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40A744-AA6F-4AF7-22BB-23C538B5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4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66804-B958-1DB1-E51A-50E31853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25BEF-BAAA-47C6-D3EF-C203AE907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2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7A20A-859F-EB31-625D-0A25148A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A3537-2F99-5E50-7E6D-DD01D7754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77BE94-8421-EC18-51A2-14752089C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6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9A30B-D586-04D1-78A4-4B06470E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36B7FC-D803-84B8-E96E-4FE32EE73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62C27B-DF5D-DE75-ABA7-791CEAC1C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7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D8B7E-9BAB-BA64-F048-59C2E90F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35E3D-CF46-0622-AE87-D1E12A93F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8DF2C3-75FA-4F1F-6918-A1C09BE4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2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456BF-8123-15E1-D9B0-EEF1E6D2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C3D85-4CA8-7F65-FBD8-BFE4FCB2A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97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E00F1-E23F-EA3C-87D6-6D79F70F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0C4B3-885A-CEB6-F98F-0DC00D8B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B188C4-7834-CF07-863D-CD87908E4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1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</Words>
  <Application>Microsoft Office PowerPoint</Application>
  <PresentationFormat>와이드스크린</PresentationFormat>
  <Paragraphs>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INSERT  </vt:lpstr>
      <vt:lpstr>PowerPoint 프레젠테이션</vt:lpstr>
      <vt:lpstr>PowerPoint 프레젠테이션</vt:lpstr>
      <vt:lpstr>DELETE</vt:lpstr>
      <vt:lpstr>PowerPoint 프레젠테이션</vt:lpstr>
      <vt:lpstr>PowerPoint 프레젠테이션</vt:lpstr>
      <vt:lpstr>PowerPoint 프레젠테이션</vt:lpstr>
      <vt:lpstr>UPDATE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Hyungoo Kang</dc:creator>
  <cp:lastModifiedBy>Hyungoo Kang</cp:lastModifiedBy>
  <cp:revision>5</cp:revision>
  <dcterms:created xsi:type="dcterms:W3CDTF">2025-06-09T16:03:02Z</dcterms:created>
  <dcterms:modified xsi:type="dcterms:W3CDTF">2025-06-09T18:36:42Z</dcterms:modified>
</cp:coreProperties>
</file>