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308" r:id="rId3"/>
    <p:sldId id="330" r:id="rId4"/>
    <p:sldId id="346" r:id="rId5"/>
    <p:sldId id="353" r:id="rId6"/>
    <p:sldId id="354" r:id="rId7"/>
    <p:sldId id="331" r:id="rId8"/>
    <p:sldId id="347" r:id="rId9"/>
    <p:sldId id="349" r:id="rId10"/>
    <p:sldId id="350" r:id="rId11"/>
    <p:sldId id="332" r:id="rId12"/>
    <p:sldId id="348" r:id="rId13"/>
    <p:sldId id="351" r:id="rId14"/>
    <p:sldId id="352" r:id="rId15"/>
    <p:sldId id="355" r:id="rId16"/>
    <p:sldId id="335" r:id="rId17"/>
    <p:sldId id="338" r:id="rId18"/>
    <p:sldId id="339" r:id="rId19"/>
    <p:sldId id="341" r:id="rId20"/>
    <p:sldId id="342" r:id="rId21"/>
    <p:sldId id="344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AB22BC-D1FF-4B25-834A-3FB5DDF71190}">
          <p14:sldIdLst>
            <p14:sldId id="294"/>
            <p14:sldId id="308"/>
          </p14:sldIdLst>
        </p14:section>
        <p14:section name="1일차 교육" id="{82D474CF-077F-4D67-A250-48A71313C5BA}">
          <p14:sldIdLst>
            <p14:sldId id="330"/>
            <p14:sldId id="346"/>
            <p14:sldId id="353"/>
            <p14:sldId id="354"/>
            <p14:sldId id="331"/>
            <p14:sldId id="347"/>
            <p14:sldId id="349"/>
            <p14:sldId id="350"/>
            <p14:sldId id="332"/>
            <p14:sldId id="348"/>
            <p14:sldId id="351"/>
            <p14:sldId id="352"/>
            <p14:sldId id="355"/>
          </p14:sldIdLst>
        </p14:section>
        <p14:section name="2일차 교육" id="{56D9CF7E-2C7C-41BB-8DA9-9D0C442C7F07}">
          <p14:sldIdLst>
            <p14:sldId id="335"/>
            <p14:sldId id="338"/>
            <p14:sldId id="339"/>
          </p14:sldIdLst>
        </p14:section>
        <p14:section name="3일차 교육" id="{AEC979F0-2E62-4FFF-9A54-1E5C1A6069EA}">
          <p14:sldIdLst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656"/>
    <a:srgbClr val="F2F2F2"/>
    <a:srgbClr val="F2E8CF"/>
    <a:srgbClr val="C3D79B"/>
    <a:srgbClr val="FFFFFF"/>
    <a:srgbClr val="8C9A9E"/>
    <a:srgbClr val="2C3E50"/>
    <a:srgbClr val="B7E2E2"/>
    <a:srgbClr val="3449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EC07-705B-4FEB-91C6-3E1432828EBE}" v="9" dt="2025-06-05T07:13:47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6721C2-D8EC-27F2-6E58-642F771D0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86782-309B-5BF4-7B86-CAD10CDA6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2828DD-C9CE-4CE1-B52C-1667E4AF529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A34-26C5-8114-C59A-829CE99C5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2E33E-CFBD-7318-63F2-53BF248C8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D1F25D-3639-4B03-B992-E35DC9D25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035B-8345-45F0-B67B-D4B094C642D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17F-AE6F-4D7D-BAAD-74747086D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397F7E-047B-9DA4-13A4-2C75110B2A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CD833-E61A-F710-3EF1-E34352939D6A}"/>
              </a:ext>
            </a:extLst>
          </p:cNvPr>
          <p:cNvSpPr/>
          <p:nvPr userDrawn="1"/>
        </p:nvSpPr>
        <p:spPr>
          <a:xfrm>
            <a:off x="0" y="-1333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C00EE-2EFA-EB0E-9709-6E794A39158F}"/>
              </a:ext>
            </a:extLst>
          </p:cNvPr>
          <p:cNvSpPr/>
          <p:nvPr userDrawn="1"/>
        </p:nvSpPr>
        <p:spPr>
          <a:xfrm>
            <a:off x="0" y="6678706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6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1D44-6DB6-E25B-0681-82484E367C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1C85B-E35F-D361-4F63-2F1D2701D99C}"/>
              </a:ext>
            </a:extLst>
          </p:cNvPr>
          <p:cNvSpPr/>
          <p:nvPr userDrawn="1"/>
        </p:nvSpPr>
        <p:spPr>
          <a:xfrm>
            <a:off x="0" y="2907102"/>
            <a:ext cx="12192000" cy="1043796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FE56DBE-475C-00E0-AB29-9D0541CE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564B-3AA9-73DF-520F-EC69B1E2B89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2C999E-BD1E-C2DE-11E3-D485F91BA15E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674229-ABF0-6C1B-4289-E5075A191CBD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D788-0571-410C-E987-ECDFACF0EFBB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62B770-F0D8-B4F1-6077-4D34636D0BE7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55C58-7530-061B-374F-842791CAD9E1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B9624C7-95F8-9985-A206-F48CFD1AB3C6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FC324-61CB-8C72-FECB-9F708A4BBBE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596DC-B78D-ED2A-4B33-05D94D38BD67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7BED-F4C4-1D09-0692-22E45DF3FAAF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0ABF8-E7A7-82C3-897A-F95FB1C10B5E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81578-6B9F-72A6-6265-A821D202724B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28F68-3E8F-F746-7793-0E50A587472B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E2E6E6E-E815-1D12-2DDB-5B131BEF6553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B50E-1419-B6BE-D86B-36DABCB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28D04-47EA-964D-F14A-B2EC5132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738C2-9081-4BB9-F55C-46A1BACA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AA6F-A32A-44D2-F3EF-0461E193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D1FA3-B7E4-0D98-4A31-CA246D173B18}"/>
              </a:ext>
            </a:extLst>
          </p:cNvPr>
          <p:cNvSpPr/>
          <p:nvPr userDrawn="1"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5182A-8CF6-1504-2A77-36EC516DA8EE}"/>
              </a:ext>
            </a:extLst>
          </p:cNvPr>
          <p:cNvSpPr/>
          <p:nvPr userDrawn="1"/>
        </p:nvSpPr>
        <p:spPr>
          <a:xfrm>
            <a:off x="224117" y="54288"/>
            <a:ext cx="116542" cy="644457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B957F-BC04-6E40-5F6D-E5AB2BA82B19}"/>
              </a:ext>
            </a:extLst>
          </p:cNvPr>
          <p:cNvSpPr txBox="1"/>
          <p:nvPr/>
        </p:nvSpPr>
        <p:spPr>
          <a:xfrm>
            <a:off x="882764" y="5284394"/>
            <a:ext cx="104265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부제 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: Next BSS NOVA Cross Skilling (from SWING to JAVA)</a:t>
            </a:r>
            <a:br>
              <a:rPr lang="en-US" altLang="ko-KR" sz="2800" b="1">
                <a:solidFill>
                  <a:srgbClr val="485656"/>
                </a:solidFill>
                <a:latin typeface="+mj-lt"/>
              </a:rPr>
            </a:b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        SpringBoot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 개발 기본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/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심화 빠르게 </a:t>
            </a:r>
            <a:r>
              <a:rPr lang="ko-KR" altLang="en-US" sz="2800" b="1" err="1">
                <a:solidFill>
                  <a:srgbClr val="485656"/>
                </a:solidFill>
                <a:latin typeface="+mj-lt"/>
              </a:rPr>
              <a:t>찍먹하기</a:t>
            </a:r>
            <a:endParaRPr lang="ko-KR" altLang="en-US" sz="2800" b="1">
              <a:solidFill>
                <a:srgbClr val="485656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60712-DAFD-A25A-06DE-24A4441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744538"/>
            <a:ext cx="9353006" cy="4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19803"/>
            <a:ext cx="8572202" cy="4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968382"/>
            <a:ext cx="9026987" cy="48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2" y="1890220"/>
            <a:ext cx="9639300" cy="5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918898"/>
            <a:ext cx="8389257" cy="4544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2" y="2847159"/>
            <a:ext cx="6966857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0" y="1761104"/>
            <a:ext cx="8824686" cy="4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05"/>
            <a:ext cx="7765143" cy="420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1981199"/>
            <a:ext cx="5613679" cy="3040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8" y="3619045"/>
            <a:ext cx="5179926" cy="2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Ⅳ-1. Git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99</a:t>
            </a:r>
            <a:r>
              <a:rPr lang="ko-KR" altLang="en-US" b="1" dirty="0">
                <a:solidFill>
                  <a:srgbClr val="485656"/>
                </a:solidFill>
              </a:rPr>
              <a:t>페이지의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실습 최종 완료 후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/>
            </a:r>
            <a:br>
              <a:rPr lang="en-US" altLang="ko-KR" b="1" dirty="0">
                <a:solidFill>
                  <a:srgbClr val="485656"/>
                </a:solidFill>
                <a:latin typeface="+mj-lt"/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Command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창에서 현재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local git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상태를 확인하는 명령을 날리고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A255-1B24-D8DB-33F7-AD964EEE34D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1104"/>
            <a:ext cx="10439400" cy="49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611E-548D-D165-52A3-74510B207415}"/>
              </a:ext>
            </a:extLst>
          </p:cNvPr>
          <p:cNvSpPr txBox="1"/>
          <p:nvPr/>
        </p:nvSpPr>
        <p:spPr>
          <a:xfrm>
            <a:off x="359180" y="891314"/>
            <a:ext cx="10737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V-1. PPT 139</a:t>
            </a:r>
            <a:r>
              <a:rPr lang="ko-KR" altLang="en-US" b="1" dirty="0">
                <a:solidFill>
                  <a:srgbClr val="485656"/>
                </a:solidFill>
              </a:rPr>
              <a:t>페이지의 실습 소스코드를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첨부해주세요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03DE4-8CBF-70BA-7129-7C9D7344867C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4" y="1441148"/>
            <a:ext cx="10000343" cy="5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A7B0-2608-5139-E642-EE285A29CB93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V-2. PPT 192</a:t>
            </a:r>
            <a:r>
              <a:rPr lang="ko-KR" altLang="en-US" b="1" dirty="0">
                <a:solidFill>
                  <a:srgbClr val="485656"/>
                </a:solidFill>
              </a:rPr>
              <a:t>페이지의 배치 수행 결과 삽입된 데이터를 </a:t>
            </a:r>
            <a:r>
              <a:rPr lang="en-US" altLang="ko-KR" b="1" dirty="0">
                <a:solidFill>
                  <a:srgbClr val="485656"/>
                </a:solidFill>
              </a:rPr>
              <a:t>H2DB </a:t>
            </a:r>
            <a:r>
              <a:rPr lang="ko-KR" altLang="en-US" b="1" dirty="0">
                <a:solidFill>
                  <a:srgbClr val="485656"/>
                </a:solidFill>
              </a:rPr>
              <a:t>혹은 </a:t>
            </a:r>
            <a:r>
              <a:rPr lang="en-US" altLang="ko-KR" b="1" dirty="0" err="1">
                <a:solidFill>
                  <a:srgbClr val="485656"/>
                </a:solidFill>
              </a:rPr>
              <a:t>DBeaver</a:t>
            </a:r>
            <a:r>
              <a:rPr lang="ko-KR" altLang="en-US" b="1" dirty="0">
                <a:solidFill>
                  <a:srgbClr val="485656"/>
                </a:solidFill>
              </a:rPr>
              <a:t>를 통해 조회한 결과와 배치 수행 결과 콘솔 로그를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넣으세요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E9973-07E3-6ADF-1B40-86C13B064F1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159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Ⅵ-2. Application Hexagon PPT 254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Usecase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Mock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Object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테스트 결과 화면을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23027-0EE5-6AF7-5B51-DE4954D59619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51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59FF-5CE7-96FF-E706-14C08CFA7F51}"/>
              </a:ext>
            </a:extLst>
          </p:cNvPr>
          <p:cNvSpPr/>
          <p:nvPr/>
        </p:nvSpPr>
        <p:spPr>
          <a:xfrm>
            <a:off x="1126836" y="1983509"/>
            <a:ext cx="9938327" cy="28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8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교육 차수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/>
                </a:solidFill>
              </a:rPr>
              <a:t>사번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0602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성명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강현구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2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270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 </a:t>
            </a:r>
            <a:r>
              <a:rPr lang="en-US" altLang="ko-KR" b="1" dirty="0">
                <a:solidFill>
                  <a:srgbClr val="485656"/>
                </a:solidFill>
              </a:rPr>
              <a:t>Swagger </a:t>
            </a:r>
            <a:r>
              <a:rPr lang="ko-KR" altLang="en-US" b="1" dirty="0">
                <a:solidFill>
                  <a:srgbClr val="485656"/>
                </a:solidFill>
              </a:rPr>
              <a:t>상에서 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sz="1800" b="1" dirty="0"/>
              <a:t>/</a:t>
            </a:r>
            <a:r>
              <a:rPr lang="en-US" altLang="ko-KR" sz="1800" b="1" dirty="0" err="1"/>
              <a:t>api</a:t>
            </a:r>
            <a:r>
              <a:rPr lang="en-US" altLang="ko-KR" sz="1800" b="1" dirty="0"/>
              <a:t>/v1/customer/problem-</a:t>
            </a:r>
            <a:r>
              <a:rPr lang="en-US" altLang="ko-KR" sz="1800" b="1" dirty="0" err="1"/>
              <a:t>mgmt</a:t>
            </a:r>
            <a:r>
              <a:rPr lang="en-US" altLang="ko-KR" sz="1800" b="1" dirty="0"/>
              <a:t>/customer-problem</a:t>
            </a:r>
            <a:r>
              <a:rPr lang="ko-KR" altLang="en-US" sz="1800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GET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호출 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738A6-A3A3-7875-D49E-0E1C7AEECB7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86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278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</a:rPr>
              <a:t>Cursor </a:t>
            </a:r>
            <a:r>
              <a:rPr lang="ko-KR" altLang="en-US" b="1" dirty="0">
                <a:solidFill>
                  <a:srgbClr val="485656"/>
                </a:solidFill>
              </a:rPr>
              <a:t>상에서의 </a:t>
            </a:r>
            <a:r>
              <a:rPr lang="en-US" altLang="ko-KR" b="1" dirty="0">
                <a:solidFill>
                  <a:srgbClr val="485656"/>
                </a:solidFill>
              </a:rPr>
              <a:t>Agent </a:t>
            </a:r>
            <a:r>
              <a:rPr lang="ko-KR" altLang="en-US" b="1" dirty="0">
                <a:solidFill>
                  <a:srgbClr val="485656"/>
                </a:solidFill>
              </a:rPr>
              <a:t>실행 결과를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C2527-D5BC-EF0C-4356-C972EA2F6A7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29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1761104"/>
            <a:ext cx="9064220" cy="49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035762"/>
            <a:ext cx="9128587" cy="4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9829" y="2107584"/>
            <a:ext cx="8040914" cy="4355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272090"/>
            <a:ext cx="6676571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802795"/>
            <a:ext cx="8044591" cy="43574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34" y="2838741"/>
            <a:ext cx="6691086" cy="36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5762"/>
            <a:ext cx="8750300" cy="4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6" y="1799004"/>
            <a:ext cx="86106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7" y="2035762"/>
            <a:ext cx="9821262" cy="5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637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1일차 – 실습 과제 1</vt:lpstr>
      <vt:lpstr>1일차 – 실습 과제 1</vt:lpstr>
      <vt:lpstr>1일차 – 실습 과제 1</vt:lpstr>
      <vt:lpstr>1일차 – 실습 과제 1</vt:lpstr>
      <vt:lpstr>1일차 – 실습 과제 2</vt:lpstr>
      <vt:lpstr>1일차 – 실습 과제 2</vt:lpstr>
      <vt:lpstr>1일차 – 실습 과제 2</vt:lpstr>
      <vt:lpstr>1일차 – 실습 과제 2</vt:lpstr>
      <vt:lpstr>1일차 – 실습 과제 3</vt:lpstr>
      <vt:lpstr>1일차 – 실습 과제 3</vt:lpstr>
      <vt:lpstr>1일차 – 실습 과제 3</vt:lpstr>
      <vt:lpstr>1일차 – 실습 과제 3</vt:lpstr>
      <vt:lpstr>1일차 – 실습 과제 3</vt:lpstr>
      <vt:lpstr>2일차 – 실습 과제 1</vt:lpstr>
      <vt:lpstr>2일차 – 실습 과제 2</vt:lpstr>
      <vt:lpstr>2일차 – 실습 과제 3</vt:lpstr>
      <vt:lpstr>3일차 – 실습 과제 1</vt:lpstr>
      <vt:lpstr>3일차 – 실습 과제 2</vt:lpstr>
      <vt:lpstr>3일차 – 실습 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bumjin choi</dc:creator>
  <cp:lastModifiedBy>Windows 사용자</cp:lastModifiedBy>
  <cp:revision>33</cp:revision>
  <cp:lastPrinted>2025-03-31T06:05:03Z</cp:lastPrinted>
  <dcterms:created xsi:type="dcterms:W3CDTF">2023-06-16T05:29:53Z</dcterms:created>
  <dcterms:modified xsi:type="dcterms:W3CDTF">2025-06-10T06:50:16Z</dcterms:modified>
</cp:coreProperties>
</file>