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540" y="-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10387963" y="5038579"/>
            <a:ext cx="1892949" cy="1725637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720726" y="776289"/>
            <a:ext cx="10750549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720726" y="2250280"/>
            <a:ext cx="10750549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828800" y="6012657"/>
            <a:ext cx="77216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4861DB63-57BB-4D0D-86CD-68251284E294}" type="datetimeFigureOut">
              <a:rPr lang="en-IN" smtClean="0"/>
              <a:pPr/>
              <a:t>10-03-2023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828800" y="5650705"/>
            <a:ext cx="77216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189663" y="5752308"/>
            <a:ext cx="67056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98BC1AFD-64DE-4410-9D49-112BA093CD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DB63-57BB-4D0D-86CD-68251284E294}" type="datetimeFigureOut">
              <a:rPr lang="en-IN" smtClean="0"/>
              <a:pPr/>
              <a:t>10-03-2023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1AFD-64DE-4410-9D49-112BA093CD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381000"/>
            <a:ext cx="2540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DB63-57BB-4D0D-86CD-68251284E294}" type="datetimeFigureOut">
              <a:rPr lang="en-IN" smtClean="0"/>
              <a:pPr/>
              <a:t>10-03-2023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1AFD-64DE-4410-9D49-112BA093CD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88608" y="6480048"/>
            <a:ext cx="2844800" cy="301752"/>
          </a:xfrm>
        </p:spPr>
        <p:txBody>
          <a:bodyPr/>
          <a:lstStyle/>
          <a:p>
            <a:fld id="{4861DB63-57BB-4D0D-86CD-68251284E294}" type="datetimeFigureOut">
              <a:rPr lang="en-IN" smtClean="0"/>
              <a:pPr/>
              <a:t>10-03-2023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480970"/>
            <a:ext cx="5680075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1AFD-64DE-4410-9D49-112BA093CD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9379" y="7035"/>
            <a:ext cx="12173243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10387963" y="93786"/>
            <a:ext cx="1892949" cy="1725637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4176" y="6477000"/>
            <a:ext cx="2844800" cy="304800"/>
          </a:xfrm>
        </p:spPr>
        <p:txBody>
          <a:bodyPr/>
          <a:lstStyle/>
          <a:p>
            <a:fld id="{4861DB63-57BB-4D0D-86CD-68251284E294}" type="datetimeFigureOut">
              <a:rPr lang="en-IN" smtClean="0"/>
              <a:pPr/>
              <a:t>10-03-2023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501" y="6480970"/>
            <a:ext cx="5680075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68075" y="809625"/>
            <a:ext cx="670560" cy="300831"/>
          </a:xfrm>
        </p:spPr>
        <p:txBody>
          <a:bodyPr/>
          <a:lstStyle/>
          <a:p>
            <a:fld id="{98BC1AFD-64DE-4410-9D49-112BA093CDA4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8625059" y="9381"/>
            <a:ext cx="3563815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5"/>
            <a:ext cx="12182621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71465"/>
            <a:ext cx="9652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633536"/>
            <a:ext cx="51816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22438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22438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88608" y="6480969"/>
            <a:ext cx="2844800" cy="301752"/>
          </a:xfrm>
        </p:spPr>
        <p:txBody>
          <a:bodyPr/>
          <a:lstStyle/>
          <a:p>
            <a:fld id="{4861DB63-57BB-4D0D-86CD-68251284E294}" type="datetimeFigureOut">
              <a:rPr lang="en-IN" smtClean="0"/>
              <a:pPr/>
              <a:t>10-03-2023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480969"/>
            <a:ext cx="5680075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19360" y="6480969"/>
            <a:ext cx="670560" cy="301752"/>
          </a:xfrm>
        </p:spPr>
        <p:txBody>
          <a:bodyPr/>
          <a:lstStyle/>
          <a:p>
            <a:fld id="{98BC1AFD-64DE-4410-9D49-112BA093CD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931" y="290732"/>
            <a:ext cx="14224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0008" y="290732"/>
            <a:ext cx="774699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820008" y="3427124"/>
            <a:ext cx="774699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696307" y="290732"/>
            <a:ext cx="9144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96307" y="3427124"/>
            <a:ext cx="9144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88608" y="6480969"/>
            <a:ext cx="2840736" cy="301752"/>
          </a:xfrm>
        </p:spPr>
        <p:txBody>
          <a:bodyPr/>
          <a:lstStyle/>
          <a:p>
            <a:fld id="{4861DB63-57BB-4D0D-86CD-68251284E294}" type="datetimeFigureOut">
              <a:rPr lang="en-IN" smtClean="0"/>
              <a:pPr/>
              <a:t>10-03-2023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9600" y="6480969"/>
            <a:ext cx="5681472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119360" y="6483096"/>
            <a:ext cx="670560" cy="301752"/>
          </a:xfrm>
        </p:spPr>
        <p:txBody>
          <a:bodyPr/>
          <a:lstStyle>
            <a:lvl1pPr algn="ctr">
              <a:defRPr/>
            </a:lvl1pPr>
          </a:lstStyle>
          <a:p>
            <a:fld id="{98BC1AFD-64DE-4410-9D49-112BA093CD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DB63-57BB-4D0D-86CD-68251284E294}" type="datetimeFigureOut">
              <a:rPr lang="en-IN" smtClean="0"/>
              <a:pPr/>
              <a:t>10-03-2023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1AFD-64DE-4410-9D49-112BA093CD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388608" y="6480969"/>
            <a:ext cx="2844800" cy="301752"/>
          </a:xfrm>
        </p:spPr>
        <p:txBody>
          <a:bodyPr/>
          <a:lstStyle/>
          <a:p>
            <a:fld id="{4861DB63-57BB-4D0D-86CD-68251284E294}" type="datetimeFigureOut">
              <a:rPr lang="en-IN" smtClean="0"/>
              <a:pPr/>
              <a:t>10-03-2023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481891"/>
            <a:ext cx="5680075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19360" y="6480969"/>
            <a:ext cx="670560" cy="301752"/>
          </a:xfrm>
        </p:spPr>
        <p:txBody>
          <a:bodyPr/>
          <a:lstStyle/>
          <a:p>
            <a:fld id="{98BC1AFD-64DE-4410-9D49-112BA093CD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367664"/>
            <a:ext cx="12192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514475" y="367664"/>
            <a:ext cx="32512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868333" y="320040"/>
            <a:ext cx="7034784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71968" y="6556248"/>
            <a:ext cx="2844800" cy="301752"/>
          </a:xfrm>
        </p:spPr>
        <p:txBody>
          <a:bodyPr/>
          <a:lstStyle>
            <a:lvl1pPr>
              <a:defRPr sz="900"/>
            </a:lvl1pPr>
          </a:lstStyle>
          <a:p>
            <a:fld id="{4861DB63-57BB-4D0D-86CD-68251284E294}" type="datetimeFigureOut">
              <a:rPr lang="en-IN" smtClean="0"/>
              <a:pPr/>
              <a:t>10-03-2023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14475" y="6556248"/>
            <a:ext cx="6857493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14101" y="6556248"/>
            <a:ext cx="670560" cy="301752"/>
          </a:xfrm>
        </p:spPr>
        <p:txBody>
          <a:bodyPr/>
          <a:lstStyle>
            <a:lvl1pPr>
              <a:defRPr sz="900"/>
            </a:lvl1pPr>
          </a:lstStyle>
          <a:p>
            <a:fld id="{98BC1AFD-64DE-4410-9D49-112BA093CD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50896"/>
            <a:ext cx="12192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17649" y="373966"/>
            <a:ext cx="9777984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0" y="5867400"/>
            <a:ext cx="9777984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44256" y="6556248"/>
            <a:ext cx="2804160" cy="301752"/>
          </a:xfrm>
        </p:spPr>
        <p:txBody>
          <a:bodyPr/>
          <a:lstStyle>
            <a:lvl1pPr>
              <a:defRPr sz="900"/>
            </a:lvl1pPr>
          </a:lstStyle>
          <a:p>
            <a:fld id="{4861DB63-57BB-4D0D-86CD-68251284E294}" type="datetimeFigureOut">
              <a:rPr lang="en-IN" smtClean="0"/>
              <a:pPr/>
              <a:t>10-03-2023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60576" y="6557169"/>
            <a:ext cx="6597429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56256" y="6556248"/>
            <a:ext cx="487680" cy="301752"/>
          </a:xfrm>
        </p:spPr>
        <p:txBody>
          <a:bodyPr/>
          <a:lstStyle>
            <a:lvl1pPr algn="ctr">
              <a:defRPr sz="900"/>
            </a:lvl1pPr>
          </a:lstStyle>
          <a:p>
            <a:fld id="{98BC1AFD-64DE-4410-9D49-112BA093CD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9379" y="14069"/>
            <a:ext cx="12173243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5"/>
            <a:ext cx="12182621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8625059" y="4948410"/>
            <a:ext cx="3563815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882808"/>
            <a:ext cx="109728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388608" y="6480969"/>
            <a:ext cx="28448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4861DB63-57BB-4D0D-86CD-68251284E294}" type="datetimeFigureOut">
              <a:rPr lang="en-IN" smtClean="0"/>
              <a:pPr/>
              <a:t>10-03-2023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481891"/>
            <a:ext cx="5680075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119360" y="6480969"/>
            <a:ext cx="67056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8BC1AFD-64DE-4410-9D49-112BA093CDA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6891E279-95CB-41D5-35BD-C22EE07D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6068" y="720671"/>
            <a:ext cx="8562580" cy="1195348"/>
          </a:xfrm>
        </p:spPr>
        <p:txBody>
          <a:bodyPr>
            <a:normAutofit/>
          </a:bodyPr>
          <a:lstStyle/>
          <a:p>
            <a:r>
              <a:rPr lang="en-US" sz="5400" dirty="0"/>
              <a:t>Project Name</a:t>
            </a:r>
            <a:endParaRPr lang="en-IN" sz="54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4882AF15-31E8-D9A8-F4C8-C5BCD4337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5900" y="1887419"/>
            <a:ext cx="2755900" cy="665282"/>
          </a:xfrm>
        </p:spPr>
        <p:txBody>
          <a:bodyPr>
            <a:normAutofit/>
          </a:bodyPr>
          <a:lstStyle/>
          <a:p>
            <a:r>
              <a:rPr lang="en-IN" sz="3600" b="1" dirty="0" err="1" smtClean="0">
                <a:latin typeface="Bahnschrift SemiBold" pitchFamily="34" charset="0"/>
              </a:rPr>
              <a:t>Cakezone</a:t>
            </a:r>
            <a:endParaRPr lang="en-IN" sz="3600" b="1" dirty="0">
              <a:latin typeface="Bahnschrift Semi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521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61C0B82-E27A-E6E2-DC3B-AF09651CD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933" y="1327035"/>
            <a:ext cx="9531410" cy="2255922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Silver Oak </a:t>
            </a:r>
            <a:r>
              <a:rPr lang="en-US" sz="4400" b="1" dirty="0" smtClean="0"/>
              <a:t>College </a:t>
            </a:r>
            <a:r>
              <a:rPr lang="en-US" sz="4400" b="1" dirty="0"/>
              <a:t/>
            </a:r>
            <a:br>
              <a:rPr lang="en-US" sz="4400" b="1" dirty="0"/>
            </a:br>
            <a:r>
              <a:rPr lang="en-US" sz="4400" b="1" dirty="0"/>
              <a:t>Of </a:t>
            </a:r>
            <a:br>
              <a:rPr lang="en-US" sz="4400" b="1" dirty="0"/>
            </a:br>
            <a:r>
              <a:rPr lang="en-US" sz="4400" b="1" dirty="0"/>
              <a:t>Computer Application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xmlns="" val="658218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CBE1D4-EEFE-2BD6-767B-816CFF45C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64" y="1862809"/>
            <a:ext cx="8562580" cy="645159"/>
          </a:xfrm>
        </p:spPr>
        <p:txBody>
          <a:bodyPr>
            <a:normAutofit/>
          </a:bodyPr>
          <a:lstStyle/>
          <a:p>
            <a:r>
              <a:rPr lang="en-US" dirty="0">
                <a:latin typeface="Barlow SemiBold" pitchFamily="2" charset="0"/>
              </a:rPr>
              <a:t>Subject Name: </a:t>
            </a:r>
            <a:r>
              <a:rPr lang="en-US" dirty="0" smtClean="0">
                <a:latin typeface="Barlow SemiBold" pitchFamily="2" charset="0"/>
              </a:rPr>
              <a:t>Internship Html</a:t>
            </a:r>
            <a:endParaRPr lang="en-IN" dirty="0">
              <a:latin typeface="Barlow SemiBold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2531577-7FCD-C925-D6A1-C475DF659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5691" y="2755471"/>
            <a:ext cx="8549990" cy="3302429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Barlow SemiBold" pitchFamily="2" charset="0"/>
              </a:rPr>
              <a:t>Name: </a:t>
            </a:r>
            <a:r>
              <a:rPr lang="en-US" sz="2800" b="1" dirty="0" err="1" smtClean="0">
                <a:latin typeface="Barlow SemiBold" pitchFamily="2" charset="0"/>
              </a:rPr>
              <a:t>Mansuri</a:t>
            </a:r>
            <a:r>
              <a:rPr lang="en-US" sz="2800" b="1" dirty="0" smtClean="0">
                <a:latin typeface="Barlow SemiBold" pitchFamily="2" charset="0"/>
              </a:rPr>
              <a:t> </a:t>
            </a:r>
            <a:r>
              <a:rPr lang="en-US" sz="2800" b="1" dirty="0" err="1" smtClean="0">
                <a:latin typeface="Barlow SemiBold" pitchFamily="2" charset="0"/>
              </a:rPr>
              <a:t>Khizer</a:t>
            </a:r>
            <a:endParaRPr lang="en-US" sz="2800" b="1" dirty="0" smtClean="0">
              <a:latin typeface="Barlow SemiBold" pitchFamily="2" charset="0"/>
            </a:endParaRPr>
          </a:p>
          <a:p>
            <a:r>
              <a:rPr lang="en-US" sz="2800" b="1" dirty="0" smtClean="0">
                <a:latin typeface="Barlow SemiBold" pitchFamily="2" charset="0"/>
              </a:rPr>
              <a:t>Enrollment-No. :</a:t>
            </a:r>
            <a:r>
              <a:rPr lang="en-US" sz="2800" b="1" dirty="0" smtClean="0">
                <a:latin typeface="Barlow SemiBold" pitchFamily="2" charset="0"/>
              </a:rPr>
              <a:t>2204030102001</a:t>
            </a:r>
            <a:endParaRPr lang="en-US" sz="2800" b="1" dirty="0" smtClean="0">
              <a:latin typeface="Barlow SemiBold" pitchFamily="2" charset="0"/>
            </a:endParaRPr>
          </a:p>
          <a:p>
            <a:r>
              <a:rPr lang="en-GB" sz="2800" b="1" dirty="0" smtClean="0">
                <a:latin typeface="Barlow SemiBold" pitchFamily="2" charset="0"/>
              </a:rPr>
              <a:t>Model: M1-A4</a:t>
            </a:r>
            <a:endParaRPr lang="en-US" sz="2800" b="1" dirty="0" smtClean="0">
              <a:latin typeface="Barlow SemiBold" pitchFamily="2" charset="0"/>
            </a:endParaRPr>
          </a:p>
          <a:p>
            <a:r>
              <a:rPr lang="en-US" sz="2800" b="1" dirty="0" smtClean="0">
                <a:latin typeface="Barlow SemiBold" pitchFamily="2" charset="0"/>
              </a:rPr>
              <a:t>Div. : B</a:t>
            </a:r>
          </a:p>
          <a:p>
            <a:r>
              <a:rPr lang="en-US" sz="2800" b="1" dirty="0" err="1" smtClean="0">
                <a:latin typeface="Barlow SemiBold" pitchFamily="2" charset="0"/>
              </a:rPr>
              <a:t>Sem</a:t>
            </a:r>
            <a:r>
              <a:rPr lang="en-US" sz="2800" b="1" dirty="0" smtClean="0">
                <a:latin typeface="Barlow SemiBold" pitchFamily="2" charset="0"/>
              </a:rPr>
              <a:t> : 2                              </a:t>
            </a:r>
            <a:endParaRPr lang="en-IN" sz="2800" b="1" dirty="0">
              <a:latin typeface="Barlow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665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5ACFC53-3430-B601-EC3F-1EEE3BBA4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660400"/>
            <a:ext cx="10775454" cy="789247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Difference between other website and my website</a:t>
            </a:r>
            <a:endParaRPr lang="en-IN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2511CA2-F42B-0D91-7121-2E24C1627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101" y="1596324"/>
            <a:ext cx="10213599" cy="526167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IN" sz="2000" dirty="0" smtClean="0"/>
          </a:p>
          <a:p>
            <a:r>
              <a:rPr lang="en-GB" sz="2000" dirty="0" smtClean="0"/>
              <a:t>Design</a:t>
            </a:r>
            <a:r>
              <a:rPr lang="en-GB" sz="2000" dirty="0" smtClean="0"/>
              <a:t>: Your website may have a unique design that reflects the brand and image of your business, and is optimized for showcasing cakes and providing a smooth customer experience.</a:t>
            </a:r>
          </a:p>
          <a:p>
            <a:r>
              <a:rPr lang="en-GB" sz="2000" dirty="0" smtClean="0"/>
              <a:t>Functionality: Your website may have specific features that are tailored to the needs of cake buyers, such as a cake </a:t>
            </a:r>
            <a:r>
              <a:rPr lang="en-GB" sz="2000" dirty="0" err="1" smtClean="0"/>
              <a:t>catalog</a:t>
            </a:r>
            <a:r>
              <a:rPr lang="en-GB" sz="2000" dirty="0" smtClean="0"/>
              <a:t>, customization options, and delivery service, while other websites may have different functionalities.</a:t>
            </a:r>
          </a:p>
          <a:p>
            <a:r>
              <a:rPr lang="en-GB" sz="2000" dirty="0" smtClean="0"/>
              <a:t>User Experience: Your website may provide a user-friendly and intuitive experience that makes it easy for customers to find and order cakes, while other websites may have different levels of user-friendliness.</a:t>
            </a:r>
          </a:p>
          <a:p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2726320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F32DE64-7B48-85EC-2A14-BB01F4DD9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346" y="597761"/>
            <a:ext cx="9520157" cy="841306"/>
          </a:xfrm>
        </p:spPr>
        <p:txBody>
          <a:bodyPr/>
          <a:lstStyle/>
          <a:p>
            <a:r>
              <a:rPr lang="en-US" dirty="0"/>
              <a:t>Describe Your Project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DCFE543-45D6-1DAE-3E24-597C8E9C1B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47395" y="1693378"/>
            <a:ext cx="7939505" cy="460582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 smtClean="0"/>
              <a:t>My project </a:t>
            </a:r>
            <a:r>
              <a:rPr lang="en-GB" dirty="0" smtClean="0"/>
              <a:t>is a cake website that aims to provide customers with a platform to browse and purchase various types of cakes online. The website may include features such as a </a:t>
            </a:r>
            <a:r>
              <a:rPr lang="en-GB" dirty="0" err="1" smtClean="0"/>
              <a:t>catalog</a:t>
            </a:r>
            <a:r>
              <a:rPr lang="en-GB" dirty="0" smtClean="0"/>
              <a:t> of cakes with images and descriptions, an online ordering system, and a delivery service. It may also offer customization options for cakes, such as selecting </a:t>
            </a:r>
            <a:r>
              <a:rPr lang="en-GB" dirty="0" err="1" smtClean="0"/>
              <a:t>flavors</a:t>
            </a:r>
            <a:r>
              <a:rPr lang="en-GB" dirty="0" smtClean="0"/>
              <a:t>, shapes, and decorations. The website may be designed to be visually appealing, easy to navigate, and user-friendly, allowing customers to browse and order cakes from different devices. Overall, the goal of the cake website is to provide a seamless and convenient cake-buying experience for customers.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85902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584DA5CD-14EC-7005-7B2A-3A72E0D0F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1943100"/>
            <a:ext cx="2120900" cy="574706"/>
          </a:xfrm>
        </p:spPr>
        <p:txBody>
          <a:bodyPr>
            <a:normAutofit fontScale="90000"/>
          </a:bodyPr>
          <a:lstStyle/>
          <a:p>
            <a:r>
              <a:rPr lang="en-US" dirty="0"/>
              <a:t>Purpose</a:t>
            </a:r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3BED1B17-8E3E-5369-E300-C891556DE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603500"/>
            <a:ext cx="9677400" cy="4089400"/>
          </a:xfrm>
        </p:spPr>
        <p:txBody>
          <a:bodyPr>
            <a:normAutofit/>
          </a:bodyPr>
          <a:lstStyle/>
          <a:p>
            <a:r>
              <a:rPr lang="en-GB" dirty="0" smtClean="0"/>
              <a:t>The purpose of your cake website is to provide a convenient and user-friendly platform for customers to browse, customize, and purchase cakes online. The website may offer a wide range of cake options, from classic </a:t>
            </a:r>
            <a:r>
              <a:rPr lang="en-GB" dirty="0" err="1" smtClean="0"/>
              <a:t>flavors</a:t>
            </a:r>
            <a:r>
              <a:rPr lang="en-GB" dirty="0" smtClean="0"/>
              <a:t> to customized designs, allowing customers to find the perfect cake for any occasion. Additionally, the website may provide a delivery service to make the cake-buying process even more convenient for customers.</a:t>
            </a:r>
          </a:p>
          <a:p>
            <a:r>
              <a:rPr lang="en-GB" dirty="0" smtClean="0"/>
              <a:t>The website's main goal is to offer customers a seamless and enjoyable cake-buying experience that meets their needs and expectations. Whether customers are looking for a birthday cake, wedding cake, or any other special occasion cake, your website aims to provide a comprehensive selection of options, customization features, and user-friendly tools to make the process as smooth and easy as possible.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409737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D7A0B13-87BF-45B6-4762-375A55316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0" y="3061447"/>
            <a:ext cx="4953000" cy="1049235"/>
          </a:xfrm>
        </p:spPr>
        <p:txBody>
          <a:bodyPr>
            <a:noAutofit/>
          </a:bodyPr>
          <a:lstStyle/>
          <a:p>
            <a:r>
              <a:rPr lang="en-US" sz="7200" dirty="0" smtClean="0">
                <a:latin typeface="Bahnschrift SemiBold" pitchFamily="34" charset="0"/>
              </a:rPr>
              <a:t>Thank You</a:t>
            </a:r>
            <a:endParaRPr lang="en-IN" sz="7200" dirty="0">
              <a:latin typeface="Bahnschrift Semi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53327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169</TotalTime>
  <Words>407</Words>
  <Application>Microsoft Office PowerPoint</Application>
  <PresentationFormat>Custom</PresentationFormat>
  <Paragraphs>20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Verve</vt:lpstr>
      <vt:lpstr>Project Name</vt:lpstr>
      <vt:lpstr>Silver Oak College  Of  Computer Application</vt:lpstr>
      <vt:lpstr>Subject Name: Internship Html</vt:lpstr>
      <vt:lpstr>Difference between other website and my website</vt:lpstr>
      <vt:lpstr>Describe Your Project</vt:lpstr>
      <vt:lpstr>Purpose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aaryan chothani</dc:creator>
  <cp:lastModifiedBy>Admin</cp:lastModifiedBy>
  <cp:revision>21</cp:revision>
  <dcterms:created xsi:type="dcterms:W3CDTF">2023-03-09T03:44:59Z</dcterms:created>
  <dcterms:modified xsi:type="dcterms:W3CDTF">2023-03-10T04:45:44Z</dcterms:modified>
</cp:coreProperties>
</file>