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1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3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0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7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A574-D855-4513-B754-51D4187892D6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F87A66-C052-448D-B856-EF72B74D1B8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51F9-5E1E-45EB-8145-FA67F66E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London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A1A5-AB58-4010-B7A5-7A5DB17BA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Kenny Hunt</a:t>
            </a:r>
          </a:p>
        </p:txBody>
      </p:sp>
    </p:spTree>
    <p:extLst>
      <p:ext uri="{BB962C8B-B14F-4D97-AF65-F5344CB8AC3E}">
        <p14:creationId xmlns:p14="http://schemas.microsoft.com/office/powerpoint/2010/main" val="42208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164E-1E0C-4627-81D0-E64C0366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81D9-45D0-4AEE-83E7-02D23A6C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Data on current house prices from Zoopla API.</a:t>
            </a:r>
          </a:p>
          <a:p>
            <a:r>
              <a:rPr lang="en-GB" dirty="0"/>
              <a:t>Analyse on which variables have highest impact on house price</a:t>
            </a:r>
          </a:p>
          <a:p>
            <a:r>
              <a:rPr lang="en-GB" dirty="0"/>
              <a:t>Create Machine Learning Algorithm to predict house prices</a:t>
            </a:r>
          </a:p>
          <a:p>
            <a:r>
              <a:rPr lang="en-GB" dirty="0"/>
              <a:t>Analyse accuracy of Algorithm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4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BDDA-0701-44C8-8C1E-EB75ED2F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Relationship between property price and number of bathrooms</a:t>
            </a:r>
            <a:endParaRPr lang="en-GB" dirty="0"/>
          </a:p>
        </p:txBody>
      </p:sp>
      <p:pic>
        <p:nvPicPr>
          <p:cNvPr id="1026" name="Picture 2" descr="https://lh5.googleusercontent.com/B-cdiF5ZjJklaEB11ly6AuUjBI626gYWoJV1yiWeNK-2K3XgUd1-_pZU2aKbe3WTxMZyvZNpnEma_1fGtjDK6zuMTVpk2fgjPaQuGrUEyCCLP__L84SeTzaXbEegTXuy4wlBOuMj">
            <a:extLst>
              <a:ext uri="{FF2B5EF4-FFF2-40B4-BE49-F238E27FC236}">
                <a16:creationId xmlns:a16="http://schemas.microsoft.com/office/drawing/2014/main" id="{653C855F-C5DB-4B82-B6A9-D7C0E6C00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23" y="1958925"/>
            <a:ext cx="6877412" cy="41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F15B9E-FA3D-4914-B263-C1E909D113C9}"/>
              </a:ext>
            </a:extLst>
          </p:cNvPr>
          <p:cNvSpPr txBox="1"/>
          <p:nvPr/>
        </p:nvSpPr>
        <p:spPr>
          <a:xfrm>
            <a:off x="8118460" y="2523281"/>
            <a:ext cx="3794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bathroom property on average 550k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bathroom property 580k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Second bathroom costs 30k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Siginificant</a:t>
            </a:r>
            <a:r>
              <a:rPr lang="en-GB" dirty="0"/>
              <a:t> Increase on 3 bathroom apartments as generally much larger</a:t>
            </a:r>
          </a:p>
        </p:txBody>
      </p:sp>
    </p:spTree>
    <p:extLst>
      <p:ext uri="{BB962C8B-B14F-4D97-AF65-F5344CB8AC3E}">
        <p14:creationId xmlns:p14="http://schemas.microsoft.com/office/powerpoint/2010/main" val="6714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9F8B-62DD-4E70-AEA2-48DC9817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Relationship between property price and number of bedrooms</a:t>
            </a:r>
            <a:endParaRPr lang="en-GB" dirty="0"/>
          </a:p>
        </p:txBody>
      </p:sp>
      <p:pic>
        <p:nvPicPr>
          <p:cNvPr id="2050" name="Picture 2" descr="https://lh5.googleusercontent.com/zBJjH5ALF9mEteJm3ys33f4LDY-FZUpC6QU0plmPhrCoVxJhHlQeW4TdvIuVzvMy2CDAGyI_fQbB61ZjKyrhdUPooHFTR2autG04o0OzkFGPeuocxZpQT_dcmz4b4jRW532crEG6">
            <a:extLst>
              <a:ext uri="{FF2B5EF4-FFF2-40B4-BE49-F238E27FC236}">
                <a16:creationId xmlns:a16="http://schemas.microsoft.com/office/drawing/2014/main" id="{48DA02FD-771D-4D35-877C-76B56CB16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9" y="2143125"/>
            <a:ext cx="5904610" cy="34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8F74C-6635-417F-873D-036120D248B4}"/>
              </a:ext>
            </a:extLst>
          </p:cNvPr>
          <p:cNvSpPr txBox="1"/>
          <p:nvPr/>
        </p:nvSpPr>
        <p:spPr>
          <a:xfrm>
            <a:off x="7280476" y="2083163"/>
            <a:ext cx="4328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Strange results in the form of one-bed properties being more expensive on average than 2 beds.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causes this?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Build age?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Location?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Expected linear relationship between 2/3/4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Further investigation required into one beds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They are located in two specific neighbourhoods.</a:t>
            </a:r>
          </a:p>
        </p:txBody>
      </p:sp>
    </p:spTree>
    <p:extLst>
      <p:ext uri="{BB962C8B-B14F-4D97-AF65-F5344CB8AC3E}">
        <p14:creationId xmlns:p14="http://schemas.microsoft.com/office/powerpoint/2010/main" val="22239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43C3-0C02-4662-897A-5F72664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Relationship between property price and Neighbourhood</a:t>
            </a:r>
            <a:endParaRPr lang="en-GB" dirty="0"/>
          </a:p>
        </p:txBody>
      </p:sp>
      <p:pic>
        <p:nvPicPr>
          <p:cNvPr id="3074" name="Picture 2" descr="https://lh6.googleusercontent.com/ONZHjqIxAfMEKs__NXQibXE3KaJuyyk1dE2xGbfFbuffNOl-RVEZYaHdoDdBb2Rfc3mryIaFz5WkY7yjyH3AjTJrGM46BCOOZ3LBkQZHRpYHNfUw9MElrsic8_7vWV5z0jx5sDij">
            <a:extLst>
              <a:ext uri="{FF2B5EF4-FFF2-40B4-BE49-F238E27FC236}">
                <a16:creationId xmlns:a16="http://schemas.microsoft.com/office/drawing/2014/main" id="{A0196BDA-13DF-4BEC-91A0-E9ADAEB4CB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8" y="2128402"/>
            <a:ext cx="6128624" cy="37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7BD5F-0099-4D8B-9BE6-E24C43C13E23}"/>
              </a:ext>
            </a:extLst>
          </p:cNvPr>
          <p:cNvSpPr txBox="1"/>
          <p:nvPr/>
        </p:nvSpPr>
        <p:spPr>
          <a:xfrm>
            <a:off x="7134446" y="2274838"/>
            <a:ext cx="454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relationship between </a:t>
            </a:r>
            <a:r>
              <a:rPr lang="en-GB" dirty="0" err="1"/>
              <a:t>outcode</a:t>
            </a:r>
            <a:r>
              <a:rPr lang="en-GB" dirty="0"/>
              <a:t> and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Identifies previous analysis skewed due to the fact that the highest priced properties are in the same neighbourhoods that contain the one beds.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 due to small dataset </a:t>
            </a:r>
          </a:p>
        </p:txBody>
      </p:sp>
    </p:spTree>
    <p:extLst>
      <p:ext uri="{BB962C8B-B14F-4D97-AF65-F5344CB8AC3E}">
        <p14:creationId xmlns:p14="http://schemas.microsoft.com/office/powerpoint/2010/main" val="224401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B4AB-6C18-4A06-9329-9D0702A5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6094" cy="827067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Relationship between property price and location to transport links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5D7543-25D3-407E-862B-CEDFC882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463" y="2047371"/>
            <a:ext cx="3970117" cy="4028925"/>
          </a:xfrm>
        </p:spPr>
        <p:txBody>
          <a:bodyPr>
            <a:normAutofit/>
          </a:bodyPr>
          <a:lstStyle/>
          <a:p>
            <a:r>
              <a:rPr lang="en-GB" dirty="0"/>
              <a:t>More expensive properties are located next to tube stations</a:t>
            </a:r>
          </a:p>
          <a:p>
            <a:r>
              <a:rPr lang="en-GB" dirty="0"/>
              <a:t>Less expensive properties are located further away</a:t>
            </a:r>
          </a:p>
          <a:p>
            <a:r>
              <a:rPr lang="en-GB" dirty="0"/>
              <a:t>Living close to a tube station costs an additional 30K</a:t>
            </a:r>
          </a:p>
          <a:p>
            <a:r>
              <a:rPr lang="en-GB" dirty="0"/>
              <a:t>Living close to a train station is cheaper than living close to a tube station by ~10k</a:t>
            </a:r>
          </a:p>
        </p:txBody>
      </p:sp>
      <p:pic>
        <p:nvPicPr>
          <p:cNvPr id="4098" name="Picture 2" descr="https://lh6.googleusercontent.com/8R7woRZhexhn1lCkdwh0G3xU-QB5s4vlGHfDN80JIlRYxBJCOWbMmJDqTU7VIJ1LvmSjgWz4MOgxtvNW1achk4mql5bsYtAtA8BkzzddneumTouL3ReQSgRyMpw0SUb8u-FVqe_r">
            <a:extLst>
              <a:ext uri="{FF2B5EF4-FFF2-40B4-BE49-F238E27FC236}">
                <a16:creationId xmlns:a16="http://schemas.microsoft.com/office/drawing/2014/main" id="{9183DBB8-043E-469A-9572-6A8CF5B9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2" y="2047371"/>
            <a:ext cx="7134001" cy="39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96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5D45-7E2B-4B4C-AAAC-F8CF9F3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Score – Random Forest</a:t>
            </a:r>
          </a:p>
        </p:txBody>
      </p:sp>
      <p:pic>
        <p:nvPicPr>
          <p:cNvPr id="5122" name="Picture 2" descr="https://lh6.googleusercontent.com/8x0pZcifodq8dcH2UxjYiGF3E5id7xnR1F1xswRmpm_VBUaiaVZCA4ArLDmRqVay9tdzGdpSRL4T4Lqp7BmfGFFz3j4yUdlZ_ZR7M0RKnMEVZlBseOt3_Ic60mIhK7vjhBKOqMBe">
            <a:extLst>
              <a:ext uri="{FF2B5EF4-FFF2-40B4-BE49-F238E27FC236}">
                <a16:creationId xmlns:a16="http://schemas.microsoft.com/office/drawing/2014/main" id="{045CF08F-304F-4647-8B2A-56CC481C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6" y="1990636"/>
            <a:ext cx="6653212" cy="395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C8591-6229-4197-9858-4299614DA9E7}"/>
              </a:ext>
            </a:extLst>
          </p:cNvPr>
          <p:cNvSpPr txBox="1"/>
          <p:nvPr/>
        </p:nvSpPr>
        <p:spPr>
          <a:xfrm>
            <a:off x="8157999" y="2554586"/>
            <a:ext cx="335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Slight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larger dataset to make more accurate</a:t>
            </a:r>
          </a:p>
        </p:txBody>
      </p:sp>
    </p:spTree>
    <p:extLst>
      <p:ext uri="{BB962C8B-B14F-4D97-AF65-F5344CB8AC3E}">
        <p14:creationId xmlns:p14="http://schemas.microsoft.com/office/powerpoint/2010/main" val="301798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932D-1BDE-4DDC-ADE0-B7D1CD2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Score - Lasso</a:t>
            </a:r>
          </a:p>
        </p:txBody>
      </p:sp>
      <p:pic>
        <p:nvPicPr>
          <p:cNvPr id="6146" name="Picture 2" descr="https://lh6.googleusercontent.com/vT5kYIwNksnKTBT5eq_5FhFufQHIvYwrh-7RjbWtUC4Fgj4hSmwOJc_kpITMY4pO9ExlsZAG_7q0YP2IJoaoQGtg7HjqhOLEkbTCdmneX509fnYnuaBAbX2l1KtU94HoNeELD-R4">
            <a:extLst>
              <a:ext uri="{FF2B5EF4-FFF2-40B4-BE49-F238E27FC236}">
                <a16:creationId xmlns:a16="http://schemas.microsoft.com/office/drawing/2014/main" id="{08D630F2-DC14-4CD7-99E1-55478DC9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1" y="1976702"/>
            <a:ext cx="6735975" cy="40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4ECEE-687E-4A8F-905D-6D82834EC411}"/>
              </a:ext>
            </a:extLst>
          </p:cNvPr>
          <p:cNvSpPr txBox="1"/>
          <p:nvPr/>
        </p:nvSpPr>
        <p:spPr>
          <a:xfrm>
            <a:off x="8157999" y="2554586"/>
            <a:ext cx="335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Slight 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larger dataset to make more accurate</a:t>
            </a:r>
          </a:p>
        </p:txBody>
      </p:sp>
    </p:spTree>
    <p:extLst>
      <p:ext uri="{BB962C8B-B14F-4D97-AF65-F5344CB8AC3E}">
        <p14:creationId xmlns:p14="http://schemas.microsoft.com/office/powerpoint/2010/main" val="149254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D197-527F-4F4B-BEFC-14FE0ABD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34E4-7315-41A5-8E90-55AAB206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Strong analysis to understand underlying drivers of house prices in London</a:t>
            </a:r>
          </a:p>
          <a:p>
            <a:r>
              <a:rPr lang="en-GB" dirty="0"/>
              <a:t>Need a larger dataset to improve accuracy</a:t>
            </a:r>
          </a:p>
          <a:p>
            <a:r>
              <a:rPr lang="en-GB" dirty="0"/>
              <a:t>Improve analysis on one-bed properties</a:t>
            </a:r>
          </a:p>
          <a:p>
            <a:r>
              <a:rPr lang="en-GB" dirty="0"/>
              <a:t>Deep dive on what makes a specific neighbourhood more expensive?</a:t>
            </a:r>
          </a:p>
          <a:p>
            <a:pPr lvl="1"/>
            <a:r>
              <a:rPr lang="en-GB" dirty="0"/>
              <a:t>Crime figures?</a:t>
            </a:r>
          </a:p>
          <a:p>
            <a:pPr lvl="1"/>
            <a:r>
              <a:rPr lang="en-GB" dirty="0"/>
              <a:t>Amenities</a:t>
            </a:r>
          </a:p>
          <a:p>
            <a:pPr lvl="1"/>
            <a:r>
              <a:rPr lang="en-GB" dirty="0"/>
              <a:t>Shopping Centres</a:t>
            </a:r>
          </a:p>
        </p:txBody>
      </p:sp>
    </p:spTree>
    <p:extLst>
      <p:ext uri="{BB962C8B-B14F-4D97-AF65-F5344CB8AC3E}">
        <p14:creationId xmlns:p14="http://schemas.microsoft.com/office/powerpoint/2010/main" val="1508250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Predicting London House Prices</vt:lpstr>
      <vt:lpstr>Experiment</vt:lpstr>
      <vt:lpstr>Relationship between property price and number of bathrooms</vt:lpstr>
      <vt:lpstr>Relationship between property price and number of bedrooms</vt:lpstr>
      <vt:lpstr>Relationship between property price and Neighbourhood</vt:lpstr>
      <vt:lpstr>Relationship between property price and location to transport links</vt:lpstr>
      <vt:lpstr>Model Score – Random Forest</vt:lpstr>
      <vt:lpstr>Model Score - Lasso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London House Prices</dc:title>
  <dc:creator>Hunt, Kenny (The Hackett Group)</dc:creator>
  <cp:lastModifiedBy>Hunt, Kenny (The Hackett Group)</cp:lastModifiedBy>
  <cp:revision>3</cp:revision>
  <dcterms:created xsi:type="dcterms:W3CDTF">2019-04-04T16:44:28Z</dcterms:created>
  <dcterms:modified xsi:type="dcterms:W3CDTF">2019-04-04T16:58:10Z</dcterms:modified>
</cp:coreProperties>
</file>