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5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45"/>
    <a:srgbClr val="00B050"/>
    <a:srgbClr val="008F40"/>
    <a:srgbClr val="4E8A00"/>
    <a:srgbClr val="333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C66BD-E94C-4436-AC59-7FDE765F49F2}" v="798" dt="2023-05-15T04:14:46.032"/>
    <p1510:client id="{08D58309-826B-49E8-AFAB-D849C70C8670}" v="22" dt="2023-05-15T08:54:06.542"/>
    <p1510:client id="{1E783970-C52C-4205-8A00-021C1A795E35}" v="13" dt="2023-05-14T14:37:37.549"/>
    <p1510:client id="{362A28A2-4E30-438C-87C2-482CA6B4D6E5}" v="331" dt="2023-05-12T11:32:23.526"/>
    <p1510:client id="{67EF7782-1086-49A0-A0EA-58DEE8743F1C}" v="8" dt="2023-05-15T08:58:48.486"/>
    <p1510:client id="{93185721-8504-44A6-A0CA-8E12F82C7969}" v="841" dt="2023-05-14T14:09:26.479"/>
    <p1510:client id="{96015E0F-E907-4AB7-9D18-FB358E9D8E87}" v="2093" dt="2023-05-15T08:48:54.525"/>
    <p1510:client id="{9FA51AAF-6414-4866-A7BF-33374FB1C38A}" v="1136" dt="2023-05-15T02:57:32.815"/>
    <p1510:client id="{A9F14A35-07D2-44B2-8393-D5AF52B1FE73}" v="94" dt="2023-05-16T07:12:58.211"/>
    <p1510:client id="{CD208E67-5811-42D1-902A-A68D9B2E2A3E}" v="48" dt="2023-05-15T10:53:08.503"/>
    <p1510:client id="{ECC206EC-EE85-4120-85D0-38B80CA4FE02}" v="26" dt="2023-05-12T11:36:37.081"/>
    <p1510:client id="{F43FA89D-C904-418B-9BF3-584E528C4C6E}" v="576" dt="2023-05-16T12:20:27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Admin" userId="7e0bf6ed0a7ef6f1" providerId="Windows Live" clId="Web-{67EF7782-1086-49A0-A0EA-58DEE8743F1C}"/>
    <pc:docChg chg="modSld">
      <pc:chgData name=". Admin" userId="7e0bf6ed0a7ef6f1" providerId="Windows Live" clId="Web-{67EF7782-1086-49A0-A0EA-58DEE8743F1C}" dt="2023-05-15T08:58:46.361" v="5" actId="20577"/>
      <pc:docMkLst>
        <pc:docMk/>
      </pc:docMkLst>
      <pc:sldChg chg="modSp">
        <pc:chgData name=". Admin" userId="7e0bf6ed0a7ef6f1" providerId="Windows Live" clId="Web-{67EF7782-1086-49A0-A0EA-58DEE8743F1C}" dt="2023-05-15T08:58:46.361" v="5" actId="20577"/>
        <pc:sldMkLst>
          <pc:docMk/>
          <pc:sldMk cId="4023956349" sldId="271"/>
        </pc:sldMkLst>
        <pc:spChg chg="mod">
          <ac:chgData name=". Admin" userId="7e0bf6ed0a7ef6f1" providerId="Windows Live" clId="Web-{67EF7782-1086-49A0-A0EA-58DEE8743F1C}" dt="2023-05-15T08:58:46.361" v="5" actId="20577"/>
          <ac:spMkLst>
            <pc:docMk/>
            <pc:sldMk cId="4023956349" sldId="271"/>
            <ac:spMk id="2" creationId="{7DF76F76-952A-7FF5-935F-097BA847559B}"/>
          </ac:spMkLst>
        </pc:spChg>
      </pc:sldChg>
      <pc:sldChg chg="modSp">
        <pc:chgData name=". Admin" userId="7e0bf6ed0a7ef6f1" providerId="Windows Live" clId="Web-{67EF7782-1086-49A0-A0EA-58DEE8743F1C}" dt="2023-05-15T08:58:43.392" v="3" actId="20577"/>
        <pc:sldMkLst>
          <pc:docMk/>
          <pc:sldMk cId="3180589500" sldId="274"/>
        </pc:sldMkLst>
        <pc:spChg chg="mod">
          <ac:chgData name=". Admin" userId="7e0bf6ed0a7ef6f1" providerId="Windows Live" clId="Web-{67EF7782-1086-49A0-A0EA-58DEE8743F1C}" dt="2023-05-15T08:58:43.392" v="3" actId="20577"/>
          <ac:spMkLst>
            <pc:docMk/>
            <pc:sldMk cId="3180589500" sldId="274"/>
            <ac:spMk id="2" creationId="{7DF76F76-952A-7FF5-935F-097BA847559B}"/>
          </ac:spMkLst>
        </pc:spChg>
      </pc:sldChg>
      <pc:sldChg chg="modSp">
        <pc:chgData name=". Admin" userId="7e0bf6ed0a7ef6f1" providerId="Windows Live" clId="Web-{67EF7782-1086-49A0-A0EA-58DEE8743F1C}" dt="2023-05-15T08:58:36.548" v="1" actId="14100"/>
        <pc:sldMkLst>
          <pc:docMk/>
          <pc:sldMk cId="3013907667" sldId="275"/>
        </pc:sldMkLst>
        <pc:spChg chg="mod">
          <ac:chgData name=". Admin" userId="7e0bf6ed0a7ef6f1" providerId="Windows Live" clId="Web-{67EF7782-1086-49A0-A0EA-58DEE8743F1C}" dt="2023-05-15T08:58:36.548" v="1" actId="14100"/>
          <ac:spMkLst>
            <pc:docMk/>
            <pc:sldMk cId="3013907667" sldId="275"/>
            <ac:spMk id="2" creationId="{7DF76F76-952A-7FF5-935F-097BA847559B}"/>
          </ac:spMkLst>
        </pc:spChg>
      </pc:sldChg>
    </pc:docChg>
  </pc:docChgLst>
  <pc:docChgLst>
    <pc:chgData name=". Admin" userId="7e0bf6ed0a7ef6f1" providerId="Windows Live" clId="Web-{F43FA89D-C904-418B-9BF3-584E528C4C6E}"/>
    <pc:docChg chg="modSld">
      <pc:chgData name=". Admin" userId="7e0bf6ed0a7ef6f1" providerId="Windows Live" clId="Web-{F43FA89D-C904-418B-9BF3-584E528C4C6E}" dt="2023-05-16T12:20:27.073" v="357" actId="1076"/>
      <pc:docMkLst>
        <pc:docMk/>
      </pc:docMkLst>
      <pc:sldChg chg="modSp">
        <pc:chgData name=". Admin" userId="7e0bf6ed0a7ef6f1" providerId="Windows Live" clId="Web-{F43FA89D-C904-418B-9BF3-584E528C4C6E}" dt="2023-05-16T12:16:00.081" v="332" actId="1076"/>
        <pc:sldMkLst>
          <pc:docMk/>
          <pc:sldMk cId="2654660961" sldId="257"/>
        </pc:sldMkLst>
        <pc:spChg chg="mod">
          <ac:chgData name=". Admin" userId="7e0bf6ed0a7ef6f1" providerId="Windows Live" clId="Web-{F43FA89D-C904-418B-9BF3-584E528C4C6E}" dt="2023-05-16T12:16:00.081" v="332" actId="1076"/>
          <ac:spMkLst>
            <pc:docMk/>
            <pc:sldMk cId="2654660961" sldId="257"/>
            <ac:spMk id="3" creationId="{E1B72FBF-781A-6913-6E4F-DDF7EE07F374}"/>
          </ac:spMkLst>
        </pc:spChg>
      </pc:sldChg>
      <pc:sldChg chg="modSp">
        <pc:chgData name=". Admin" userId="7e0bf6ed0a7ef6f1" providerId="Windows Live" clId="Web-{F43FA89D-C904-418B-9BF3-584E528C4C6E}" dt="2023-05-16T12:15:44.175" v="331" actId="14100"/>
        <pc:sldMkLst>
          <pc:docMk/>
          <pc:sldMk cId="903061094" sldId="259"/>
        </pc:sldMkLst>
        <pc:spChg chg="mod">
          <ac:chgData name=". Admin" userId="7e0bf6ed0a7ef6f1" providerId="Windows Live" clId="Web-{F43FA89D-C904-418B-9BF3-584E528C4C6E}" dt="2023-05-16T12:15:44.175" v="331" actId="14100"/>
          <ac:spMkLst>
            <pc:docMk/>
            <pc:sldMk cId="903061094" sldId="259"/>
            <ac:spMk id="3" creationId="{AABBCA74-4E34-9239-06FD-FDFE33B1318F}"/>
          </ac:spMkLst>
        </pc:spChg>
      </pc:sldChg>
      <pc:sldChg chg="modSp">
        <pc:chgData name=". Admin" userId="7e0bf6ed0a7ef6f1" providerId="Windows Live" clId="Web-{F43FA89D-C904-418B-9BF3-584E528C4C6E}" dt="2023-05-16T12:14:58.752" v="324" actId="1076"/>
        <pc:sldMkLst>
          <pc:docMk/>
          <pc:sldMk cId="4152585197" sldId="260"/>
        </pc:sldMkLst>
        <pc:spChg chg="mod">
          <ac:chgData name=". Admin" userId="7e0bf6ed0a7ef6f1" providerId="Windows Live" clId="Web-{F43FA89D-C904-418B-9BF3-584E528C4C6E}" dt="2023-05-16T12:14:56.845" v="323" actId="1076"/>
          <ac:spMkLst>
            <pc:docMk/>
            <pc:sldMk cId="4152585197" sldId="260"/>
            <ac:spMk id="3" creationId="{95A7C4EE-6EE7-4D03-DE6B-02924DAB4B3C}"/>
          </ac:spMkLst>
        </pc:spChg>
        <pc:spChg chg="mod">
          <ac:chgData name=". Admin" userId="7e0bf6ed0a7ef6f1" providerId="Windows Live" clId="Web-{F43FA89D-C904-418B-9BF3-584E528C4C6E}" dt="2023-05-16T12:14:58.752" v="324" actId="1076"/>
          <ac:spMkLst>
            <pc:docMk/>
            <pc:sldMk cId="4152585197" sldId="260"/>
            <ac:spMk id="6" creationId="{25A29B31-286F-EA77-55FA-05D378A5D981}"/>
          </ac:spMkLst>
        </pc:spChg>
      </pc:sldChg>
      <pc:sldChg chg="modSp">
        <pc:chgData name=". Admin" userId="7e0bf6ed0a7ef6f1" providerId="Windows Live" clId="Web-{F43FA89D-C904-418B-9BF3-584E528C4C6E}" dt="2023-05-16T12:14:42.814" v="322" actId="1076"/>
        <pc:sldMkLst>
          <pc:docMk/>
          <pc:sldMk cId="614628484" sldId="270"/>
        </pc:sldMkLst>
        <pc:spChg chg="mod">
          <ac:chgData name=". Admin" userId="7e0bf6ed0a7ef6f1" providerId="Windows Live" clId="Web-{F43FA89D-C904-418B-9BF3-584E528C4C6E}" dt="2023-05-16T12:14:42.814" v="322" actId="1076"/>
          <ac:spMkLst>
            <pc:docMk/>
            <pc:sldMk cId="614628484" sldId="270"/>
            <ac:spMk id="4" creationId="{50FCFCD5-4E12-3914-B937-05257F154239}"/>
          </ac:spMkLst>
        </pc:spChg>
      </pc:sldChg>
      <pc:sldChg chg="modSp">
        <pc:chgData name=". Admin" userId="7e0bf6ed0a7ef6f1" providerId="Windows Live" clId="Web-{F43FA89D-C904-418B-9BF3-584E528C4C6E}" dt="2023-05-16T12:14:27.126" v="319" actId="1076"/>
        <pc:sldMkLst>
          <pc:docMk/>
          <pc:sldMk cId="4023956349" sldId="271"/>
        </pc:sldMkLst>
        <pc:spChg chg="mod">
          <ac:chgData name=". Admin" userId="7e0bf6ed0a7ef6f1" providerId="Windows Live" clId="Web-{F43FA89D-C904-418B-9BF3-584E528C4C6E}" dt="2023-05-16T12:14:27.126" v="319" actId="1076"/>
          <ac:spMkLst>
            <pc:docMk/>
            <pc:sldMk cId="4023956349" sldId="271"/>
            <ac:spMk id="2" creationId="{7DF76F76-952A-7FF5-935F-097BA847559B}"/>
          </ac:spMkLst>
        </pc:spChg>
      </pc:sldChg>
      <pc:sldChg chg="modSp">
        <pc:chgData name=". Admin" userId="7e0bf6ed0a7ef6f1" providerId="Windows Live" clId="Web-{F43FA89D-C904-418B-9BF3-584E528C4C6E}" dt="2023-05-16T12:14:02.875" v="310" actId="1076"/>
        <pc:sldMkLst>
          <pc:docMk/>
          <pc:sldMk cId="3180589500" sldId="274"/>
        </pc:sldMkLst>
        <pc:spChg chg="mod">
          <ac:chgData name=". Admin" userId="7e0bf6ed0a7ef6f1" providerId="Windows Live" clId="Web-{F43FA89D-C904-418B-9BF3-584E528C4C6E}" dt="2023-05-16T12:13:52.343" v="308" actId="1076"/>
          <ac:spMkLst>
            <pc:docMk/>
            <pc:sldMk cId="3180589500" sldId="274"/>
            <ac:spMk id="2" creationId="{7DF76F76-952A-7FF5-935F-097BA847559B}"/>
          </ac:spMkLst>
        </pc:spChg>
        <pc:spChg chg="mod">
          <ac:chgData name=". Admin" userId="7e0bf6ed0a7ef6f1" providerId="Windows Live" clId="Web-{F43FA89D-C904-418B-9BF3-584E528C4C6E}" dt="2023-05-16T12:14:01.031" v="309" actId="1076"/>
          <ac:spMkLst>
            <pc:docMk/>
            <pc:sldMk cId="3180589500" sldId="274"/>
            <ac:spMk id="5" creationId="{56486C2B-9EC3-40DF-BACA-2B90FC68EFD6}"/>
          </ac:spMkLst>
        </pc:spChg>
        <pc:spChg chg="mod">
          <ac:chgData name=". Admin" userId="7e0bf6ed0a7ef6f1" providerId="Windows Live" clId="Web-{F43FA89D-C904-418B-9BF3-584E528C4C6E}" dt="2023-05-16T12:14:02.875" v="310" actId="1076"/>
          <ac:spMkLst>
            <pc:docMk/>
            <pc:sldMk cId="3180589500" sldId="274"/>
            <ac:spMk id="7" creationId="{24901FD6-AB2D-93BF-B850-1FAF716406A1}"/>
          </ac:spMkLst>
        </pc:spChg>
      </pc:sldChg>
      <pc:sldChg chg="addSp modSp">
        <pc:chgData name=". Admin" userId="7e0bf6ed0a7ef6f1" providerId="Windows Live" clId="Web-{F43FA89D-C904-418B-9BF3-584E528C4C6E}" dt="2023-05-16T12:18:57.571" v="347" actId="1076"/>
        <pc:sldMkLst>
          <pc:docMk/>
          <pc:sldMk cId="3013907667" sldId="275"/>
        </pc:sldMkLst>
        <pc:spChg chg="mod">
          <ac:chgData name=". Admin" userId="7e0bf6ed0a7ef6f1" providerId="Windows Live" clId="Web-{F43FA89D-C904-418B-9BF3-584E528C4C6E}" dt="2023-05-16T12:13:32.720" v="302" actId="1076"/>
          <ac:spMkLst>
            <pc:docMk/>
            <pc:sldMk cId="3013907667" sldId="275"/>
            <ac:spMk id="2" creationId="{7DF76F76-952A-7FF5-935F-097BA847559B}"/>
          </ac:spMkLst>
        </pc:spChg>
        <pc:spChg chg="add mod">
          <ac:chgData name=". Admin" userId="7e0bf6ed0a7ef6f1" providerId="Windows Live" clId="Web-{F43FA89D-C904-418B-9BF3-584E528C4C6E}" dt="2023-05-16T12:18:56.086" v="346" actId="1076"/>
          <ac:spMkLst>
            <pc:docMk/>
            <pc:sldMk cId="3013907667" sldId="275"/>
            <ac:spMk id="6" creationId="{B01D1892-D181-E047-DE5D-68660CCEA303}"/>
          </ac:spMkLst>
        </pc:spChg>
        <pc:spChg chg="mod">
          <ac:chgData name=". Admin" userId="7e0bf6ed0a7ef6f1" providerId="Windows Live" clId="Web-{F43FA89D-C904-418B-9BF3-584E528C4C6E}" dt="2023-05-16T12:04:59.234" v="247" actId="1076"/>
          <ac:spMkLst>
            <pc:docMk/>
            <pc:sldMk cId="3013907667" sldId="275"/>
            <ac:spMk id="7" creationId="{24901FD6-AB2D-93BF-B850-1FAF716406A1}"/>
          </ac:spMkLst>
        </pc:spChg>
        <pc:spChg chg="mod">
          <ac:chgData name=". Admin" userId="7e0bf6ed0a7ef6f1" providerId="Windows Live" clId="Web-{F43FA89D-C904-418B-9BF3-584E528C4C6E}" dt="2023-05-16T11:50:37.710" v="55" actId="1076"/>
          <ac:spMkLst>
            <pc:docMk/>
            <pc:sldMk cId="3013907667" sldId="275"/>
            <ac:spMk id="8" creationId="{518A42CB-6A5C-B4B9-F904-A4F97E60F0F3}"/>
          </ac:spMkLst>
        </pc:spChg>
        <pc:spChg chg="mod">
          <ac:chgData name=". Admin" userId="7e0bf6ed0a7ef6f1" providerId="Windows Live" clId="Web-{F43FA89D-C904-418B-9BF3-584E528C4C6E}" dt="2023-05-16T11:52:13.431" v="126" actId="20577"/>
          <ac:spMkLst>
            <pc:docMk/>
            <pc:sldMk cId="3013907667" sldId="275"/>
            <ac:spMk id="9" creationId="{422E8C89-1A00-7F3D-0E77-3504B62EA356}"/>
          </ac:spMkLst>
        </pc:spChg>
        <pc:spChg chg="mod">
          <ac:chgData name=". Admin" userId="7e0bf6ed0a7ef6f1" providerId="Windows Live" clId="Web-{F43FA89D-C904-418B-9BF3-584E528C4C6E}" dt="2023-05-16T11:52:14.431" v="127" actId="20577"/>
          <ac:spMkLst>
            <pc:docMk/>
            <pc:sldMk cId="3013907667" sldId="275"/>
            <ac:spMk id="10" creationId="{22061455-4CAB-B8FF-7B79-233E1C88E086}"/>
          </ac:spMkLst>
        </pc:spChg>
        <pc:spChg chg="add mod">
          <ac:chgData name=". Admin" userId="7e0bf6ed0a7ef6f1" providerId="Windows Live" clId="Web-{F43FA89D-C904-418B-9BF3-584E528C4C6E}" dt="2023-05-16T12:18:57.571" v="347" actId="1076"/>
          <ac:spMkLst>
            <pc:docMk/>
            <pc:sldMk cId="3013907667" sldId="275"/>
            <ac:spMk id="11" creationId="{E5009042-D502-39FE-40E8-A0D94518961C}"/>
          </ac:spMkLst>
        </pc:spChg>
      </pc:sldChg>
      <pc:sldChg chg="addSp modSp">
        <pc:chgData name=". Admin" userId="7e0bf6ed0a7ef6f1" providerId="Windows Live" clId="Web-{F43FA89D-C904-418B-9BF3-584E528C4C6E}" dt="2023-05-16T12:20:27.073" v="357" actId="1076"/>
        <pc:sldMkLst>
          <pc:docMk/>
          <pc:sldMk cId="4103096734" sldId="280"/>
        </pc:sldMkLst>
        <pc:spChg chg="mod">
          <ac:chgData name=". Admin" userId="7e0bf6ed0a7ef6f1" providerId="Windows Live" clId="Web-{F43FA89D-C904-418B-9BF3-584E528C4C6E}" dt="2023-05-16T12:11:45.012" v="274" actId="14100"/>
          <ac:spMkLst>
            <pc:docMk/>
            <pc:sldMk cId="4103096734" sldId="280"/>
            <ac:spMk id="2" creationId="{7DF76F76-952A-7FF5-935F-097BA847559B}"/>
          </ac:spMkLst>
        </pc:spChg>
        <pc:spChg chg="mod">
          <ac:chgData name=". Admin" userId="7e0bf6ed0a7ef6f1" providerId="Windows Live" clId="Web-{F43FA89D-C904-418B-9BF3-584E528C4C6E}" dt="2023-05-16T12:04:33.312" v="245" actId="20577"/>
          <ac:spMkLst>
            <pc:docMk/>
            <pc:sldMk cId="4103096734" sldId="280"/>
            <ac:spMk id="5" creationId="{56486C2B-9EC3-40DF-BACA-2B90FC68EFD6}"/>
          </ac:spMkLst>
        </pc:spChg>
        <pc:spChg chg="add mod">
          <ac:chgData name=". Admin" userId="7e0bf6ed0a7ef6f1" providerId="Windows Live" clId="Web-{F43FA89D-C904-418B-9BF3-584E528C4C6E}" dt="2023-05-16T11:53:45.028" v="145" actId="20577"/>
          <ac:spMkLst>
            <pc:docMk/>
            <pc:sldMk cId="4103096734" sldId="280"/>
            <ac:spMk id="6" creationId="{1802273E-573C-A0CC-8669-6A0B9DD18331}"/>
          </ac:spMkLst>
        </pc:spChg>
        <pc:spChg chg="add mod">
          <ac:chgData name=". Admin" userId="7e0bf6ed0a7ef6f1" providerId="Windows Live" clId="Web-{F43FA89D-C904-418B-9BF3-584E528C4C6E}" dt="2023-05-16T11:55:00.327" v="154" actId="1076"/>
          <ac:spMkLst>
            <pc:docMk/>
            <pc:sldMk cId="4103096734" sldId="280"/>
            <ac:spMk id="9" creationId="{27AB06D0-3CA7-E7F2-93D6-67E08D697896}"/>
          </ac:spMkLst>
        </pc:spChg>
        <pc:spChg chg="add mod">
          <ac:chgData name=". Admin" userId="7e0bf6ed0a7ef6f1" providerId="Windows Live" clId="Web-{F43FA89D-C904-418B-9BF3-584E528C4C6E}" dt="2023-05-16T12:20:27.073" v="357" actId="1076"/>
          <ac:spMkLst>
            <pc:docMk/>
            <pc:sldMk cId="4103096734" sldId="280"/>
            <ac:spMk id="12" creationId="{5317EA00-4EB6-868E-16AF-5037B471D0AA}"/>
          </ac:spMkLst>
        </pc:spChg>
      </pc:sldChg>
      <pc:sldChg chg="delSp modSp">
        <pc:chgData name=". Admin" userId="7e0bf6ed0a7ef6f1" providerId="Windows Live" clId="Web-{F43FA89D-C904-418B-9BF3-584E528C4C6E}" dt="2023-05-16T12:11:34.636" v="272" actId="14100"/>
        <pc:sldMkLst>
          <pc:docMk/>
          <pc:sldMk cId="3450076913" sldId="281"/>
        </pc:sldMkLst>
        <pc:spChg chg="mod">
          <ac:chgData name=". Admin" userId="7e0bf6ed0a7ef6f1" providerId="Windows Live" clId="Web-{F43FA89D-C904-418B-9BF3-584E528C4C6E}" dt="2023-05-16T12:11:34.636" v="272" actId="14100"/>
          <ac:spMkLst>
            <pc:docMk/>
            <pc:sldMk cId="3450076913" sldId="281"/>
            <ac:spMk id="2" creationId="{7DF76F76-952A-7FF5-935F-097BA847559B}"/>
          </ac:spMkLst>
        </pc:spChg>
        <pc:spChg chg="mod">
          <ac:chgData name=". Admin" userId="7e0bf6ed0a7ef6f1" providerId="Windows Live" clId="Web-{F43FA89D-C904-418B-9BF3-584E528C4C6E}" dt="2023-05-16T12:04:06.889" v="238" actId="20577"/>
          <ac:spMkLst>
            <pc:docMk/>
            <pc:sldMk cId="3450076913" sldId="281"/>
            <ac:spMk id="5" creationId="{56486C2B-9EC3-40DF-BACA-2B90FC68EFD6}"/>
          </ac:spMkLst>
        </pc:spChg>
        <pc:spChg chg="mod">
          <ac:chgData name=". Admin" userId="7e0bf6ed0a7ef6f1" providerId="Windows Live" clId="Web-{F43FA89D-C904-418B-9BF3-584E528C4C6E}" dt="2023-05-16T12:05:49.939" v="248" actId="1076"/>
          <ac:spMkLst>
            <pc:docMk/>
            <pc:sldMk cId="3450076913" sldId="281"/>
            <ac:spMk id="7" creationId="{24901FD6-AB2D-93BF-B850-1FAF716406A1}"/>
          </ac:spMkLst>
        </pc:spChg>
        <pc:spChg chg="del mod">
          <ac:chgData name=". Admin" userId="7e0bf6ed0a7ef6f1" providerId="Windows Live" clId="Web-{F43FA89D-C904-418B-9BF3-584E528C4C6E}" dt="2023-05-16T11:58:00.707" v="156"/>
          <ac:spMkLst>
            <pc:docMk/>
            <pc:sldMk cId="3450076913" sldId="281"/>
            <ac:spMk id="8" creationId="{4881146E-5BF7-4368-5074-A668D5C79B84}"/>
          </ac:spMkLst>
        </pc:spChg>
      </pc:sldChg>
      <pc:sldChg chg="delSp modSp">
        <pc:chgData name=". Admin" userId="7e0bf6ed0a7ef6f1" providerId="Windows Live" clId="Web-{F43FA89D-C904-418B-9BF3-584E528C4C6E}" dt="2023-05-16T12:17:17.162" v="342" actId="1076"/>
        <pc:sldMkLst>
          <pc:docMk/>
          <pc:sldMk cId="1186419282" sldId="282"/>
        </pc:sldMkLst>
        <pc:spChg chg="mod">
          <ac:chgData name=". Admin" userId="7e0bf6ed0a7ef6f1" providerId="Windows Live" clId="Web-{F43FA89D-C904-418B-9BF3-584E528C4C6E}" dt="2023-05-16T12:17:06.974" v="341" actId="1076"/>
          <ac:spMkLst>
            <pc:docMk/>
            <pc:sldMk cId="1186419282" sldId="282"/>
            <ac:spMk id="5" creationId="{56486C2B-9EC3-40DF-BACA-2B90FC68EFD6}"/>
          </ac:spMkLst>
        </pc:spChg>
        <pc:spChg chg="mod">
          <ac:chgData name=". Admin" userId="7e0bf6ed0a7ef6f1" providerId="Windows Live" clId="Web-{F43FA89D-C904-418B-9BF3-584E528C4C6E}" dt="2023-05-16T12:17:17.162" v="342" actId="1076"/>
          <ac:spMkLst>
            <pc:docMk/>
            <pc:sldMk cId="1186419282" sldId="282"/>
            <ac:spMk id="7" creationId="{24901FD6-AB2D-93BF-B850-1FAF716406A1}"/>
          </ac:spMkLst>
        </pc:spChg>
        <pc:spChg chg="del mod">
          <ac:chgData name=". Admin" userId="7e0bf6ed0a7ef6f1" providerId="Windows Live" clId="Web-{F43FA89D-C904-418B-9BF3-584E528C4C6E}" dt="2023-05-16T11:58:48.083" v="163"/>
          <ac:spMkLst>
            <pc:docMk/>
            <pc:sldMk cId="1186419282" sldId="282"/>
            <ac:spMk id="8" creationId="{4881146E-5BF7-4368-5074-A668D5C79B84}"/>
          </ac:spMkLst>
        </pc:spChg>
      </pc:sldChg>
      <pc:sldChg chg="delSp modSp">
        <pc:chgData name=". Admin" userId="7e0bf6ed0a7ef6f1" providerId="Windows Live" clId="Web-{F43FA89D-C904-418B-9BF3-584E528C4C6E}" dt="2023-05-16T12:16:32.551" v="336" actId="14100"/>
        <pc:sldMkLst>
          <pc:docMk/>
          <pc:sldMk cId="784798587" sldId="283"/>
        </pc:sldMkLst>
        <pc:spChg chg="mod">
          <ac:chgData name=". Admin" userId="7e0bf6ed0a7ef6f1" providerId="Windows Live" clId="Web-{F43FA89D-C904-418B-9BF3-584E528C4C6E}" dt="2023-05-16T12:12:10.684" v="281" actId="14100"/>
          <ac:spMkLst>
            <pc:docMk/>
            <pc:sldMk cId="784798587" sldId="283"/>
            <ac:spMk id="2" creationId="{7DF76F76-952A-7FF5-935F-097BA847559B}"/>
          </ac:spMkLst>
        </pc:spChg>
        <pc:spChg chg="mod">
          <ac:chgData name=". Admin" userId="7e0bf6ed0a7ef6f1" providerId="Windows Live" clId="Web-{F43FA89D-C904-418B-9BF3-584E528C4C6E}" dt="2023-05-16T11:59:51.773" v="181" actId="1076"/>
          <ac:spMkLst>
            <pc:docMk/>
            <pc:sldMk cId="784798587" sldId="283"/>
            <ac:spMk id="12" creationId="{BBEDE7D7-7C9B-FE98-414E-BAF172685CAA}"/>
          </ac:spMkLst>
        </pc:spChg>
        <pc:spChg chg="mod">
          <ac:chgData name=". Admin" userId="7e0bf6ed0a7ef6f1" providerId="Windows Live" clId="Web-{F43FA89D-C904-418B-9BF3-584E528C4C6E}" dt="2023-05-16T12:01:33.916" v="210" actId="1076"/>
          <ac:spMkLst>
            <pc:docMk/>
            <pc:sldMk cId="784798587" sldId="283"/>
            <ac:spMk id="13" creationId="{F69EC575-932F-D2E0-2F38-22DB42A8DA03}"/>
          </ac:spMkLst>
        </pc:spChg>
        <pc:spChg chg="mod">
          <ac:chgData name=". Admin" userId="7e0bf6ed0a7ef6f1" providerId="Windows Live" clId="Web-{F43FA89D-C904-418B-9BF3-584E528C4C6E}" dt="2023-05-16T12:16:32.551" v="336" actId="14100"/>
          <ac:spMkLst>
            <pc:docMk/>
            <pc:sldMk cId="784798587" sldId="283"/>
            <ac:spMk id="14" creationId="{E5962156-8328-F210-ABF2-1E0336F7C9E0}"/>
          </ac:spMkLst>
        </pc:spChg>
        <pc:spChg chg="del mod">
          <ac:chgData name=". Admin" userId="7e0bf6ed0a7ef6f1" providerId="Windows Live" clId="Web-{F43FA89D-C904-418B-9BF3-584E528C4C6E}" dt="2023-05-16T11:59:45.741" v="179"/>
          <ac:spMkLst>
            <pc:docMk/>
            <pc:sldMk cId="784798587" sldId="283"/>
            <ac:spMk id="16" creationId="{7F461469-3893-9D01-BF5A-5AA1AF8B9484}"/>
          </ac:spMkLst>
        </pc:spChg>
      </pc:sldChg>
      <pc:sldChg chg="addSp modSp">
        <pc:chgData name=". Admin" userId="7e0bf6ed0a7ef6f1" providerId="Windows Live" clId="Web-{F43FA89D-C904-418B-9BF3-584E528C4C6E}" dt="2023-05-16T12:17:00.458" v="340" actId="1076"/>
        <pc:sldMkLst>
          <pc:docMk/>
          <pc:sldMk cId="1159293630" sldId="284"/>
        </pc:sldMkLst>
        <pc:spChg chg="mod">
          <ac:chgData name=". Admin" userId="7e0bf6ed0a7ef6f1" providerId="Windows Live" clId="Web-{F43FA89D-C904-418B-9BF3-584E528C4C6E}" dt="2023-05-16T12:12:42.529" v="293" actId="1076"/>
          <ac:spMkLst>
            <pc:docMk/>
            <pc:sldMk cId="1159293630" sldId="284"/>
            <ac:spMk id="2" creationId="{7DF76F76-952A-7FF5-935F-097BA847559B}"/>
          </ac:spMkLst>
        </pc:spChg>
        <pc:spChg chg="mod">
          <ac:chgData name=". Admin" userId="7e0bf6ed0a7ef6f1" providerId="Windows Live" clId="Web-{F43FA89D-C904-418B-9BF3-584E528C4C6E}" dt="2023-05-16T12:13:02.154" v="299" actId="1076"/>
          <ac:spMkLst>
            <pc:docMk/>
            <pc:sldMk cId="1159293630" sldId="284"/>
            <ac:spMk id="5" creationId="{56486C2B-9EC3-40DF-BACA-2B90FC68EFD6}"/>
          </ac:spMkLst>
        </pc:spChg>
        <pc:spChg chg="add mod">
          <ac:chgData name=". Admin" userId="7e0bf6ed0a7ef6f1" providerId="Windows Live" clId="Web-{F43FA89D-C904-418B-9BF3-584E528C4C6E}" dt="2023-05-16T12:16:56.692" v="339" actId="1076"/>
          <ac:spMkLst>
            <pc:docMk/>
            <pc:sldMk cId="1159293630" sldId="284"/>
            <ac:spMk id="6" creationId="{49E86C81-2D9A-949F-0731-D725F59FA445}"/>
          </ac:spMkLst>
        </pc:spChg>
        <pc:spChg chg="mod">
          <ac:chgData name=". Admin" userId="7e0bf6ed0a7ef6f1" providerId="Windows Live" clId="Web-{F43FA89D-C904-418B-9BF3-584E528C4C6E}" dt="2023-05-16T12:17:00.458" v="340" actId="1076"/>
          <ac:spMkLst>
            <pc:docMk/>
            <pc:sldMk cId="1159293630" sldId="284"/>
            <ac:spMk id="7" creationId="{24901FD6-AB2D-93BF-B850-1FAF716406A1}"/>
          </ac:spMkLst>
        </pc:spChg>
        <pc:spChg chg="mod">
          <ac:chgData name=". Admin" userId="7e0bf6ed0a7ef6f1" providerId="Windows Live" clId="Web-{F43FA89D-C904-418B-9BF3-584E528C4C6E}" dt="2023-05-16T12:16:54.724" v="338" actId="1076"/>
          <ac:spMkLst>
            <pc:docMk/>
            <pc:sldMk cId="1159293630" sldId="284"/>
            <ac:spMk id="8" creationId="{4881146E-5BF7-4368-5074-A668D5C79B84}"/>
          </ac:spMkLst>
        </pc:spChg>
      </pc:sldChg>
      <pc:sldChg chg="modSp">
        <pc:chgData name=". Admin" userId="7e0bf6ed0a7ef6f1" providerId="Windows Live" clId="Web-{F43FA89D-C904-418B-9BF3-584E528C4C6E}" dt="2023-05-16T12:13:07.155" v="300" actId="1076"/>
        <pc:sldMkLst>
          <pc:docMk/>
          <pc:sldMk cId="776074668" sldId="285"/>
        </pc:sldMkLst>
        <pc:spChg chg="mod">
          <ac:chgData name=". Admin" userId="7e0bf6ed0a7ef6f1" providerId="Windows Live" clId="Web-{F43FA89D-C904-418B-9BF3-584E528C4C6E}" dt="2023-05-16T12:13:07.155" v="300" actId="1076"/>
          <ac:spMkLst>
            <pc:docMk/>
            <pc:sldMk cId="776074668" sldId="285"/>
            <ac:spMk id="4" creationId="{50FCFCD5-4E12-3914-B937-05257F154239}"/>
          </ac:spMkLst>
        </pc:spChg>
      </pc:sldChg>
    </pc:docChg>
  </pc:docChgLst>
  <pc:docChgLst>
    <pc:chgData name=". Admin" userId="7e0bf6ed0a7ef6f1" providerId="Windows Live" clId="Web-{017C66BD-E94C-4436-AC59-7FDE765F49F2}"/>
    <pc:docChg chg="addSld delSld modSld sldOrd addMainMaster delMainMaster">
      <pc:chgData name=". Admin" userId="7e0bf6ed0a7ef6f1" providerId="Windows Live" clId="Web-{017C66BD-E94C-4436-AC59-7FDE765F49F2}" dt="2023-05-15T04:14:46.032" v="621" actId="20577"/>
      <pc:docMkLst>
        <pc:docMk/>
      </pc:docMkLst>
      <pc:sldChg chg="modSp mod modTransition modClrScheme chgLayout">
        <pc:chgData name=". Admin" userId="7e0bf6ed0a7ef6f1" providerId="Windows Live" clId="Web-{017C66BD-E94C-4436-AC59-7FDE765F49F2}" dt="2023-05-15T03:59:24.498" v="555"/>
        <pc:sldMkLst>
          <pc:docMk/>
          <pc:sldMk cId="109857222" sldId="256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Transition modClrScheme chgLayout">
        <pc:chgData name=". Admin" userId="7e0bf6ed0a7ef6f1" providerId="Windows Live" clId="Web-{017C66BD-E94C-4436-AC59-7FDE765F49F2}" dt="2023-05-15T03:59:40.202" v="558"/>
        <pc:sldMkLst>
          <pc:docMk/>
          <pc:sldMk cId="2654660961" sldId="257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2654660961" sldId="257"/>
            <ac:spMk id="2" creationId="{6CC2BE1B-F8EB-7C1B-54B8-A58B2C1E675B}"/>
          </ac:spMkLst>
        </pc:spChg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2654660961" sldId="257"/>
            <ac:spMk id="3" creationId="{E1B72FBF-781A-6913-6E4F-DDF7EE07F374}"/>
          </ac:spMkLst>
        </pc:spChg>
      </pc:sldChg>
      <pc:sldChg chg="addSp delSp modSp mod modTransition modClrScheme delDesignElem chgLayout">
        <pc:chgData name=". Admin" userId="7e0bf6ed0a7ef6f1" providerId="Windows Live" clId="Web-{017C66BD-E94C-4436-AC59-7FDE765F49F2}" dt="2023-05-15T04:11:12.790" v="611" actId="14100"/>
        <pc:sldMkLst>
          <pc:docMk/>
          <pc:sldMk cId="906873122" sldId="258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906873122" sldId="258"/>
            <ac:spMk id="2" creationId="{8214B3CB-E4B0-42EA-C71F-B14814310D51}"/>
          </ac:spMkLst>
        </pc:spChg>
        <pc:spChg chg="add mod">
          <ac:chgData name=". Admin" userId="7e0bf6ed0a7ef6f1" providerId="Windows Live" clId="Web-{017C66BD-E94C-4436-AC59-7FDE765F49F2}" dt="2023-05-15T03:48:47.537" v="479" actId="20577"/>
          <ac:spMkLst>
            <pc:docMk/>
            <pc:sldMk cId="906873122" sldId="258"/>
            <ac:spMk id="3" creationId="{741C2DEE-A1C4-BD03-884D-DD9B9056FFBF}"/>
          </ac:spMkLst>
        </pc:spChg>
        <pc:spChg chg="mod ord">
          <ac:chgData name=". Admin" userId="7e0bf6ed0a7ef6f1" providerId="Windows Live" clId="Web-{017C66BD-E94C-4436-AC59-7FDE765F49F2}" dt="2023-05-15T04:11:12.790" v="611" actId="14100"/>
          <ac:spMkLst>
            <pc:docMk/>
            <pc:sldMk cId="906873122" sldId="258"/>
            <ac:spMk id="5" creationId="{7B20BD38-A6B1-301D-8142-6F316A66ADEF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6873122" sldId="258"/>
            <ac:spMk id="50" creationId="{074B4F7D-14B2-478B-8BF5-01E4E0C5D263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6873122" sldId="258"/>
            <ac:spMk id="51" creationId="{DAF1966E-FD40-4A4A-B61B-C4DF7FA05F06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6873122" sldId="258"/>
            <ac:spMk id="52" creationId="{047BFA19-D45E-416B-A404-7AF2F3F27017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6873122" sldId="258"/>
            <ac:spMk id="53" creationId="{8E0105E7-23DB-4CF2-8258-FF47C7620F6E}"/>
          </ac:spMkLst>
        </pc:spChg>
      </pc:sldChg>
      <pc:sldChg chg="addSp delSp modSp mod modTransition modClrScheme delDesignElem chgLayout">
        <pc:chgData name=". Admin" userId="7e0bf6ed0a7ef6f1" providerId="Windows Live" clId="Web-{017C66BD-E94C-4436-AC59-7FDE765F49F2}" dt="2023-05-15T04:13:24.623" v="616" actId="1076"/>
        <pc:sldMkLst>
          <pc:docMk/>
          <pc:sldMk cId="903061094" sldId="259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903061094" sldId="259"/>
            <ac:spMk id="2" creationId="{AE71AA0D-6EC1-A898-5C45-D58E9B71BCBB}"/>
          </ac:spMkLst>
        </pc:spChg>
        <pc:spChg chg="mod ord">
          <ac:chgData name=". Admin" userId="7e0bf6ed0a7ef6f1" providerId="Windows Live" clId="Web-{017C66BD-E94C-4436-AC59-7FDE765F49F2}" dt="2023-05-15T04:13:24.623" v="616" actId="1076"/>
          <ac:spMkLst>
            <pc:docMk/>
            <pc:sldMk cId="903061094" sldId="259"/>
            <ac:spMk id="3" creationId="{AABBCA74-4E34-9239-06FD-FDFE33B1318F}"/>
          </ac:spMkLst>
        </pc:spChg>
        <pc:spChg chg="add mod">
          <ac:chgData name=". Admin" userId="7e0bf6ed0a7ef6f1" providerId="Windows Live" clId="Web-{017C66BD-E94C-4436-AC59-7FDE765F49F2}" dt="2023-05-15T03:57:39.791" v="552" actId="1076"/>
          <ac:spMkLst>
            <pc:docMk/>
            <pc:sldMk cId="903061094" sldId="259"/>
            <ac:spMk id="6" creationId="{6CDD80B2-895A-B803-AFEE-D283DF859F5E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3061094" sldId="259"/>
            <ac:spMk id="8" creationId="{DAF1966E-FD40-4A4A-B61B-C4DF7FA05F06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3061094" sldId="259"/>
            <ac:spMk id="10" creationId="{047BFA19-D45E-416B-A404-7AF2F3F27017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3061094" sldId="259"/>
            <ac:spMk id="12" creationId="{8E0105E7-23DB-4CF2-8258-FF47C7620F6E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903061094" sldId="259"/>
            <ac:spMk id="14" creationId="{074B4F7D-14B2-478B-8BF5-01E4E0C5D263}"/>
          </ac:spMkLst>
        </pc:spChg>
        <pc:picChg chg="mod">
          <ac:chgData name=". Admin" userId="7e0bf6ed0a7ef6f1" providerId="Windows Live" clId="Web-{017C66BD-E94C-4436-AC59-7FDE765F49F2}" dt="2023-05-15T04:11:58.870" v="612" actId="1076"/>
          <ac:picMkLst>
            <pc:docMk/>
            <pc:sldMk cId="903061094" sldId="259"/>
            <ac:picMk id="5" creationId="{C651B228-DA68-8E33-8E25-90FC534DC897}"/>
          </ac:picMkLst>
        </pc:picChg>
      </pc:sldChg>
      <pc:sldChg chg="addSp delSp modSp mod modTransition modClrScheme delDesignElem chgLayout">
        <pc:chgData name=". Admin" userId="7e0bf6ed0a7ef6f1" providerId="Windows Live" clId="Web-{017C66BD-E94C-4436-AC59-7FDE765F49F2}" dt="2023-05-15T03:59:12.888" v="553"/>
        <pc:sldMkLst>
          <pc:docMk/>
          <pc:sldMk cId="4152585197" sldId="260"/>
        </pc:sldMkLst>
        <pc:spChg chg="mod ord">
          <ac:chgData name=". Admin" userId="7e0bf6ed0a7ef6f1" providerId="Windows Live" clId="Web-{017C66BD-E94C-4436-AC59-7FDE765F49F2}" dt="2023-05-15T03:54:02.142" v="541" actId="1076"/>
          <ac:spMkLst>
            <pc:docMk/>
            <pc:sldMk cId="4152585197" sldId="260"/>
            <ac:spMk id="2" creationId="{634DCEDE-0789-4593-AD29-CD6E83D3DF12}"/>
          </ac:spMkLst>
        </pc:spChg>
        <pc:spChg chg="mod ord">
          <ac:chgData name=". Admin" userId="7e0bf6ed0a7ef6f1" providerId="Windows Live" clId="Web-{017C66BD-E94C-4436-AC59-7FDE765F49F2}" dt="2023-05-15T03:54:50.301" v="548" actId="1076"/>
          <ac:spMkLst>
            <pc:docMk/>
            <pc:sldMk cId="4152585197" sldId="260"/>
            <ac:spMk id="3" creationId="{95A7C4EE-6EE7-4D03-DE6B-02924DAB4B3C}"/>
          </ac:spMkLst>
        </pc:spChg>
        <pc:spChg chg="add mod">
          <ac:chgData name=". Admin" userId="7e0bf6ed0a7ef6f1" providerId="Windows Live" clId="Web-{017C66BD-E94C-4436-AC59-7FDE765F49F2}" dt="2023-05-15T03:53:56.299" v="540" actId="1076"/>
          <ac:spMkLst>
            <pc:docMk/>
            <pc:sldMk cId="4152585197" sldId="260"/>
            <ac:spMk id="5" creationId="{AE2CB899-07C9-AA1F-A345-9307D53FC026}"/>
          </ac:spMkLst>
        </pc:spChg>
        <pc:spChg chg="add del">
          <ac:chgData name=". Admin" userId="7e0bf6ed0a7ef6f1" providerId="Windows Live" clId="Web-{017C66BD-E94C-4436-AC59-7FDE765F49F2}" dt="2023-05-15T03:53:15.406" v="531"/>
          <ac:spMkLst>
            <pc:docMk/>
            <pc:sldMk cId="4152585197" sldId="260"/>
            <ac:spMk id="7" creationId="{98AF2051-AD16-A460-40BA-57BC0E807752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4152585197" sldId="260"/>
            <ac:spMk id="8" creationId="{DAF1966E-FD40-4A4A-B61B-C4DF7FA05F06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4152585197" sldId="260"/>
            <ac:spMk id="10" creationId="{047BFA19-D45E-416B-A404-7AF2F3F27017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4152585197" sldId="260"/>
            <ac:spMk id="12" creationId="{8E0105E7-23DB-4CF2-8258-FF47C7620F6E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4152585197" sldId="260"/>
            <ac:spMk id="14" creationId="{074B4F7D-14B2-478B-8BF5-01E4E0C5D263}"/>
          </ac:spMkLst>
        </pc:spChg>
      </pc:sldChg>
      <pc:sldChg chg="addSp delSp modSp del mod modTransition modClrScheme delDesignElem chgLayout">
        <pc:chgData name=". Admin" userId="7e0bf6ed0a7ef6f1" providerId="Windows Live" clId="Web-{017C66BD-E94C-4436-AC59-7FDE765F49F2}" dt="2023-05-15T04:07:16.937" v="581"/>
        <pc:sldMkLst>
          <pc:docMk/>
          <pc:sldMk cId="1769580637" sldId="261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1769580637" sldId="261"/>
            <ac:spMk id="2" creationId="{9C25E9A4-C492-44AF-6768-8960028B2B21}"/>
          </ac:spMkLst>
        </pc:spChg>
        <pc:spChg chg="add mod">
          <ac:chgData name=". Admin" userId="7e0bf6ed0a7ef6f1" providerId="Windows Live" clId="Web-{017C66BD-E94C-4436-AC59-7FDE765F49F2}" dt="2023-05-15T04:01:01.986" v="568" actId="1076"/>
          <ac:spMkLst>
            <pc:docMk/>
            <pc:sldMk cId="1769580637" sldId="261"/>
            <ac:spMk id="3" creationId="{B86D91BB-F769-530B-A6B0-48D0242BCCC7}"/>
          </ac:spMkLst>
        </pc:spChg>
        <pc:spChg chg="mod">
          <ac:chgData name=". Admin" userId="7e0bf6ed0a7ef6f1" providerId="Windows Live" clId="Web-{017C66BD-E94C-4436-AC59-7FDE765F49F2}" dt="2023-05-15T03:50:36.854" v="503" actId="1076"/>
          <ac:spMkLst>
            <pc:docMk/>
            <pc:sldMk cId="1769580637" sldId="261"/>
            <ac:spMk id="5" creationId="{F5BB699E-DBC2-60F1-D94D-01AB46250A46}"/>
          </ac:spMkLst>
        </pc:spChg>
        <pc:spChg chg="mod">
          <ac:chgData name=". Admin" userId="7e0bf6ed0a7ef6f1" providerId="Windows Live" clId="Web-{017C66BD-E94C-4436-AC59-7FDE765F49F2}" dt="2023-05-15T03:50:42.526" v="505" actId="1076"/>
          <ac:spMkLst>
            <pc:docMk/>
            <pc:sldMk cId="1769580637" sldId="261"/>
            <ac:spMk id="6" creationId="{F25722F9-9567-F9AD-715F-D376546486FF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769580637" sldId="261"/>
            <ac:spMk id="8" creationId="{DAF1966E-FD40-4A4A-B61B-C4DF7FA05F06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769580637" sldId="261"/>
            <ac:spMk id="10" creationId="{047BFA19-D45E-416B-A404-7AF2F3F27017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769580637" sldId="261"/>
            <ac:spMk id="12" creationId="{8E0105E7-23DB-4CF2-8258-FF47C7620F6E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769580637" sldId="261"/>
            <ac:spMk id="14" creationId="{074B4F7D-14B2-478B-8BF5-01E4E0C5D263}"/>
          </ac:spMkLst>
        </pc:spChg>
      </pc:sldChg>
      <pc:sldChg chg="addSp delSp modSp mod modTransition modClrScheme delDesignElem chgLayout">
        <pc:chgData name=". Admin" userId="7e0bf6ed0a7ef6f1" providerId="Windows Live" clId="Web-{017C66BD-E94C-4436-AC59-7FDE765F49F2}" dt="2023-05-15T04:10:37.242" v="609"/>
        <pc:sldMkLst>
          <pc:docMk/>
          <pc:sldMk cId="2133238611" sldId="262"/>
        </pc:sldMkLst>
        <pc:spChg chg="add mod">
          <ac:chgData name=". Admin" userId="7e0bf6ed0a7ef6f1" providerId="Windows Live" clId="Web-{017C66BD-E94C-4436-AC59-7FDE765F49F2}" dt="2023-05-15T04:01:05.580" v="569" actId="1076"/>
          <ac:spMkLst>
            <pc:docMk/>
            <pc:sldMk cId="2133238611" sldId="262"/>
            <ac:spMk id="2" creationId="{71F15CBA-6488-43BF-497B-A2F0892896D3}"/>
          </ac:spMkLst>
        </pc:spChg>
        <pc:spChg chg="add mod">
          <ac:chgData name=". Admin" userId="7e0bf6ed0a7ef6f1" providerId="Windows Live" clId="Web-{017C66BD-E94C-4436-AC59-7FDE765F49F2}" dt="2023-05-15T03:52:29.623" v="523" actId="1076"/>
          <ac:spMkLst>
            <pc:docMk/>
            <pc:sldMk cId="2133238611" sldId="262"/>
            <ac:spMk id="3" creationId="{61EF88F2-D44F-DD8D-8B1E-D9D36CC14DD8}"/>
          </ac:spMkLst>
        </pc:spChg>
        <pc:spChg chg="mod">
          <ac:chgData name=". Admin" userId="7e0bf6ed0a7ef6f1" providerId="Windows Live" clId="Web-{017C66BD-E94C-4436-AC59-7FDE765F49F2}" dt="2023-05-15T03:50:50.245" v="506" actId="1076"/>
          <ac:spMkLst>
            <pc:docMk/>
            <pc:sldMk cId="2133238611" sldId="262"/>
            <ac:spMk id="4" creationId="{AC44DB56-4159-29A1-11BF-6D531C68DAD5}"/>
          </ac:spMkLst>
        </pc:spChg>
        <pc:spChg chg="mod">
          <ac:chgData name=". Admin" userId="7e0bf6ed0a7ef6f1" providerId="Windows Live" clId="Web-{017C66BD-E94C-4436-AC59-7FDE765F49F2}" dt="2023-05-15T03:51:03.620" v="508" actId="1076"/>
          <ac:spMkLst>
            <pc:docMk/>
            <pc:sldMk cId="2133238611" sldId="262"/>
            <ac:spMk id="5" creationId="{83EC7954-113A-CB54-0995-D59696EFEC80}"/>
          </ac:spMkLst>
        </pc:spChg>
        <pc:spChg chg="mod">
          <ac:chgData name=". Admin" userId="7e0bf6ed0a7ef6f1" providerId="Windows Live" clId="Web-{017C66BD-E94C-4436-AC59-7FDE765F49F2}" dt="2023-05-15T03:50:58.636" v="507" actId="1076"/>
          <ac:spMkLst>
            <pc:docMk/>
            <pc:sldMk cId="2133238611" sldId="262"/>
            <ac:spMk id="13" creationId="{C5B02800-E1A3-BDF2-2E5E-0B6223B77571}"/>
          </ac:spMkLst>
        </pc:spChg>
        <pc:spChg chg="mod">
          <ac:chgData name=". Admin" userId="7e0bf6ed0a7ef6f1" providerId="Windows Live" clId="Web-{017C66BD-E94C-4436-AC59-7FDE765F49F2}" dt="2023-05-15T03:51:08.105" v="509" actId="1076"/>
          <ac:spMkLst>
            <pc:docMk/>
            <pc:sldMk cId="2133238611" sldId="262"/>
            <ac:spMk id="15" creationId="{EED194AB-ED3A-EF9A-F969-BDDDC9ED6D12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2133238611" sldId="262"/>
            <ac:spMk id="19" creationId="{5463EB0A-3D7C-4AA5-BFA5-8EE5B4BA5624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2133238611" sldId="262"/>
            <ac:spMk id="21" creationId="{7945AD00-F967-454D-A4B2-39ABA5C88C20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2133238611" sldId="262"/>
            <ac:spMk id="23" creationId="{E9BC5B79-B912-427C-8219-E3E50943FCDE}"/>
          </ac:spMkLst>
        </pc:spChg>
        <pc:picChg chg="mod">
          <ac:chgData name=". Admin" userId="7e0bf6ed0a7ef6f1" providerId="Windows Live" clId="Web-{017C66BD-E94C-4436-AC59-7FDE765F49F2}" dt="2023-05-15T04:02:35.443" v="572" actId="14100"/>
          <ac:picMkLst>
            <pc:docMk/>
            <pc:sldMk cId="2133238611" sldId="262"/>
            <ac:picMk id="16" creationId="{35DB3EBD-A8BC-6B89-E72C-003E5758AF2B}"/>
          </ac:picMkLst>
        </pc:picChg>
        <pc:picChg chg="mod">
          <ac:chgData name=". Admin" userId="7e0bf6ed0a7ef6f1" providerId="Windows Live" clId="Web-{017C66BD-E94C-4436-AC59-7FDE765F49F2}" dt="2023-05-15T03:51:14.964" v="511" actId="1076"/>
          <ac:picMkLst>
            <pc:docMk/>
            <pc:sldMk cId="2133238611" sldId="262"/>
            <ac:picMk id="18" creationId="{111A7092-FEF3-4E87-62EB-68EB2497FA16}"/>
          </ac:picMkLst>
        </pc:picChg>
      </pc:sldChg>
      <pc:sldChg chg="addSp delSp modSp mod modTransition modClrScheme delDesignElem chgLayout">
        <pc:chgData name=". Admin" userId="7e0bf6ed0a7ef6f1" providerId="Windows Live" clId="Web-{017C66BD-E94C-4436-AC59-7FDE765F49F2}" dt="2023-05-15T04:14:46.032" v="621" actId="20577"/>
        <pc:sldMkLst>
          <pc:docMk/>
          <pc:sldMk cId="1646180505" sldId="265"/>
        </pc:sldMkLst>
        <pc:spChg chg="mod">
          <ac:chgData name=". Admin" userId="7e0bf6ed0a7ef6f1" providerId="Windows Live" clId="Web-{017C66BD-E94C-4436-AC59-7FDE765F49F2}" dt="2023-05-15T04:14:46.032" v="621" actId="20577"/>
          <ac:spMkLst>
            <pc:docMk/>
            <pc:sldMk cId="1646180505" sldId="265"/>
            <ac:spMk id="4" creationId="{AC44DB56-4159-29A1-11BF-6D531C68DAD5}"/>
          </ac:spMkLst>
        </pc:spChg>
        <pc:spChg chg="add mod">
          <ac:chgData name=". Admin" userId="7e0bf6ed0a7ef6f1" providerId="Windows Live" clId="Web-{017C66BD-E94C-4436-AC59-7FDE765F49F2}" dt="2023-05-15T04:01:08.689" v="570" actId="1076"/>
          <ac:spMkLst>
            <pc:docMk/>
            <pc:sldMk cId="1646180505" sldId="265"/>
            <ac:spMk id="5" creationId="{32A95CB2-5DD1-8C64-6D48-7494FA993CFB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646180505" sldId="265"/>
            <ac:spMk id="19" creationId="{5463EB0A-3D7C-4AA5-BFA5-8EE5B4BA5624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646180505" sldId="265"/>
            <ac:spMk id="21" creationId="{7945AD00-F967-454D-A4B2-39ABA5C88C20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1646180505" sldId="265"/>
            <ac:spMk id="23" creationId="{E9BC5B79-B912-427C-8219-E3E50943FCDE}"/>
          </ac:spMkLst>
        </pc:spChg>
      </pc:sldChg>
      <pc:sldChg chg="addSp delSp modSp mod modTransition modClrScheme delDesignElem chgLayout">
        <pc:chgData name=". Admin" userId="7e0bf6ed0a7ef6f1" providerId="Windows Live" clId="Web-{017C66BD-E94C-4436-AC59-7FDE765F49F2}" dt="2023-05-15T03:59:52.218" v="563"/>
        <pc:sldMkLst>
          <pc:docMk/>
          <pc:sldMk cId="3077810987" sldId="268"/>
        </pc:sldMkLst>
        <pc:spChg chg="add mod">
          <ac:chgData name=". Admin" userId="7e0bf6ed0a7ef6f1" providerId="Windows Live" clId="Web-{017C66BD-E94C-4436-AC59-7FDE765F49F2}" dt="2023-05-15T03:48:04.364" v="471" actId="1076"/>
          <ac:spMkLst>
            <pc:docMk/>
            <pc:sldMk cId="3077810987" sldId="268"/>
            <ac:spMk id="3" creationId="{D34A33F9-19A9-B9D3-9C32-C5F3C09DE9FF}"/>
          </ac:spMkLst>
        </pc:spChg>
        <pc:spChg chg="mod">
          <ac:chgData name=". Admin" userId="7e0bf6ed0a7ef6f1" providerId="Windows Live" clId="Web-{017C66BD-E94C-4436-AC59-7FDE765F49F2}" dt="2023-05-15T03:48:08.551" v="472" actId="1076"/>
          <ac:spMkLst>
            <pc:docMk/>
            <pc:sldMk cId="3077810987" sldId="268"/>
            <ac:spMk id="4" creationId="{AC44DB56-4159-29A1-11BF-6D531C68DAD5}"/>
          </ac:spMkLst>
        </pc:spChg>
        <pc:spChg chg="mod">
          <ac:chgData name=". Admin" userId="7e0bf6ed0a7ef6f1" providerId="Windows Live" clId="Web-{017C66BD-E94C-4436-AC59-7FDE765F49F2}" dt="2023-05-15T03:33:01.580" v="370"/>
          <ac:spMkLst>
            <pc:docMk/>
            <pc:sldMk cId="3077810987" sldId="268"/>
            <ac:spMk id="13" creationId="{43C15E37-23B1-A8F9-8B88-406408347A4C}"/>
          </ac:spMkLst>
        </pc:spChg>
        <pc:spChg chg="mod">
          <ac:chgData name=". Admin" userId="7e0bf6ed0a7ef6f1" providerId="Windows Live" clId="Web-{017C66BD-E94C-4436-AC59-7FDE765F49F2}" dt="2023-05-15T03:33:08.299" v="373"/>
          <ac:spMkLst>
            <pc:docMk/>
            <pc:sldMk cId="3077810987" sldId="268"/>
            <ac:spMk id="15" creationId="{9A86EB6F-5EC8-0683-577E-65DF297C95C8}"/>
          </ac:spMkLst>
        </pc:spChg>
        <pc:spChg chg="mod">
          <ac:chgData name=". Admin" userId="7e0bf6ed0a7ef6f1" providerId="Windows Live" clId="Web-{017C66BD-E94C-4436-AC59-7FDE765F49F2}" dt="2023-05-15T03:33:06.471" v="372"/>
          <ac:spMkLst>
            <pc:docMk/>
            <pc:sldMk cId="3077810987" sldId="268"/>
            <ac:spMk id="16" creationId="{A363C15F-172A-11F0-EDF9-B87BC2BB5C09}"/>
          </ac:spMkLst>
        </pc:spChg>
        <pc:spChg chg="mod">
          <ac:chgData name=". Admin" userId="7e0bf6ed0a7ef6f1" providerId="Windows Live" clId="Web-{017C66BD-E94C-4436-AC59-7FDE765F49F2}" dt="2023-05-15T03:33:03.721" v="371"/>
          <ac:spMkLst>
            <pc:docMk/>
            <pc:sldMk cId="3077810987" sldId="268"/>
            <ac:spMk id="17" creationId="{ED7B0933-AB6F-FC51-57CF-7F35C06474AA}"/>
          </ac:spMkLst>
        </pc:spChg>
        <pc:spChg chg="del ord">
          <ac:chgData name=". Admin" userId="7e0bf6ed0a7ef6f1" providerId="Windows Live" clId="Web-{017C66BD-E94C-4436-AC59-7FDE765F49F2}" dt="2023-05-15T03:42:52.258" v="425"/>
          <ac:spMkLst>
            <pc:docMk/>
            <pc:sldMk cId="3077810987" sldId="268"/>
            <ac:spMk id="19" creationId="{5463EB0A-3D7C-4AA5-BFA5-8EE5B4BA5624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3077810987" sldId="268"/>
            <ac:spMk id="21" creationId="{7945AD00-F967-454D-A4B2-39ABA5C88C20}"/>
          </ac:spMkLst>
        </pc:spChg>
        <pc:spChg chg="del">
          <ac:chgData name=". Admin" userId="7e0bf6ed0a7ef6f1" providerId="Windows Live" clId="Web-{017C66BD-E94C-4436-AC59-7FDE765F49F2}" dt="2023-05-15T03:42:52.258" v="425"/>
          <ac:spMkLst>
            <pc:docMk/>
            <pc:sldMk cId="3077810987" sldId="268"/>
            <ac:spMk id="23" creationId="{E9BC5B79-B912-427C-8219-E3E50943FCDE}"/>
          </ac:spMkLst>
        </pc:spChg>
        <pc:spChg chg="mod">
          <ac:chgData name=". Admin" userId="7e0bf6ed0a7ef6f1" providerId="Windows Live" clId="Web-{017C66BD-E94C-4436-AC59-7FDE765F49F2}" dt="2023-05-15T03:45:21.561" v="442"/>
          <ac:spMkLst>
            <pc:docMk/>
            <pc:sldMk cId="3077810987" sldId="268"/>
            <ac:spMk id="25" creationId="{C443156C-993D-881E-578E-3B2A90B70538}"/>
          </ac:spMkLst>
        </pc:spChg>
        <pc:spChg chg="mod">
          <ac:chgData name=". Admin" userId="7e0bf6ed0a7ef6f1" providerId="Windows Live" clId="Web-{017C66BD-E94C-4436-AC59-7FDE765F49F2}" dt="2023-05-15T03:45:16.842" v="441"/>
          <ac:spMkLst>
            <pc:docMk/>
            <pc:sldMk cId="3077810987" sldId="268"/>
            <ac:spMk id="26" creationId="{C40F18E0-81C2-E49B-C84A-AF2642F035DC}"/>
          </ac:spMkLst>
        </pc:spChg>
        <pc:spChg chg="mod">
          <ac:chgData name=". Admin" userId="7e0bf6ed0a7ef6f1" providerId="Windows Live" clId="Web-{017C66BD-E94C-4436-AC59-7FDE765F49F2}" dt="2023-05-15T03:45:25.389" v="443"/>
          <ac:spMkLst>
            <pc:docMk/>
            <pc:sldMk cId="3077810987" sldId="268"/>
            <ac:spMk id="27" creationId="{B344D11E-83D4-0973-78D5-4AFCD0B429A6}"/>
          </ac:spMkLst>
        </pc:spChg>
        <pc:spChg chg="mod">
          <ac:chgData name=". Admin" userId="7e0bf6ed0a7ef6f1" providerId="Windows Live" clId="Web-{017C66BD-E94C-4436-AC59-7FDE765F49F2}" dt="2023-05-15T03:45:29.889" v="444"/>
          <ac:spMkLst>
            <pc:docMk/>
            <pc:sldMk cId="3077810987" sldId="268"/>
            <ac:spMk id="28" creationId="{A299C55D-0333-C543-F226-F149C846DC1F}"/>
          </ac:spMkLst>
        </pc:spChg>
        <pc:spChg chg="mod">
          <ac:chgData name=". Admin" userId="7e0bf6ed0a7ef6f1" providerId="Windows Live" clId="Web-{017C66BD-E94C-4436-AC59-7FDE765F49F2}" dt="2023-05-15T03:45:35.218" v="445"/>
          <ac:spMkLst>
            <pc:docMk/>
            <pc:sldMk cId="3077810987" sldId="268"/>
            <ac:spMk id="29" creationId="{1D73C96B-14E6-413F-099F-E6EDF944AD2A}"/>
          </ac:spMkLst>
        </pc:spChg>
        <pc:spChg chg="mod">
          <ac:chgData name=". Admin" userId="7e0bf6ed0a7ef6f1" providerId="Windows Live" clId="Web-{017C66BD-E94C-4436-AC59-7FDE765F49F2}" dt="2023-05-15T03:45:37.608" v="446"/>
          <ac:spMkLst>
            <pc:docMk/>
            <pc:sldMk cId="3077810987" sldId="268"/>
            <ac:spMk id="30" creationId="{B2F08739-D807-D255-8D89-4AF1B41D546A}"/>
          </ac:spMkLst>
        </pc:spChg>
        <pc:spChg chg="mod">
          <ac:chgData name=". Admin" userId="7e0bf6ed0a7ef6f1" providerId="Windows Live" clId="Web-{017C66BD-E94C-4436-AC59-7FDE765F49F2}" dt="2023-05-15T03:45:40.937" v="447"/>
          <ac:spMkLst>
            <pc:docMk/>
            <pc:sldMk cId="3077810987" sldId="268"/>
            <ac:spMk id="31" creationId="{13FE20B5-A3F0-BEE5-D5E4-5D19FB7F64A6}"/>
          </ac:spMkLst>
        </pc:spChg>
        <pc:spChg chg="mod">
          <ac:chgData name=". Admin" userId="7e0bf6ed0a7ef6f1" providerId="Windows Live" clId="Web-{017C66BD-E94C-4436-AC59-7FDE765F49F2}" dt="2023-05-15T03:45:06.701" v="440"/>
          <ac:spMkLst>
            <pc:docMk/>
            <pc:sldMk cId="3077810987" sldId="268"/>
            <ac:spMk id="32" creationId="{8A0BA9E6-7EFA-4DA8-8A06-355E9DE296E7}"/>
          </ac:spMkLst>
        </pc:spChg>
        <pc:picChg chg="mod">
          <ac:chgData name=". Admin" userId="7e0bf6ed0a7ef6f1" providerId="Windows Live" clId="Web-{017C66BD-E94C-4436-AC59-7FDE765F49F2}" dt="2023-05-15T03:34:14.067" v="391"/>
          <ac:picMkLst>
            <pc:docMk/>
            <pc:sldMk cId="3077810987" sldId="268"/>
            <ac:picMk id="41" creationId="{17DF672B-DD78-9038-251A-ACD320AEAA04}"/>
          </ac:picMkLst>
        </pc:picChg>
        <pc:cxnChg chg="add del mod ord">
          <ac:chgData name=". Admin" userId="7e0bf6ed0a7ef6f1" providerId="Windows Live" clId="Web-{017C66BD-E94C-4436-AC59-7FDE765F49F2}" dt="2023-05-15T03:43:43.745" v="433"/>
          <ac:cxnSpMkLst>
            <pc:docMk/>
            <pc:sldMk cId="3077810987" sldId="268"/>
            <ac:cxnSpMk id="2" creationId="{551A5233-6CAB-A63F-2BC2-D70595D8D2DA}"/>
          </ac:cxnSpMkLst>
        </pc:cxnChg>
      </pc:sldChg>
      <pc:sldChg chg="addSp delSp modSp mod modTransition modClrScheme delDesignElem chgLayout">
        <pc:chgData name=". Admin" userId="7e0bf6ed0a7ef6f1" providerId="Windows Live" clId="Web-{017C66BD-E94C-4436-AC59-7FDE765F49F2}" dt="2023-05-15T03:59:53.702" v="564"/>
        <pc:sldMkLst>
          <pc:docMk/>
          <pc:sldMk cId="1658710874" sldId="269"/>
        </pc:sldMkLst>
        <pc:spChg chg="del">
          <ac:chgData name=". Admin" userId="7e0bf6ed0a7ef6f1" providerId="Windows Live" clId="Web-{017C66BD-E94C-4436-AC59-7FDE765F49F2}" dt="2023-05-15T03:08:29.667" v="43"/>
          <ac:spMkLst>
            <pc:docMk/>
            <pc:sldMk cId="1658710874" sldId="269"/>
            <ac:spMk id="2" creationId="{1161805F-7E41-8F20-35BD-0416007D6EA5}"/>
          </ac:spMkLst>
        </pc:spChg>
        <pc:spChg chg="del">
          <ac:chgData name=". Admin" userId="7e0bf6ed0a7ef6f1" providerId="Windows Live" clId="Web-{017C66BD-E94C-4436-AC59-7FDE765F49F2}" dt="2023-05-15T03:08:31.761" v="45"/>
          <ac:spMkLst>
            <pc:docMk/>
            <pc:sldMk cId="1658710874" sldId="269"/>
            <ac:spMk id="3" creationId="{5403308D-3C2B-E03E-93D4-204D677BD902}"/>
          </ac:spMkLst>
        </pc:spChg>
        <pc:spChg chg="mod">
          <ac:chgData name=". Admin" userId="7e0bf6ed0a7ef6f1" providerId="Windows Live" clId="Web-{017C66BD-E94C-4436-AC59-7FDE765F49F2}" dt="2023-05-15T03:14:19.508" v="117" actId="20577"/>
          <ac:spMkLst>
            <pc:docMk/>
            <pc:sldMk cId="1658710874" sldId="269"/>
            <ac:spMk id="4" creationId="{AC44DB56-4159-29A1-11BF-6D531C68DAD5}"/>
          </ac:spMkLst>
        </pc:spChg>
        <pc:spChg chg="add mod">
          <ac:chgData name=". Admin" userId="7e0bf6ed0a7ef6f1" providerId="Windows Live" clId="Web-{017C66BD-E94C-4436-AC59-7FDE765F49F2}" dt="2023-05-15T03:13:07.224" v="63" actId="1076"/>
          <ac:spMkLst>
            <pc:docMk/>
            <pc:sldMk cId="1658710874" sldId="269"/>
            <ac:spMk id="7" creationId="{0102AC5C-3A15-27F8-0D36-BB2BA83F24CA}"/>
          </ac:spMkLst>
        </pc:spChg>
        <pc:spChg chg="add mod">
          <ac:chgData name=". Admin" userId="7e0bf6ed0a7ef6f1" providerId="Windows Live" clId="Web-{017C66BD-E94C-4436-AC59-7FDE765F49F2}" dt="2023-05-15T03:46:04.156" v="450" actId="1076"/>
          <ac:spMkLst>
            <pc:docMk/>
            <pc:sldMk cId="1658710874" sldId="269"/>
            <ac:spMk id="8" creationId="{8762B3D4-4DF8-A657-2B82-5828FD852410}"/>
          </ac:spMkLst>
        </pc:spChg>
        <pc:spChg chg="add mod">
          <ac:chgData name=". Admin" userId="7e0bf6ed0a7ef6f1" providerId="Windows Live" clId="Web-{017C66BD-E94C-4436-AC59-7FDE765F49F2}" dt="2023-05-15T03:46:12.500" v="451" actId="1076"/>
          <ac:spMkLst>
            <pc:docMk/>
            <pc:sldMk cId="1658710874" sldId="269"/>
            <ac:spMk id="9" creationId="{D2F59B08-CCB4-3AA0-48E1-8E1A96EAAC7B}"/>
          </ac:spMkLst>
        </pc:spChg>
        <pc:spChg chg="add mod">
          <ac:chgData name=". Admin" userId="7e0bf6ed0a7ef6f1" providerId="Windows Live" clId="Web-{017C66BD-E94C-4436-AC59-7FDE765F49F2}" dt="2023-05-15T03:19:05.534" v="196" actId="1076"/>
          <ac:spMkLst>
            <pc:docMk/>
            <pc:sldMk cId="1658710874" sldId="269"/>
            <ac:spMk id="11" creationId="{36F50A15-6334-7F92-E21C-4ECB58EDA948}"/>
          </ac:spMkLst>
        </pc:spChg>
        <pc:spChg chg="add mod">
          <ac:chgData name=". Admin" userId="7e0bf6ed0a7ef6f1" providerId="Windows Live" clId="Web-{017C66BD-E94C-4436-AC59-7FDE765F49F2}" dt="2023-05-15T03:46:17.125" v="452" actId="1076"/>
          <ac:spMkLst>
            <pc:docMk/>
            <pc:sldMk cId="1658710874" sldId="269"/>
            <ac:spMk id="12" creationId="{4F241C43-65F7-6457-F44E-9A3E58D3C080}"/>
          </ac:spMkLst>
        </pc:spChg>
        <pc:spChg chg="del">
          <ac:chgData name=". Admin" userId="7e0bf6ed0a7ef6f1" providerId="Windows Live" clId="Web-{017C66BD-E94C-4436-AC59-7FDE765F49F2}" dt="2023-05-15T03:08:29.042" v="40"/>
          <ac:spMkLst>
            <pc:docMk/>
            <pc:sldMk cId="1658710874" sldId="269"/>
            <ac:spMk id="13" creationId="{C5B02800-E1A3-BDF2-2E5E-0B6223B77571}"/>
          </ac:spMkLst>
        </pc:spChg>
        <pc:spChg chg="add del">
          <ac:chgData name=". Admin" userId="7e0bf6ed0a7ef6f1" providerId="Windows Live" clId="Web-{017C66BD-E94C-4436-AC59-7FDE765F49F2}" dt="2023-05-15T03:18:10.751" v="172"/>
          <ac:spMkLst>
            <pc:docMk/>
            <pc:sldMk cId="1658710874" sldId="269"/>
            <ac:spMk id="14" creationId="{C76F15B5-4190-90C8-D1D0-D8539E4AC75C}"/>
          </ac:spMkLst>
        </pc:spChg>
        <pc:spChg chg="del mod">
          <ac:chgData name=". Admin" userId="7e0bf6ed0a7ef6f1" providerId="Windows Live" clId="Web-{017C66BD-E94C-4436-AC59-7FDE765F49F2}" dt="2023-05-15T03:08:30.651" v="44"/>
          <ac:spMkLst>
            <pc:docMk/>
            <pc:sldMk cId="1658710874" sldId="269"/>
            <ac:spMk id="15" creationId="{EED194AB-ED3A-EF9A-F969-BDDDC9ED6D12}"/>
          </ac:spMkLst>
        </pc:spChg>
        <pc:spChg chg="add mod">
          <ac:chgData name=". Admin" userId="7e0bf6ed0a7ef6f1" providerId="Windows Live" clId="Web-{017C66BD-E94C-4436-AC59-7FDE765F49F2}" dt="2023-05-15T03:47:31.597" v="466" actId="14100"/>
          <ac:spMkLst>
            <pc:docMk/>
            <pc:sldMk cId="1658710874" sldId="269"/>
            <ac:spMk id="16" creationId="{560D655A-8E31-AF9E-6C3E-7AFC43447F12}"/>
          </ac:spMkLst>
        </pc:spChg>
        <pc:spChg chg="add mod">
          <ac:chgData name=". Admin" userId="7e0bf6ed0a7ef6f1" providerId="Windows Live" clId="Web-{017C66BD-E94C-4436-AC59-7FDE765F49F2}" dt="2023-05-15T03:47:34.363" v="467" actId="14100"/>
          <ac:spMkLst>
            <pc:docMk/>
            <pc:sldMk cId="1658710874" sldId="269"/>
            <ac:spMk id="17" creationId="{7018D86A-A431-E2D1-A9D2-3ED4645ED4A4}"/>
          </ac:spMkLst>
        </pc:spChg>
        <pc:spChg chg="add mod">
          <ac:chgData name=". Admin" userId="7e0bf6ed0a7ef6f1" providerId="Windows Live" clId="Web-{017C66BD-E94C-4436-AC59-7FDE765F49F2}" dt="2023-05-15T03:47:51.879" v="470" actId="14100"/>
          <ac:spMkLst>
            <pc:docMk/>
            <pc:sldMk cId="1658710874" sldId="269"/>
            <ac:spMk id="18" creationId="{8DB78FED-9F43-9049-E5D9-5AF5AEB9AD2C}"/>
          </ac:spMkLst>
        </pc:spChg>
        <pc:spChg chg="add del">
          <ac:chgData name=". Admin" userId="7e0bf6ed0a7ef6f1" providerId="Windows Live" clId="Web-{017C66BD-E94C-4436-AC59-7FDE765F49F2}" dt="2023-05-15T03:42:52.258" v="425"/>
          <ac:spMkLst>
            <pc:docMk/>
            <pc:sldMk cId="1658710874" sldId="269"/>
            <ac:spMk id="19" creationId="{5463EB0A-3D7C-4AA5-BFA5-8EE5B4BA5624}"/>
          </ac:spMkLst>
        </pc:spChg>
        <pc:spChg chg="add del">
          <ac:chgData name=". Admin" userId="7e0bf6ed0a7ef6f1" providerId="Windows Live" clId="Web-{017C66BD-E94C-4436-AC59-7FDE765F49F2}" dt="2023-05-15T03:42:52.258" v="425"/>
          <ac:spMkLst>
            <pc:docMk/>
            <pc:sldMk cId="1658710874" sldId="269"/>
            <ac:spMk id="21" creationId="{7945AD00-F967-454D-A4B2-39ABA5C88C20}"/>
          </ac:spMkLst>
        </pc:spChg>
        <pc:spChg chg="add del">
          <ac:chgData name=". Admin" userId="7e0bf6ed0a7ef6f1" providerId="Windows Live" clId="Web-{017C66BD-E94C-4436-AC59-7FDE765F49F2}" dt="2023-05-15T03:42:52.258" v="425"/>
          <ac:spMkLst>
            <pc:docMk/>
            <pc:sldMk cId="1658710874" sldId="269"/>
            <ac:spMk id="23" creationId="{E9BC5B79-B912-427C-8219-E3E50943FCDE}"/>
          </ac:spMkLst>
        </pc:spChg>
        <pc:picChg chg="add del mod">
          <ac:chgData name=". Admin" userId="7e0bf6ed0a7ef6f1" providerId="Windows Live" clId="Web-{017C66BD-E94C-4436-AC59-7FDE765F49F2}" dt="2023-05-15T03:16:16.153" v="138"/>
          <ac:picMkLst>
            <pc:docMk/>
            <pc:sldMk cId="1658710874" sldId="269"/>
            <ac:picMk id="10" creationId="{A94E7BBE-7628-A4CF-D1D5-6724EA1B0A82}"/>
          </ac:picMkLst>
        </pc:picChg>
        <pc:cxnChg chg="add del mod">
          <ac:chgData name=". Admin" userId="7e0bf6ed0a7ef6f1" providerId="Windows Live" clId="Web-{017C66BD-E94C-4436-AC59-7FDE765F49F2}" dt="2023-05-15T03:45:56.718" v="448"/>
          <ac:cxnSpMkLst>
            <pc:docMk/>
            <pc:sldMk cId="1658710874" sldId="269"/>
            <ac:cxnSpMk id="5" creationId="{200D2393-D743-07B3-F3EF-EB6658E4E347}"/>
          </ac:cxnSpMkLst>
        </pc:cxnChg>
      </pc:sldChg>
      <pc:sldChg chg="addSp delSp modSp new mod modTransition setBg modClrScheme addAnim delAnim modAnim chgLayout">
        <pc:chgData name=". Admin" userId="7e0bf6ed0a7ef6f1" providerId="Windows Live" clId="Web-{017C66BD-E94C-4436-AC59-7FDE765F49F2}" dt="2023-05-15T03:59:56.046" v="565"/>
        <pc:sldMkLst>
          <pc:docMk/>
          <pc:sldMk cId="614628484" sldId="270"/>
        </pc:sldMkLst>
        <pc:spChg chg="add mod">
          <ac:chgData name=". Admin" userId="7e0bf6ed0a7ef6f1" providerId="Windows Live" clId="Web-{017C66BD-E94C-4436-AC59-7FDE765F49F2}" dt="2023-05-15T03:34:40.693" v="394" actId="20577"/>
          <ac:spMkLst>
            <pc:docMk/>
            <pc:sldMk cId="614628484" sldId="270"/>
            <ac:spMk id="4" creationId="{50FCFCD5-4E12-3914-B937-05257F154239}"/>
          </ac:spMkLst>
        </pc:spChg>
        <pc:spChg chg="add mod ord">
          <ac:chgData name=". Admin" userId="7e0bf6ed0a7ef6f1" providerId="Windows Live" clId="Web-{017C66BD-E94C-4436-AC59-7FDE765F49F2}" dt="2023-05-15T03:32:54.689" v="368"/>
          <ac:spMkLst>
            <pc:docMk/>
            <pc:sldMk cId="614628484" sldId="270"/>
            <ac:spMk id="5" creationId="{1D1F7544-5B95-E8D9-7830-02D1EB1BD6DF}"/>
          </ac:spMkLst>
        </pc:spChg>
        <pc:spChg chg="add del">
          <ac:chgData name=". Admin" userId="7e0bf6ed0a7ef6f1" providerId="Windows Live" clId="Web-{017C66BD-E94C-4436-AC59-7FDE765F49F2}" dt="2023-05-15T03:22:35.089" v="210"/>
          <ac:spMkLst>
            <pc:docMk/>
            <pc:sldMk cId="614628484" sldId="270"/>
            <ac:spMk id="7" creationId="{4E53A02A-0A33-40D9-A04E-36FA92BFD8A3}"/>
          </ac:spMkLst>
        </pc:spChg>
        <pc:spChg chg="add del">
          <ac:chgData name=". Admin" userId="7e0bf6ed0a7ef6f1" providerId="Windows Live" clId="Web-{017C66BD-E94C-4436-AC59-7FDE765F49F2}" dt="2023-05-15T03:24:34.827" v="219"/>
          <ac:spMkLst>
            <pc:docMk/>
            <pc:sldMk cId="614628484" sldId="270"/>
            <ac:spMk id="8" creationId="{69E6EFEE-6516-482C-B143-F97F9BF89D0E}"/>
          </ac:spMkLst>
        </pc:spChg>
        <pc:spChg chg="add del">
          <ac:chgData name=". Admin" userId="7e0bf6ed0a7ef6f1" providerId="Windows Live" clId="Web-{017C66BD-E94C-4436-AC59-7FDE765F49F2}" dt="2023-05-15T03:22:35.089" v="210"/>
          <ac:spMkLst>
            <pc:docMk/>
            <pc:sldMk cId="614628484" sldId="270"/>
            <ac:spMk id="9" creationId="{216DD803-634F-4EF2-A1E7-B1911DEE9D0B}"/>
          </ac:spMkLst>
        </pc:spChg>
        <pc:spChg chg="add del">
          <ac:chgData name=". Admin" userId="7e0bf6ed0a7ef6f1" providerId="Windows Live" clId="Web-{017C66BD-E94C-4436-AC59-7FDE765F49F2}" dt="2023-05-15T03:24:34.827" v="219"/>
          <ac:spMkLst>
            <pc:docMk/>
            <pc:sldMk cId="614628484" sldId="270"/>
            <ac:spMk id="10" creationId="{3DF0D2C0-CD0C-470C-8851-D8B2CC417CB9}"/>
          </ac:spMkLst>
        </pc:spChg>
        <pc:spChg chg="add del">
          <ac:chgData name=". Admin" userId="7e0bf6ed0a7ef6f1" providerId="Windows Live" clId="Web-{017C66BD-E94C-4436-AC59-7FDE765F49F2}" dt="2023-05-15T03:22:35.089" v="210"/>
          <ac:spMkLst>
            <pc:docMk/>
            <pc:sldMk cId="614628484" sldId="270"/>
            <ac:spMk id="11" creationId="{A77B63F8-D1F3-4D40-B2D4-779BAE82BE6D}"/>
          </ac:spMkLst>
        </pc:spChg>
        <pc:spChg chg="add del">
          <ac:chgData name=". Admin" userId="7e0bf6ed0a7ef6f1" providerId="Windows Live" clId="Web-{017C66BD-E94C-4436-AC59-7FDE765F49F2}" dt="2023-05-15T03:27:45.522" v="266"/>
          <ac:spMkLst>
            <pc:docMk/>
            <pc:sldMk cId="614628484" sldId="270"/>
            <ac:spMk id="12" creationId="{C4879EFC-8E62-4E00-973C-C45EE9EC676D}"/>
          </ac:spMkLst>
        </pc:spChg>
        <pc:spChg chg="add del">
          <ac:chgData name=". Admin" userId="7e0bf6ed0a7ef6f1" providerId="Windows Live" clId="Web-{017C66BD-E94C-4436-AC59-7FDE765F49F2}" dt="2023-05-15T03:27:45.522" v="266"/>
          <ac:spMkLst>
            <pc:docMk/>
            <pc:sldMk cId="614628484" sldId="270"/>
            <ac:spMk id="13" creationId="{D6A9C53F-5F90-40A5-8C85-5412D39C8C68}"/>
          </ac:spMkLst>
        </pc:spChg>
        <pc:spChg chg="add del">
          <ac:chgData name=". Admin" userId="7e0bf6ed0a7ef6f1" providerId="Windows Live" clId="Web-{017C66BD-E94C-4436-AC59-7FDE765F49F2}" dt="2023-05-15T03:29:16.463" v="308"/>
          <ac:spMkLst>
            <pc:docMk/>
            <pc:sldMk cId="614628484" sldId="270"/>
            <ac:spMk id="20" creationId="{08F4E7F0-A3D4-3FAA-8C52-1B7CCBF195A3}"/>
          </ac:spMkLst>
        </pc:spChg>
        <pc:spChg chg="add del">
          <ac:chgData name=". Admin" userId="7e0bf6ed0a7ef6f1" providerId="Windows Live" clId="Web-{017C66BD-E94C-4436-AC59-7FDE765F49F2}" dt="2023-05-15T03:29:12.572" v="307"/>
          <ac:spMkLst>
            <pc:docMk/>
            <pc:sldMk cId="614628484" sldId="270"/>
            <ac:spMk id="21" creationId="{D5092A57-D480-0DB1-0230-2EC199342B7D}"/>
          </ac:spMkLst>
        </pc:spChg>
        <pc:spChg chg="add del">
          <ac:chgData name=". Admin" userId="7e0bf6ed0a7ef6f1" providerId="Windows Live" clId="Web-{017C66BD-E94C-4436-AC59-7FDE765F49F2}" dt="2023-05-15T03:29:00.618" v="301"/>
          <ac:spMkLst>
            <pc:docMk/>
            <pc:sldMk cId="614628484" sldId="270"/>
            <ac:spMk id="22" creationId="{122E0753-D116-5FEE-76E0-54DAD8308AE5}"/>
          </ac:spMkLst>
        </pc:spChg>
        <pc:spChg chg="add del">
          <ac:chgData name=". Admin" userId="7e0bf6ed0a7ef6f1" providerId="Windows Live" clId="Web-{017C66BD-E94C-4436-AC59-7FDE765F49F2}" dt="2023-05-15T03:29:11.775" v="306"/>
          <ac:spMkLst>
            <pc:docMk/>
            <pc:sldMk cId="614628484" sldId="270"/>
            <ac:spMk id="23" creationId="{9F49C408-950C-9E0C-82B8-ABD3551A15B6}"/>
          </ac:spMkLst>
        </pc:spChg>
        <pc:spChg chg="add del">
          <ac:chgData name=". Admin" userId="7e0bf6ed0a7ef6f1" providerId="Windows Live" clId="Web-{017C66BD-E94C-4436-AC59-7FDE765F49F2}" dt="2023-05-15T03:29:00.431" v="300"/>
          <ac:spMkLst>
            <pc:docMk/>
            <pc:sldMk cId="614628484" sldId="270"/>
            <ac:spMk id="24" creationId="{AEA6445A-3EE9-1A63-257B-EDF14B03877F}"/>
          </ac:spMkLst>
        </pc:spChg>
        <pc:spChg chg="add del">
          <ac:chgData name=". Admin" userId="7e0bf6ed0a7ef6f1" providerId="Windows Live" clId="Web-{017C66BD-E94C-4436-AC59-7FDE765F49F2}" dt="2023-05-15T03:28:58.290" v="299"/>
          <ac:spMkLst>
            <pc:docMk/>
            <pc:sldMk cId="614628484" sldId="270"/>
            <ac:spMk id="25" creationId="{8A7C73FC-9A1F-0C62-B5CA-C4CF6190AC50}"/>
          </ac:spMkLst>
        </pc:spChg>
        <pc:spChg chg="add del">
          <ac:chgData name=". Admin" userId="7e0bf6ed0a7ef6f1" providerId="Windows Live" clId="Web-{017C66BD-E94C-4436-AC59-7FDE765F49F2}" dt="2023-05-15T03:29:11.666" v="305"/>
          <ac:spMkLst>
            <pc:docMk/>
            <pc:sldMk cId="614628484" sldId="270"/>
            <ac:spMk id="26" creationId="{B2B0B94A-BFFC-CC85-353F-9DE05D6D1A56}"/>
          </ac:spMkLst>
        </pc:spChg>
        <pc:spChg chg="add del">
          <ac:chgData name=". Admin" userId="7e0bf6ed0a7ef6f1" providerId="Windows Live" clId="Web-{017C66BD-E94C-4436-AC59-7FDE765F49F2}" dt="2023-05-15T03:29:00.853" v="304"/>
          <ac:spMkLst>
            <pc:docMk/>
            <pc:sldMk cId="614628484" sldId="270"/>
            <ac:spMk id="27" creationId="{0A2ABA7E-BA05-2855-BAC7-73FFCFC655AA}"/>
          </ac:spMkLst>
        </pc:spChg>
        <pc:spChg chg="add del mod">
          <ac:chgData name=". Admin" userId="7e0bf6ed0a7ef6f1" providerId="Windows Live" clId="Web-{017C66BD-E94C-4436-AC59-7FDE765F49F2}" dt="2023-05-15T03:30:25.637" v="326"/>
          <ac:spMkLst>
            <pc:docMk/>
            <pc:sldMk cId="614628484" sldId="270"/>
            <ac:spMk id="28" creationId="{C1230B53-FD8B-1B7F-D760-E9E9AB8268B9}"/>
          </ac:spMkLst>
        </pc:spChg>
        <pc:spChg chg="add del">
          <ac:chgData name=". Admin" userId="7e0bf6ed0a7ef6f1" providerId="Windows Live" clId="Web-{017C66BD-E94C-4436-AC59-7FDE765F49F2}" dt="2023-05-15T03:29:00.759" v="303"/>
          <ac:spMkLst>
            <pc:docMk/>
            <pc:sldMk cId="614628484" sldId="270"/>
            <ac:spMk id="29" creationId="{3BCCF15F-B9C1-3199-A135-4923D15A5C13}"/>
          </ac:spMkLst>
        </pc:spChg>
        <pc:spChg chg="add del">
          <ac:chgData name=". Admin" userId="7e0bf6ed0a7ef6f1" providerId="Windows Live" clId="Web-{017C66BD-E94C-4436-AC59-7FDE765F49F2}" dt="2023-05-15T03:29:00.650" v="302"/>
          <ac:spMkLst>
            <pc:docMk/>
            <pc:sldMk cId="614628484" sldId="270"/>
            <ac:spMk id="30" creationId="{7E655B13-825C-F01A-C9A5-856D6E3F13F9}"/>
          </ac:spMkLst>
        </pc:spChg>
        <pc:spChg chg="add del">
          <ac:chgData name=". Admin" userId="7e0bf6ed0a7ef6f1" providerId="Windows Live" clId="Web-{017C66BD-E94C-4436-AC59-7FDE765F49F2}" dt="2023-05-15T03:28:58.259" v="298"/>
          <ac:spMkLst>
            <pc:docMk/>
            <pc:sldMk cId="614628484" sldId="270"/>
            <ac:spMk id="31" creationId="{4BA788F5-3B17-823F-D503-9E069720E771}"/>
          </ac:spMkLst>
        </pc:spChg>
        <pc:spChg chg="add del">
          <ac:chgData name=". Admin" userId="7e0bf6ed0a7ef6f1" providerId="Windows Live" clId="Web-{017C66BD-E94C-4436-AC59-7FDE765F49F2}" dt="2023-05-15T03:29:21.682" v="309"/>
          <ac:spMkLst>
            <pc:docMk/>
            <pc:sldMk cId="614628484" sldId="270"/>
            <ac:spMk id="32" creationId="{FF9DD71D-15E1-E509-05B7-C9C859FB7205}"/>
          </ac:spMkLst>
        </pc:spChg>
        <pc:spChg chg="add del">
          <ac:chgData name=". Admin" userId="7e0bf6ed0a7ef6f1" providerId="Windows Live" clId="Web-{017C66BD-E94C-4436-AC59-7FDE765F49F2}" dt="2023-05-15T03:28:58.228" v="297"/>
          <ac:spMkLst>
            <pc:docMk/>
            <pc:sldMk cId="614628484" sldId="270"/>
            <ac:spMk id="33" creationId="{67BDFEC5-B1FF-FF9D-A920-3C87AE95A2A1}"/>
          </ac:spMkLst>
        </pc:spChg>
        <pc:spChg chg="add mod">
          <ac:chgData name=". Admin" userId="7e0bf6ed0a7ef6f1" providerId="Windows Live" clId="Web-{017C66BD-E94C-4436-AC59-7FDE765F49F2}" dt="2023-05-15T03:32:56.158" v="369"/>
          <ac:spMkLst>
            <pc:docMk/>
            <pc:sldMk cId="614628484" sldId="270"/>
            <ac:spMk id="34" creationId="{8659C27F-52DD-A5DE-F776-EEDAD1837A04}"/>
          </ac:spMkLst>
        </pc:spChg>
        <pc:picChg chg="add del mod">
          <ac:chgData name=". Admin" userId="7e0bf6ed0a7ef6f1" providerId="Windows Live" clId="Web-{017C66BD-E94C-4436-AC59-7FDE765F49F2}" dt="2023-05-15T03:22:52.370" v="213"/>
          <ac:picMkLst>
            <pc:docMk/>
            <pc:sldMk cId="614628484" sldId="270"/>
            <ac:picMk id="2" creationId="{FBBA1D98-6C51-5583-AD11-54BE42477DF9}"/>
          </ac:picMkLst>
        </pc:picChg>
        <pc:picChg chg="add del mod ord">
          <ac:chgData name=". Admin" userId="7e0bf6ed0a7ef6f1" providerId="Windows Live" clId="Web-{017C66BD-E94C-4436-AC59-7FDE765F49F2}" dt="2023-05-15T03:29:24.479" v="311"/>
          <ac:picMkLst>
            <pc:docMk/>
            <pc:sldMk cId="614628484" sldId="270"/>
            <ac:picMk id="3" creationId="{B4272092-47A4-AAAF-A201-64A710159B11}"/>
          </ac:picMkLst>
        </pc:picChg>
        <pc:picChg chg="add del mod">
          <ac:chgData name=". Admin" userId="7e0bf6ed0a7ef6f1" providerId="Windows Live" clId="Web-{017C66BD-E94C-4436-AC59-7FDE765F49F2}" dt="2023-05-15T03:28:35.461" v="277"/>
          <ac:picMkLst>
            <pc:docMk/>
            <pc:sldMk cId="614628484" sldId="270"/>
            <ac:picMk id="6" creationId="{A754307B-021F-9CAB-E5C1-DF71EA8E3D78}"/>
          </ac:picMkLst>
        </pc:picChg>
        <pc:picChg chg="add del mod">
          <ac:chgData name=". Admin" userId="7e0bf6ed0a7ef6f1" providerId="Windows Live" clId="Web-{017C66BD-E94C-4436-AC59-7FDE765F49F2}" dt="2023-05-15T03:28:35.430" v="276"/>
          <ac:picMkLst>
            <pc:docMk/>
            <pc:sldMk cId="614628484" sldId="270"/>
            <ac:picMk id="14" creationId="{5430A222-6F9C-1CE7-96E7-C3A920DC4079}"/>
          </ac:picMkLst>
        </pc:picChg>
        <pc:picChg chg="add del mod">
          <ac:chgData name=". Admin" userId="7e0bf6ed0a7ef6f1" providerId="Windows Live" clId="Web-{017C66BD-E94C-4436-AC59-7FDE765F49F2}" dt="2023-05-15T03:28:33.899" v="275"/>
          <ac:picMkLst>
            <pc:docMk/>
            <pc:sldMk cId="614628484" sldId="270"/>
            <ac:picMk id="15" creationId="{F5F4458E-B026-74BE-F79C-2E63846C5022}"/>
          </ac:picMkLst>
        </pc:picChg>
        <pc:picChg chg="add del mod">
          <ac:chgData name=". Admin" userId="7e0bf6ed0a7ef6f1" providerId="Windows Live" clId="Web-{017C66BD-E94C-4436-AC59-7FDE765F49F2}" dt="2023-05-15T03:28:32.227" v="274"/>
          <ac:picMkLst>
            <pc:docMk/>
            <pc:sldMk cId="614628484" sldId="270"/>
            <ac:picMk id="16" creationId="{C2B2608A-8D84-EADC-120D-13FDAB793149}"/>
          </ac:picMkLst>
        </pc:picChg>
        <pc:picChg chg="add del mod">
          <ac:chgData name=". Admin" userId="7e0bf6ed0a7ef6f1" providerId="Windows Live" clId="Web-{017C66BD-E94C-4436-AC59-7FDE765F49F2}" dt="2023-05-15T03:28:29.586" v="273"/>
          <ac:picMkLst>
            <pc:docMk/>
            <pc:sldMk cId="614628484" sldId="270"/>
            <ac:picMk id="17" creationId="{226D896F-6EA8-248D-9E54-47168D10C502}"/>
          </ac:picMkLst>
        </pc:picChg>
        <pc:picChg chg="add del mod">
          <ac:chgData name=". Admin" userId="7e0bf6ed0a7ef6f1" providerId="Windows Live" clId="Web-{017C66BD-E94C-4436-AC59-7FDE765F49F2}" dt="2023-05-15T03:28:55.243" v="296"/>
          <ac:picMkLst>
            <pc:docMk/>
            <pc:sldMk cId="614628484" sldId="270"/>
            <ac:picMk id="18" creationId="{860350ED-F897-5ACA-3022-60312D78F175}"/>
          </ac:picMkLst>
        </pc:picChg>
        <pc:picChg chg="add del mod">
          <ac:chgData name=". Admin" userId="7e0bf6ed0a7ef6f1" providerId="Windows Live" clId="Web-{017C66BD-E94C-4436-AC59-7FDE765F49F2}" dt="2023-05-15T03:28:53.134" v="295"/>
          <ac:picMkLst>
            <pc:docMk/>
            <pc:sldMk cId="614628484" sldId="270"/>
            <ac:picMk id="19" creationId="{7A6FA4DC-1CF7-A0CA-06AC-F4939EB8AC2E}"/>
          </ac:picMkLst>
        </pc:picChg>
      </pc:sldChg>
      <pc:sldChg chg="addSp modSp new mod modTransition modClrScheme chgLayout">
        <pc:chgData name=". Admin" userId="7e0bf6ed0a7ef6f1" providerId="Windows Live" clId="Web-{017C66BD-E94C-4436-AC59-7FDE765F49F2}" dt="2023-05-15T03:59:59.984" v="567"/>
        <pc:sldMkLst>
          <pc:docMk/>
          <pc:sldMk cId="4023956349" sldId="271"/>
        </pc:sldMkLst>
        <pc:spChg chg="mod ord">
          <ac:chgData name=". Admin" userId="7e0bf6ed0a7ef6f1" providerId="Windows Live" clId="Web-{017C66BD-E94C-4436-AC59-7FDE765F49F2}" dt="2023-05-15T03:42:52.258" v="425"/>
          <ac:spMkLst>
            <pc:docMk/>
            <pc:sldMk cId="4023956349" sldId="271"/>
            <ac:spMk id="2" creationId="{7DF76F76-952A-7FF5-935F-097BA847559B}"/>
          </ac:spMkLst>
        </pc:spChg>
        <pc:spChg chg="add mod">
          <ac:chgData name=". Admin" userId="7e0bf6ed0a7ef6f1" providerId="Windows Live" clId="Web-{017C66BD-E94C-4436-AC59-7FDE765F49F2}" dt="2023-05-15T03:32:49.377" v="367"/>
          <ac:spMkLst>
            <pc:docMk/>
            <pc:sldMk cId="4023956349" sldId="271"/>
            <ac:spMk id="3" creationId="{6D5A10EF-751F-3B04-BB93-B05107AAA673}"/>
          </ac:spMkLst>
        </pc:spChg>
      </pc:sldChg>
      <pc:sldChg chg="add del replId">
        <pc:chgData name=". Admin" userId="7e0bf6ed0a7ef6f1" providerId="Windows Live" clId="Web-{017C66BD-E94C-4436-AC59-7FDE765F49F2}" dt="2023-05-15T04:06:37.139" v="575"/>
        <pc:sldMkLst>
          <pc:docMk/>
          <pc:sldMk cId="1160847064" sldId="272"/>
        </pc:sldMkLst>
      </pc:sldChg>
      <pc:sldChg chg="modSp add del ord replId">
        <pc:chgData name=". Admin" userId="7e0bf6ed0a7ef6f1" providerId="Windows Live" clId="Web-{017C66BD-E94C-4436-AC59-7FDE765F49F2}" dt="2023-05-15T04:09:37.036" v="606"/>
        <pc:sldMkLst>
          <pc:docMk/>
          <pc:sldMk cId="3225558958" sldId="272"/>
        </pc:sldMkLst>
        <pc:spChg chg="mod">
          <ac:chgData name=". Admin" userId="7e0bf6ed0a7ef6f1" providerId="Windows Live" clId="Web-{017C66BD-E94C-4436-AC59-7FDE765F49F2}" dt="2023-05-15T04:07:09.250" v="580" actId="20577"/>
          <ac:spMkLst>
            <pc:docMk/>
            <pc:sldMk cId="3225558958" sldId="272"/>
            <ac:spMk id="2" creationId="{9C25E9A4-C492-44AF-6768-8960028B2B21}"/>
          </ac:spMkLst>
        </pc:spChg>
      </pc:sldChg>
      <pc:sldChg chg="addSp delSp modSp new modTransition">
        <pc:chgData name=". Admin" userId="7e0bf6ed0a7ef6f1" providerId="Windows Live" clId="Web-{017C66BD-E94C-4436-AC59-7FDE765F49F2}" dt="2023-05-15T04:09:43.427" v="608"/>
        <pc:sldMkLst>
          <pc:docMk/>
          <pc:sldMk cId="766257772" sldId="273"/>
        </pc:sldMkLst>
        <pc:spChg chg="mod">
          <ac:chgData name=". Admin" userId="7e0bf6ed0a7ef6f1" providerId="Windows Live" clId="Web-{017C66BD-E94C-4436-AC59-7FDE765F49F2}" dt="2023-05-15T04:09:02.848" v="595" actId="20577"/>
          <ac:spMkLst>
            <pc:docMk/>
            <pc:sldMk cId="766257772" sldId="273"/>
            <ac:spMk id="2" creationId="{9AD4BB80-98F7-0CA5-A449-CF7B472D7EFB}"/>
          </ac:spMkLst>
        </pc:spChg>
        <pc:spChg chg="del mod">
          <ac:chgData name=". Admin" userId="7e0bf6ed0a7ef6f1" providerId="Windows Live" clId="Web-{017C66BD-E94C-4436-AC59-7FDE765F49F2}" dt="2023-05-15T04:09:18.239" v="601"/>
          <ac:spMkLst>
            <pc:docMk/>
            <pc:sldMk cId="766257772" sldId="273"/>
            <ac:spMk id="3" creationId="{34D24C3B-3734-94CE-14D7-4133B21EA44F}"/>
          </ac:spMkLst>
        </pc:spChg>
        <pc:spChg chg="del mod">
          <ac:chgData name=". Admin" userId="7e0bf6ed0a7ef6f1" providerId="Windows Live" clId="Web-{017C66BD-E94C-4436-AC59-7FDE765F49F2}" dt="2023-05-15T04:09:16.551" v="598"/>
          <ac:spMkLst>
            <pc:docMk/>
            <pc:sldMk cId="766257772" sldId="273"/>
            <ac:spMk id="4" creationId="{13BD30B6-0186-DB0A-1F80-B3A859BC1E55}"/>
          </ac:spMkLst>
        </pc:spChg>
        <pc:spChg chg="add">
          <ac:chgData name=". Admin" userId="7e0bf6ed0a7ef6f1" providerId="Windows Live" clId="Web-{017C66BD-E94C-4436-AC59-7FDE765F49F2}" dt="2023-05-15T04:09:09.098" v="596"/>
          <ac:spMkLst>
            <pc:docMk/>
            <pc:sldMk cId="766257772" sldId="273"/>
            <ac:spMk id="6" creationId="{937D21B5-67FD-FE18-8C1D-15CFA8A4A16E}"/>
          </ac:spMkLst>
        </pc:spChg>
        <pc:spChg chg="add">
          <ac:chgData name=". Admin" userId="7e0bf6ed0a7ef6f1" providerId="Windows Live" clId="Web-{017C66BD-E94C-4436-AC59-7FDE765F49F2}" dt="2023-05-15T04:09:19.614" v="602"/>
          <ac:spMkLst>
            <pc:docMk/>
            <pc:sldMk cId="766257772" sldId="273"/>
            <ac:spMk id="8" creationId="{1A0E5C9A-8C68-BB6A-5B57-6BEE8CDEDEF1}"/>
          </ac:spMkLst>
        </pc:spChg>
        <pc:spChg chg="add del">
          <ac:chgData name=". Admin" userId="7e0bf6ed0a7ef6f1" providerId="Windows Live" clId="Web-{017C66BD-E94C-4436-AC59-7FDE765F49F2}" dt="2023-05-15T04:09:31.380" v="604"/>
          <ac:spMkLst>
            <pc:docMk/>
            <pc:sldMk cId="766257772" sldId="273"/>
            <ac:spMk id="10" creationId="{39D4F7E1-8254-70E8-CEA6-A01F68DD4CA8}"/>
          </ac:spMkLst>
        </pc:spChg>
        <pc:spChg chg="add">
          <ac:chgData name=". Admin" userId="7e0bf6ed0a7ef6f1" providerId="Windows Live" clId="Web-{017C66BD-E94C-4436-AC59-7FDE765F49F2}" dt="2023-05-15T04:09:33.224" v="605"/>
          <ac:spMkLst>
            <pc:docMk/>
            <pc:sldMk cId="766257772" sldId="273"/>
            <ac:spMk id="12" creationId="{3A793A86-DA02-69D6-97A4-EFBE58803195}"/>
          </ac:spMkLst>
        </pc:spChg>
      </pc:sldChg>
      <pc:sldChg chg="add del replId">
        <pc:chgData name=". Admin" userId="7e0bf6ed0a7ef6f1" providerId="Windows Live" clId="Web-{017C66BD-E94C-4436-AC59-7FDE765F49F2}" dt="2023-05-15T04:07:49.064" v="584"/>
        <pc:sldMkLst>
          <pc:docMk/>
          <pc:sldMk cId="2824120393" sldId="273"/>
        </pc:sldMkLst>
      </pc:sldChg>
      <pc:sldMasterChg chg="del delSldLayout">
        <pc:chgData name=". Admin" userId="7e0bf6ed0a7ef6f1" providerId="Windows Live" clId="Web-{017C66BD-E94C-4436-AC59-7FDE765F49F2}" dt="2023-05-15T03:42:52.258" v="425"/>
        <pc:sldMasterMkLst>
          <pc:docMk/>
          <pc:sldMasterMk cId="2522415011" sldId="2147483672"/>
        </pc:sldMasterMkLst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3694313516" sldId="2147483673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1641155809" sldId="2147483674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1302736117" sldId="2147483675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1415110354" sldId="2147483676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3644889724" sldId="2147483677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1192806630" sldId="2147483678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2506597016" sldId="2147483679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3892359228" sldId="2147483680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1073348621" sldId="2147483681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2270216167" sldId="2147483682"/>
          </pc:sldLayoutMkLst>
        </pc:sldLayoutChg>
        <pc:sldLayoutChg chg="del">
          <pc:chgData name=". Admin" userId="7e0bf6ed0a7ef6f1" providerId="Windows Live" clId="Web-{017C66BD-E94C-4436-AC59-7FDE765F49F2}" dt="2023-05-15T03:42:52.258" v="425"/>
          <pc:sldLayoutMkLst>
            <pc:docMk/>
            <pc:sldMasterMk cId="2522415011" sldId="2147483672"/>
            <pc:sldLayoutMk cId="2056862366" sldId="2147483683"/>
          </pc:sldLayoutMkLst>
        </pc:sldLayoutChg>
      </pc:sldMasterChg>
      <pc:sldMasterChg chg="add addSldLayout modSldLayout">
        <pc:chgData name=". Admin" userId="7e0bf6ed0a7ef6f1" providerId="Windows Live" clId="Web-{017C66BD-E94C-4436-AC59-7FDE765F49F2}" dt="2023-05-15T03:42:52.258" v="425"/>
        <pc:sldMasterMkLst>
          <pc:docMk/>
          <pc:sldMasterMk cId="2505319708" sldId="2147483684"/>
        </pc:sldMasterMkLst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881200117" sldId="2147483685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2336181306" sldId="2147483686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3132843399" sldId="2147483687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3798710778" sldId="2147483688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2501657710" sldId="2147483689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2334978309" sldId="2147483690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560835450" sldId="2147483691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3139992337" sldId="2147483692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953482333" sldId="2147483693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2410211334" sldId="2147483694"/>
          </pc:sldLayoutMkLst>
        </pc:sldLayoutChg>
        <pc:sldLayoutChg chg="add mod replId">
          <pc:chgData name=". Admin" userId="7e0bf6ed0a7ef6f1" providerId="Windows Live" clId="Web-{017C66BD-E94C-4436-AC59-7FDE765F49F2}" dt="2023-05-15T03:42:52.258" v="425"/>
          <pc:sldLayoutMkLst>
            <pc:docMk/>
            <pc:sldMasterMk cId="2505319708" sldId="2147483684"/>
            <pc:sldLayoutMk cId="2988221326" sldId="2147483695"/>
          </pc:sldLayoutMkLst>
        </pc:sldLayoutChg>
      </pc:sldMasterChg>
    </pc:docChg>
  </pc:docChgLst>
  <pc:docChgLst>
    <pc:chgData name=". Admin" userId="7e0bf6ed0a7ef6f1" providerId="Windows Live" clId="Web-{A9F14A35-07D2-44B2-8393-D5AF52B1FE73}"/>
    <pc:docChg chg="modSld">
      <pc:chgData name=". Admin" userId="7e0bf6ed0a7ef6f1" providerId="Windows Live" clId="Web-{A9F14A35-07D2-44B2-8393-D5AF52B1FE73}" dt="2023-05-16T07:12:58.211" v="78"/>
      <pc:docMkLst>
        <pc:docMk/>
      </pc:docMkLst>
      <pc:sldChg chg="addSp modSp">
        <pc:chgData name=". Admin" userId="7e0bf6ed0a7ef6f1" providerId="Windows Live" clId="Web-{A9F14A35-07D2-44B2-8393-D5AF52B1FE73}" dt="2023-05-16T07:04:38.976" v="55"/>
        <pc:sldMkLst>
          <pc:docMk/>
          <pc:sldMk cId="1646180505" sldId="265"/>
        </pc:sldMkLst>
        <pc:spChg chg="mod">
          <ac:chgData name=". Admin" userId="7e0bf6ed0a7ef6f1" providerId="Windows Live" clId="Web-{A9F14A35-07D2-44B2-8393-D5AF52B1FE73}" dt="2023-05-16T07:04:06.788" v="49" actId="14100"/>
          <ac:spMkLst>
            <pc:docMk/>
            <pc:sldMk cId="1646180505" sldId="265"/>
            <ac:spMk id="4" creationId="{AC44DB56-4159-29A1-11BF-6D531C68DAD5}"/>
          </ac:spMkLst>
        </pc:spChg>
        <pc:spChg chg="add mod">
          <ac:chgData name=". Admin" userId="7e0bf6ed0a7ef6f1" providerId="Windows Live" clId="Web-{A9F14A35-07D2-44B2-8393-D5AF52B1FE73}" dt="2023-05-16T07:04:38.976" v="55"/>
          <ac:spMkLst>
            <pc:docMk/>
            <pc:sldMk cId="1646180505" sldId="265"/>
            <ac:spMk id="6" creationId="{7894CCE3-4635-0FE0-4267-7D9C3925AC0C}"/>
          </ac:spMkLst>
        </pc:spChg>
      </pc:sldChg>
      <pc:sldChg chg="addSp delSp modSp">
        <pc:chgData name=". Admin" userId="7e0bf6ed0a7ef6f1" providerId="Windows Live" clId="Web-{A9F14A35-07D2-44B2-8393-D5AF52B1FE73}" dt="2023-05-16T07:12:58.211" v="78"/>
        <pc:sldMkLst>
          <pc:docMk/>
          <pc:sldMk cId="3077810987" sldId="268"/>
        </pc:sldMkLst>
        <pc:spChg chg="add del mod">
          <ac:chgData name=". Admin" userId="7e0bf6ed0a7ef6f1" providerId="Windows Live" clId="Web-{A9F14A35-07D2-44B2-8393-D5AF52B1FE73}" dt="2023-05-16T07:12:51.101" v="74"/>
          <ac:spMkLst>
            <pc:docMk/>
            <pc:sldMk cId="3077810987" sldId="268"/>
            <ac:spMk id="2" creationId="{C2CAD2FE-2525-0CC4-1F12-1D90EDB043C9}"/>
          </ac:spMkLst>
        </pc:spChg>
        <pc:spChg chg="add del mod">
          <ac:chgData name=". Admin" userId="7e0bf6ed0a7ef6f1" providerId="Windows Live" clId="Web-{A9F14A35-07D2-44B2-8393-D5AF52B1FE73}" dt="2023-05-16T07:12:52.758" v="75"/>
          <ac:spMkLst>
            <pc:docMk/>
            <pc:sldMk cId="3077810987" sldId="268"/>
            <ac:spMk id="5" creationId="{32A974B4-308B-2881-8C13-7C4E49BD54AB}"/>
          </ac:spMkLst>
        </pc:spChg>
        <pc:spChg chg="add del mod">
          <ac:chgData name=". Admin" userId="7e0bf6ed0a7ef6f1" providerId="Windows Live" clId="Web-{A9F14A35-07D2-44B2-8393-D5AF52B1FE73}" dt="2023-05-16T07:12:54.180" v="76"/>
          <ac:spMkLst>
            <pc:docMk/>
            <pc:sldMk cId="3077810987" sldId="268"/>
            <ac:spMk id="6" creationId="{37047C88-DD05-CA79-74A8-81487AED311E}"/>
          </ac:spMkLst>
        </pc:spChg>
        <pc:spChg chg="add del mod">
          <ac:chgData name=". Admin" userId="7e0bf6ed0a7ef6f1" providerId="Windows Live" clId="Web-{A9F14A35-07D2-44B2-8393-D5AF52B1FE73}" dt="2023-05-16T07:12:56.274" v="77"/>
          <ac:spMkLst>
            <pc:docMk/>
            <pc:sldMk cId="3077810987" sldId="268"/>
            <ac:spMk id="7" creationId="{BE2B8FA0-AD2A-B498-F333-6821313944DF}"/>
          </ac:spMkLst>
        </pc:spChg>
        <pc:spChg chg="add del mod">
          <ac:chgData name=". Admin" userId="7e0bf6ed0a7ef6f1" providerId="Windows Live" clId="Web-{A9F14A35-07D2-44B2-8393-D5AF52B1FE73}" dt="2023-05-16T07:12:58.211" v="78"/>
          <ac:spMkLst>
            <pc:docMk/>
            <pc:sldMk cId="3077810987" sldId="268"/>
            <ac:spMk id="8" creationId="{E58C2A42-1F8A-B2B8-4CF2-353AA9C2D2DB}"/>
          </ac:spMkLst>
        </pc:spChg>
      </pc:sldChg>
      <pc:sldChg chg="modSp">
        <pc:chgData name=". Admin" userId="7e0bf6ed0a7ef6f1" providerId="Windows Live" clId="Web-{A9F14A35-07D2-44B2-8393-D5AF52B1FE73}" dt="2023-05-16T07:03:42.115" v="43" actId="1076"/>
        <pc:sldMkLst>
          <pc:docMk/>
          <pc:sldMk cId="1658710874" sldId="269"/>
        </pc:sldMkLst>
        <pc:spChg chg="mod">
          <ac:chgData name=". Admin" userId="7e0bf6ed0a7ef6f1" providerId="Windows Live" clId="Web-{A9F14A35-07D2-44B2-8393-D5AF52B1FE73}" dt="2023-05-16T07:03:42.115" v="43" actId="1076"/>
          <ac:spMkLst>
            <pc:docMk/>
            <pc:sldMk cId="1658710874" sldId="269"/>
            <ac:spMk id="7" creationId="{0102AC5C-3A15-27F8-0D36-BB2BA83F24CA}"/>
          </ac:spMkLst>
        </pc:spChg>
        <pc:spChg chg="mod">
          <ac:chgData name=". Admin" userId="7e0bf6ed0a7ef6f1" providerId="Windows Live" clId="Web-{A9F14A35-07D2-44B2-8393-D5AF52B1FE73}" dt="2023-05-16T07:03:28.255" v="40" actId="1076"/>
          <ac:spMkLst>
            <pc:docMk/>
            <pc:sldMk cId="1658710874" sldId="269"/>
            <ac:spMk id="8" creationId="{8762B3D4-4DF8-A657-2B82-5828FD852410}"/>
          </ac:spMkLst>
        </pc:spChg>
        <pc:spChg chg="mod">
          <ac:chgData name=". Admin" userId="7e0bf6ed0a7ef6f1" providerId="Windows Live" clId="Web-{A9F14A35-07D2-44B2-8393-D5AF52B1FE73}" dt="2023-05-16T07:03:38.646" v="42" actId="1076"/>
          <ac:spMkLst>
            <pc:docMk/>
            <pc:sldMk cId="1658710874" sldId="269"/>
            <ac:spMk id="11" creationId="{36F50A15-6334-7F92-E21C-4ECB58EDA948}"/>
          </ac:spMkLst>
        </pc:spChg>
        <pc:spChg chg="mod">
          <ac:chgData name=". Admin" userId="7e0bf6ed0a7ef6f1" providerId="Windows Live" clId="Web-{A9F14A35-07D2-44B2-8393-D5AF52B1FE73}" dt="2023-05-16T07:03:35.959" v="41" actId="14100"/>
          <ac:spMkLst>
            <pc:docMk/>
            <pc:sldMk cId="1658710874" sldId="269"/>
            <ac:spMk id="12" creationId="{4F241C43-65F7-6457-F44E-9A3E58D3C080}"/>
          </ac:spMkLst>
        </pc:spChg>
      </pc:sldChg>
      <pc:sldChg chg="modSp">
        <pc:chgData name=". Admin" userId="7e0bf6ed0a7ef6f1" providerId="Windows Live" clId="Web-{A9F14A35-07D2-44B2-8393-D5AF52B1FE73}" dt="2023-05-16T07:01:22.861" v="9" actId="20577"/>
        <pc:sldMkLst>
          <pc:docMk/>
          <pc:sldMk cId="4023956349" sldId="271"/>
        </pc:sldMkLst>
        <pc:spChg chg="mod">
          <ac:chgData name=". Admin" userId="7e0bf6ed0a7ef6f1" providerId="Windows Live" clId="Web-{A9F14A35-07D2-44B2-8393-D5AF52B1FE73}" dt="2023-05-16T07:01:22.861" v="9" actId="20577"/>
          <ac:spMkLst>
            <pc:docMk/>
            <pc:sldMk cId="4023956349" sldId="271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1:18.423" v="7" actId="20577"/>
        <pc:sldMkLst>
          <pc:docMk/>
          <pc:sldMk cId="3180589500" sldId="274"/>
        </pc:sldMkLst>
        <pc:spChg chg="mod">
          <ac:chgData name=". Admin" userId="7e0bf6ed0a7ef6f1" providerId="Windows Live" clId="Web-{A9F14A35-07D2-44B2-8393-D5AF52B1FE73}" dt="2023-05-16T07:01:18.423" v="7" actId="20577"/>
          <ac:spMkLst>
            <pc:docMk/>
            <pc:sldMk cId="3180589500" sldId="274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1:09.048" v="5" actId="20577"/>
        <pc:sldMkLst>
          <pc:docMk/>
          <pc:sldMk cId="3013907667" sldId="275"/>
        </pc:sldMkLst>
        <pc:spChg chg="mod">
          <ac:chgData name=". Admin" userId="7e0bf6ed0a7ef6f1" providerId="Windows Live" clId="Web-{A9F14A35-07D2-44B2-8393-D5AF52B1FE73}" dt="2023-05-16T07:01:09.048" v="5" actId="20577"/>
          <ac:spMkLst>
            <pc:docMk/>
            <pc:sldMk cId="3013907667" sldId="275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2:34.082" v="35" actId="1076"/>
        <pc:sldMkLst>
          <pc:docMk/>
          <pc:sldMk cId="3450076913" sldId="281"/>
        </pc:sldMkLst>
        <pc:spChg chg="mod">
          <ac:chgData name=". Admin" userId="7e0bf6ed0a7ef6f1" providerId="Windows Live" clId="Web-{A9F14A35-07D2-44B2-8393-D5AF52B1FE73}" dt="2023-05-16T07:02:34.082" v="35" actId="1076"/>
          <ac:spMkLst>
            <pc:docMk/>
            <pc:sldMk cId="3450076913" sldId="281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2:05.972" v="28" actId="20577"/>
        <pc:sldMkLst>
          <pc:docMk/>
          <pc:sldMk cId="1186419282" sldId="282"/>
        </pc:sldMkLst>
        <pc:spChg chg="mod">
          <ac:chgData name=". Admin" userId="7e0bf6ed0a7ef6f1" providerId="Windows Live" clId="Web-{A9F14A35-07D2-44B2-8393-D5AF52B1FE73}" dt="2023-05-16T07:02:05.972" v="28" actId="20577"/>
          <ac:spMkLst>
            <pc:docMk/>
            <pc:sldMk cId="1186419282" sldId="282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2:11.956" v="30" actId="20577"/>
        <pc:sldMkLst>
          <pc:docMk/>
          <pc:sldMk cId="784798587" sldId="283"/>
        </pc:sldMkLst>
        <pc:spChg chg="mod">
          <ac:chgData name=". Admin" userId="7e0bf6ed0a7ef6f1" providerId="Windows Live" clId="Web-{A9F14A35-07D2-44B2-8393-D5AF52B1FE73}" dt="2023-05-16T07:02:11.956" v="30" actId="20577"/>
          <ac:spMkLst>
            <pc:docMk/>
            <pc:sldMk cId="784798587" sldId="283"/>
            <ac:spMk id="2" creationId="{7DF76F76-952A-7FF5-935F-097BA847559B}"/>
          </ac:spMkLst>
        </pc:spChg>
      </pc:sldChg>
      <pc:sldChg chg="modSp">
        <pc:chgData name=". Admin" userId="7e0bf6ed0a7ef6f1" providerId="Windows Live" clId="Web-{A9F14A35-07D2-44B2-8393-D5AF52B1FE73}" dt="2023-05-16T07:02:16.191" v="32" actId="1076"/>
        <pc:sldMkLst>
          <pc:docMk/>
          <pc:sldMk cId="1159293630" sldId="284"/>
        </pc:sldMkLst>
        <pc:spChg chg="mod">
          <ac:chgData name=". Admin" userId="7e0bf6ed0a7ef6f1" providerId="Windows Live" clId="Web-{A9F14A35-07D2-44B2-8393-D5AF52B1FE73}" dt="2023-05-16T07:02:16.191" v="32" actId="1076"/>
          <ac:spMkLst>
            <pc:docMk/>
            <pc:sldMk cId="1159293630" sldId="284"/>
            <ac:spMk id="2" creationId="{7DF76F76-952A-7FF5-935F-097BA847559B}"/>
          </ac:spMkLst>
        </pc:spChg>
      </pc:sldChg>
    </pc:docChg>
  </pc:docChgLst>
  <pc:docChgLst>
    <pc:chgData name=". Admin" userId="7e0bf6ed0a7ef6f1" providerId="Windows Live" clId="Web-{362A28A2-4E30-438C-87C2-482CA6B4D6E5}"/>
    <pc:docChg chg="addSld modSld addMainMaster delMainMaster">
      <pc:chgData name=". Admin" userId="7e0bf6ed0a7ef6f1" providerId="Windows Live" clId="Web-{362A28A2-4E30-438C-87C2-482CA6B4D6E5}" dt="2023-05-12T11:32:23.526" v="297"/>
      <pc:docMkLst>
        <pc:docMk/>
      </pc:docMkLst>
      <pc:sldChg chg="addSp modSp mod modClrScheme chgLayout">
        <pc:chgData name=". Admin" userId="7e0bf6ed0a7ef6f1" providerId="Windows Live" clId="Web-{362A28A2-4E30-438C-87C2-482CA6B4D6E5}" dt="2023-05-12T11:27:24.703" v="153"/>
        <pc:sldMkLst>
          <pc:docMk/>
          <pc:sldMk cId="109857222" sldId="256"/>
        </pc:sldMkLst>
        <pc:spChg chg="mod ord">
          <ac:chgData name=". Admin" userId="7e0bf6ed0a7ef6f1" providerId="Windows Live" clId="Web-{362A28A2-4E30-438C-87C2-482CA6B4D6E5}" dt="2023-05-12T11:26:02.653" v="1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. Admin" userId="7e0bf6ed0a7ef6f1" providerId="Windows Live" clId="Web-{362A28A2-4E30-438C-87C2-482CA6B4D6E5}" dt="2023-05-12T11:26:02.653" v="124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. Admin" userId="7e0bf6ed0a7ef6f1" providerId="Windows Live" clId="Web-{362A28A2-4E30-438C-87C2-482CA6B4D6E5}" dt="2023-05-12T11:27:24.703" v="153"/>
          <ac:graphicFrameMkLst>
            <pc:docMk/>
            <pc:sldMk cId="109857222" sldId="256"/>
            <ac:graphicFrameMk id="4" creationId="{BD468610-72CA-CB2D-88D6-E7BE4DE7E472}"/>
          </ac:graphicFrameMkLst>
        </pc:graphicFrameChg>
      </pc:sldChg>
      <pc:sldChg chg="addSp delSp modSp new mod modClrScheme chgLayout">
        <pc:chgData name=". Admin" userId="7e0bf6ed0a7ef6f1" providerId="Windows Live" clId="Web-{362A28A2-4E30-438C-87C2-482CA6B4D6E5}" dt="2023-05-12T11:31:40.119" v="294"/>
        <pc:sldMkLst>
          <pc:docMk/>
          <pc:sldMk cId="2654660961" sldId="257"/>
        </pc:sldMkLst>
        <pc:spChg chg="mod ord">
          <ac:chgData name=". Admin" userId="7e0bf6ed0a7ef6f1" providerId="Windows Live" clId="Web-{362A28A2-4E30-438C-87C2-482CA6B4D6E5}" dt="2023-05-12T11:27:38.407" v="156" actId="1076"/>
          <ac:spMkLst>
            <pc:docMk/>
            <pc:sldMk cId="2654660961" sldId="257"/>
            <ac:spMk id="2" creationId="{6CC2BE1B-F8EB-7C1B-54B8-A58B2C1E675B}"/>
          </ac:spMkLst>
        </pc:spChg>
        <pc:spChg chg="mod ord">
          <ac:chgData name=". Admin" userId="7e0bf6ed0a7ef6f1" providerId="Windows Live" clId="Web-{362A28A2-4E30-438C-87C2-482CA6B4D6E5}" dt="2023-05-12T11:29:56.818" v="232" actId="20577"/>
          <ac:spMkLst>
            <pc:docMk/>
            <pc:sldMk cId="2654660961" sldId="257"/>
            <ac:spMk id="3" creationId="{E1B72FBF-781A-6913-6E4F-DDF7EE07F374}"/>
          </ac:spMkLst>
        </pc:spChg>
        <pc:spChg chg="del mod">
          <ac:chgData name=". Admin" userId="7e0bf6ed0a7ef6f1" providerId="Windows Live" clId="Web-{362A28A2-4E30-438C-87C2-482CA6B4D6E5}" dt="2023-05-12T11:22:40.833" v="106"/>
          <ac:spMkLst>
            <pc:docMk/>
            <pc:sldMk cId="2654660961" sldId="257"/>
            <ac:spMk id="4" creationId="{29B0A7D7-117A-62AC-1A8A-4D66A4ABA884}"/>
          </ac:spMkLst>
        </pc:spChg>
        <pc:graphicFrameChg chg="add mod modGraphic">
          <ac:chgData name=". Admin" userId="7e0bf6ed0a7ef6f1" providerId="Windows Live" clId="Web-{362A28A2-4E30-438C-87C2-482CA6B4D6E5}" dt="2023-05-12T11:31:40.119" v="294"/>
          <ac:graphicFrameMkLst>
            <pc:docMk/>
            <pc:sldMk cId="2654660961" sldId="257"/>
            <ac:graphicFrameMk id="6" creationId="{F7854630-6310-75A2-905E-44E576761879}"/>
          </ac:graphicFrameMkLst>
        </pc:graphicFrameChg>
      </pc:sldChg>
      <pc:sldChg chg="addSp delSp modSp new mod modClrScheme chgLayout">
        <pc:chgData name=". Admin" userId="7e0bf6ed0a7ef6f1" providerId="Windows Live" clId="Web-{362A28A2-4E30-438C-87C2-482CA6B4D6E5}" dt="2023-05-12T11:32:23.526" v="297"/>
        <pc:sldMkLst>
          <pc:docMk/>
          <pc:sldMk cId="906873122" sldId="258"/>
        </pc:sldMkLst>
        <pc:spChg chg="add del mod ord">
          <ac:chgData name=". Admin" userId="7e0bf6ed0a7ef6f1" providerId="Windows Live" clId="Web-{362A28A2-4E30-438C-87C2-482CA6B4D6E5}" dt="2023-05-12T11:32:15.635" v="296"/>
          <ac:spMkLst>
            <pc:docMk/>
            <pc:sldMk cId="906873122" sldId="258"/>
            <ac:spMk id="2" creationId="{8214B3CB-E4B0-42EA-C71F-B14814310D51}"/>
          </ac:spMkLst>
        </pc:spChg>
        <pc:spChg chg="del mod ord">
          <ac:chgData name=". Admin" userId="7e0bf6ed0a7ef6f1" providerId="Windows Live" clId="Web-{362A28A2-4E30-438C-87C2-482CA6B4D6E5}" dt="2023-05-12T11:32:23.526" v="297"/>
          <ac:spMkLst>
            <pc:docMk/>
            <pc:sldMk cId="906873122" sldId="258"/>
            <ac:spMk id="3" creationId="{7DAD4594-31CC-694E-3D1B-FF7E69AA105B}"/>
          </ac:spMkLst>
        </pc:spChg>
        <pc:graphicFrameChg chg="add mod ord modGraphic">
          <ac:chgData name=". Admin" userId="7e0bf6ed0a7ef6f1" providerId="Windows Live" clId="Web-{362A28A2-4E30-438C-87C2-482CA6B4D6E5}" dt="2023-05-12T11:32:23.526" v="297"/>
          <ac:graphicFrameMkLst>
            <pc:docMk/>
            <pc:sldMk cId="906873122" sldId="258"/>
            <ac:graphicFrameMk id="4" creationId="{FA9991A5-6DCF-436B-EC1B-1EF4086B96F2}"/>
          </ac:graphicFrameMkLst>
        </pc:graphicFrameChg>
      </pc:sldChg>
      <pc:sldMasterChg chg="del delSldLayout">
        <pc:chgData name=". Admin" userId="7e0bf6ed0a7ef6f1" providerId="Windows Live" clId="Web-{362A28A2-4E30-438C-87C2-482CA6B4D6E5}" dt="2023-05-12T11:26:02.653" v="124"/>
        <pc:sldMasterMkLst>
          <pc:docMk/>
          <pc:sldMasterMk cId="2460954070" sldId="2147483660"/>
        </pc:sldMasterMkLst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. Admin" userId="7e0bf6ed0a7ef6f1" providerId="Windows Live" clId="Web-{362A28A2-4E30-438C-87C2-482CA6B4D6E5}" dt="2023-05-12T11:26:02.653" v="1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. Admin" userId="7e0bf6ed0a7ef6f1" providerId="Windows Live" clId="Web-{362A28A2-4E30-438C-87C2-482CA6B4D6E5}" dt="2023-05-12T11:26:02.653" v="124"/>
        <pc:sldMasterMkLst>
          <pc:docMk/>
          <pc:sldMasterMk cId="2522415011" sldId="2147483672"/>
        </pc:sldMasterMkLst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3694313516" sldId="2147483673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1641155809" sldId="2147483674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1302736117" sldId="2147483675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1415110354" sldId="2147483676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3644889724" sldId="2147483677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1192806630" sldId="2147483678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2506597016" sldId="2147483679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3892359228" sldId="2147483680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1073348621" sldId="2147483681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2270216167" sldId="2147483682"/>
          </pc:sldLayoutMkLst>
        </pc:sldLayoutChg>
        <pc:sldLayoutChg chg="add mod replId">
          <pc:chgData name=". Admin" userId="7e0bf6ed0a7ef6f1" providerId="Windows Live" clId="Web-{362A28A2-4E30-438C-87C2-482CA6B4D6E5}" dt="2023-05-12T11:26:02.653" v="124"/>
          <pc:sldLayoutMkLst>
            <pc:docMk/>
            <pc:sldMasterMk cId="2522415011" sldId="2147483672"/>
            <pc:sldLayoutMk cId="2056862366" sldId="2147483683"/>
          </pc:sldLayoutMkLst>
        </pc:sldLayoutChg>
      </pc:sldMasterChg>
    </pc:docChg>
  </pc:docChgLst>
  <pc:docChgLst>
    <pc:chgData name=". Admin" userId="7e0bf6ed0a7ef6f1" providerId="Windows Live" clId="Web-{9FA51AAF-6414-4866-A7BF-33374FB1C38A}"/>
    <pc:docChg chg="addSld delSld modSld">
      <pc:chgData name=". Admin" userId="7e0bf6ed0a7ef6f1" providerId="Windows Live" clId="Web-{9FA51AAF-6414-4866-A7BF-33374FB1C38A}" dt="2023-05-15T02:57:32.815" v="878" actId="20577"/>
      <pc:docMkLst>
        <pc:docMk/>
      </pc:docMkLst>
      <pc:sldChg chg="addSp delSp modSp">
        <pc:chgData name=". Admin" userId="7e0bf6ed0a7ef6f1" providerId="Windows Live" clId="Web-{9FA51AAF-6414-4866-A7BF-33374FB1C38A}" dt="2023-05-15T01:52:45.109" v="401" actId="1076"/>
        <pc:sldMkLst>
          <pc:docMk/>
          <pc:sldMk cId="903061094" sldId="259"/>
        </pc:sldMkLst>
        <pc:spChg chg="mod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2" creationId="{AE71AA0D-6EC1-A898-5C45-D58E9B71BCBB}"/>
          </ac:spMkLst>
        </pc:spChg>
        <pc:spChg chg="mod ord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3" creationId="{AABBCA74-4E34-9239-06FD-FDFE33B1318F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8" creationId="{DAF1966E-FD40-4A4A-B61B-C4DF7FA05F06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10" creationId="{047BFA19-D45E-416B-A404-7AF2F3F27017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12" creationId="{8E0105E7-23DB-4CF2-8258-FF47C7620F6E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14" creationId="{074B4F7D-14B2-478B-8BF5-01E4E0C5D263}"/>
          </ac:spMkLst>
        </pc:spChg>
        <pc:spChg chg="add del">
          <ac:chgData name=". Admin" userId="7e0bf6ed0a7ef6f1" providerId="Windows Live" clId="Web-{9FA51AAF-6414-4866-A7BF-33374FB1C38A}" dt="2023-05-15T01:26:41.560" v="104"/>
          <ac:spMkLst>
            <pc:docMk/>
            <pc:sldMk cId="903061094" sldId="259"/>
            <ac:spMk id="19" creationId="{743AA782-23D1-4521-8CAD-47662984AA08}"/>
          </ac:spMkLst>
        </pc:spChg>
        <pc:spChg chg="add del">
          <ac:chgData name=". Admin" userId="7e0bf6ed0a7ef6f1" providerId="Windows Live" clId="Web-{9FA51AAF-6414-4866-A7BF-33374FB1C38A}" dt="2023-05-15T01:26:41.560" v="104"/>
          <ac:spMkLst>
            <pc:docMk/>
            <pc:sldMk cId="903061094" sldId="259"/>
            <ac:spMk id="21" creationId="{650D18FE-0824-4A46-B22C-A86B52E5780A}"/>
          </ac:spMkLst>
        </pc:spChg>
        <pc:spChg chg="add del">
          <ac:chgData name=". Admin" userId="7e0bf6ed0a7ef6f1" providerId="Windows Live" clId="Web-{9FA51AAF-6414-4866-A7BF-33374FB1C38A}" dt="2023-05-15T01:26:49.685" v="106"/>
          <ac:spMkLst>
            <pc:docMk/>
            <pc:sldMk cId="903061094" sldId="259"/>
            <ac:spMk id="23" creationId="{A6D37EE4-EA1B-46EE-A54B-5233C63C9695}"/>
          </ac:spMkLst>
        </pc:spChg>
        <pc:spChg chg="add del">
          <ac:chgData name=". Admin" userId="7e0bf6ed0a7ef6f1" providerId="Windows Live" clId="Web-{9FA51AAF-6414-4866-A7BF-33374FB1C38A}" dt="2023-05-15T01:26:49.685" v="106"/>
          <ac:spMkLst>
            <pc:docMk/>
            <pc:sldMk cId="903061094" sldId="259"/>
            <ac:spMk id="24" creationId="{927D5270-6648-4CC1-8F78-48BE299CAC25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25" creationId="{281E2DF8-F6D8-4E5C-B76E-E082FD8C1FBD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26" creationId="{5116E49A-CA4D-4983-969D-19FE3C55F387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27" creationId="{57F6BDD4-E066-4008-8011-6CC31AEB4556}"/>
          </ac:spMkLst>
        </pc:spChg>
        <pc:spChg chg="add del">
          <ac:chgData name=". Admin" userId="7e0bf6ed0a7ef6f1" providerId="Windows Live" clId="Web-{9FA51AAF-6414-4866-A7BF-33374FB1C38A}" dt="2023-05-15T01:27:53.733" v="124"/>
          <ac:spMkLst>
            <pc:docMk/>
            <pc:sldMk cId="903061094" sldId="259"/>
            <ac:spMk id="28" creationId="{2711A8FB-68FC-45FC-B01E-38F809E2D439}"/>
          </ac:spMkLst>
        </pc:spChg>
        <pc:picChg chg="mod">
          <ac:chgData name=". Admin" userId="7e0bf6ed0a7ef6f1" providerId="Windows Live" clId="Web-{9FA51AAF-6414-4866-A7BF-33374FB1C38A}" dt="2023-05-15T01:52:45.109" v="401" actId="1076"/>
          <ac:picMkLst>
            <pc:docMk/>
            <pc:sldMk cId="903061094" sldId="259"/>
            <ac:picMk id="5" creationId="{C651B228-DA68-8E33-8E25-90FC534DC897}"/>
          </ac:picMkLst>
        </pc:picChg>
      </pc:sldChg>
      <pc:sldChg chg="addSp delSp modSp">
        <pc:chgData name=". Admin" userId="7e0bf6ed0a7ef6f1" providerId="Windows Live" clId="Web-{9FA51AAF-6414-4866-A7BF-33374FB1C38A}" dt="2023-05-15T01:30:21.018" v="172" actId="20577"/>
        <pc:sldMkLst>
          <pc:docMk/>
          <pc:sldMk cId="4152585197" sldId="260"/>
        </pc:sldMkLst>
        <pc:spChg chg="mod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2" creationId="{634DCEDE-0789-4593-AD29-CD6E83D3DF12}"/>
          </ac:spMkLst>
        </pc:spChg>
        <pc:spChg chg="mod">
          <ac:chgData name=". Admin" userId="7e0bf6ed0a7ef6f1" providerId="Windows Live" clId="Web-{9FA51AAF-6414-4866-A7BF-33374FB1C38A}" dt="2023-05-15T01:30:21.018" v="172" actId="20577"/>
          <ac:spMkLst>
            <pc:docMk/>
            <pc:sldMk cId="4152585197" sldId="260"/>
            <ac:spMk id="3" creationId="{95A7C4EE-6EE7-4D03-DE6B-02924DAB4B3C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8" creationId="{DAF1966E-FD40-4A4A-B61B-C4DF7FA05F06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10" creationId="{047BFA19-D45E-416B-A404-7AF2F3F27017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12" creationId="{8E0105E7-23DB-4CF2-8258-FF47C7620F6E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14" creationId="{074B4F7D-14B2-478B-8BF5-01E4E0C5D263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19" creationId="{DAF1966E-FD40-4A4A-B61B-C4DF7FA05F06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21" creationId="{047BFA19-D45E-416B-A404-7AF2F3F27017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23" creationId="{8E0105E7-23DB-4CF2-8258-FF47C7620F6E}"/>
          </ac:spMkLst>
        </pc:spChg>
        <pc:spChg chg="add del">
          <ac:chgData name=". Admin" userId="7e0bf6ed0a7ef6f1" providerId="Windows Live" clId="Web-{9FA51AAF-6414-4866-A7BF-33374FB1C38A}" dt="2023-05-15T01:29:53.189" v="136"/>
          <ac:spMkLst>
            <pc:docMk/>
            <pc:sldMk cId="4152585197" sldId="260"/>
            <ac:spMk id="25" creationId="{074B4F7D-14B2-478B-8BF5-01E4E0C5D263}"/>
          </ac:spMkLst>
        </pc:spChg>
      </pc:sldChg>
      <pc:sldChg chg="addSp delSp modSp new mod setBg modClrScheme delDesignElem modShow chgLayout">
        <pc:chgData name=". Admin" userId="7e0bf6ed0a7ef6f1" providerId="Windows Live" clId="Web-{9FA51AAF-6414-4866-A7BF-33374FB1C38A}" dt="2023-05-15T01:53:46.157" v="415" actId="14100"/>
        <pc:sldMkLst>
          <pc:docMk/>
          <pc:sldMk cId="1769580637" sldId="261"/>
        </pc:sldMkLst>
        <pc:spChg chg="mod ord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2" creationId="{9C25E9A4-C492-44AF-6768-8960028B2B21}"/>
          </ac:spMkLst>
        </pc:spChg>
        <pc:spChg chg="del mod ord">
          <ac:chgData name=". Admin" userId="7e0bf6ed0a7ef6f1" providerId="Windows Live" clId="Web-{9FA51AAF-6414-4866-A7BF-33374FB1C38A}" dt="2023-05-15T01:53:02.109" v="404"/>
          <ac:spMkLst>
            <pc:docMk/>
            <pc:sldMk cId="1769580637" sldId="261"/>
            <ac:spMk id="3" creationId="{94EFEA70-9D87-E474-3C73-CB77F08A4996}"/>
          </ac:spMkLst>
        </pc:spChg>
        <pc:spChg chg="add del mod ord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4" creationId="{ECE834E2-7A96-1AA7-E7DB-8681289FCEC9}"/>
          </ac:spMkLst>
        </pc:spChg>
        <pc:spChg chg="add mod">
          <ac:chgData name=". Admin" userId="7e0bf6ed0a7ef6f1" providerId="Windows Live" clId="Web-{9FA51AAF-6414-4866-A7BF-33374FB1C38A}" dt="2023-05-15T01:37:53.918" v="283" actId="20577"/>
          <ac:spMkLst>
            <pc:docMk/>
            <pc:sldMk cId="1769580637" sldId="261"/>
            <ac:spMk id="5" creationId="{F5BB699E-DBC2-60F1-D94D-01AB46250A46}"/>
          </ac:spMkLst>
        </pc:spChg>
        <pc:spChg chg="add mod">
          <ac:chgData name=". Admin" userId="7e0bf6ed0a7ef6f1" providerId="Windows Live" clId="Web-{9FA51AAF-6414-4866-A7BF-33374FB1C38A}" dt="2023-05-15T01:53:46.157" v="415" actId="14100"/>
          <ac:spMkLst>
            <pc:docMk/>
            <pc:sldMk cId="1769580637" sldId="261"/>
            <ac:spMk id="6" creationId="{F25722F9-9567-F9AD-715F-D376546486FF}"/>
          </ac:spMkLst>
        </pc:spChg>
        <pc:spChg chg="add del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8" creationId="{DAF1966E-FD40-4A4A-B61B-C4DF7FA05F06}"/>
          </ac:spMkLst>
        </pc:spChg>
        <pc:spChg chg="add del">
          <ac:chgData name=". Admin" userId="7e0bf6ed0a7ef6f1" providerId="Windows Live" clId="Web-{9FA51AAF-6414-4866-A7BF-33374FB1C38A}" dt="2023-05-15T01:23:31.072" v="94"/>
          <ac:spMkLst>
            <pc:docMk/>
            <pc:sldMk cId="1769580637" sldId="261"/>
            <ac:spMk id="9" creationId="{8CA06CD6-90CA-4C45-856C-6771339E1E22}"/>
          </ac:spMkLst>
        </pc:spChg>
        <pc:spChg chg="add del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10" creationId="{047BFA19-D45E-416B-A404-7AF2F3F27017}"/>
          </ac:spMkLst>
        </pc:spChg>
        <pc:spChg chg="add del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12" creationId="{8E0105E7-23DB-4CF2-8258-FF47C7620F6E}"/>
          </ac:spMkLst>
        </pc:spChg>
        <pc:spChg chg="add del">
          <ac:chgData name=". Admin" userId="7e0bf6ed0a7ef6f1" providerId="Windows Live" clId="Web-{9FA51AAF-6414-4866-A7BF-33374FB1C38A}" dt="2023-05-15T01:30:10.940" v="170"/>
          <ac:spMkLst>
            <pc:docMk/>
            <pc:sldMk cId="1769580637" sldId="261"/>
            <ac:spMk id="14" creationId="{074B4F7D-14B2-478B-8BF5-01E4E0C5D263}"/>
          </ac:spMkLst>
        </pc:spChg>
        <pc:cxnChg chg="add del">
          <ac:chgData name=". Admin" userId="7e0bf6ed0a7ef6f1" providerId="Windows Live" clId="Web-{9FA51AAF-6414-4866-A7BF-33374FB1C38A}" dt="2023-05-15T01:23:31.072" v="94"/>
          <ac:cxnSpMkLst>
            <pc:docMk/>
            <pc:sldMk cId="1769580637" sldId="261"/>
            <ac:cxnSpMk id="11" creationId="{5021601D-2758-4B15-A31C-FDA184C51B3A}"/>
          </ac:cxnSpMkLst>
        </pc:cxnChg>
      </pc:sldChg>
      <pc:sldChg chg="addSp delSp modSp new add del mod setBg">
        <pc:chgData name=". Admin" userId="7e0bf6ed0a7ef6f1" providerId="Windows Live" clId="Web-{9FA51AAF-6414-4866-A7BF-33374FB1C38A}" dt="2023-05-15T02:27:19.473" v="624" actId="1076"/>
        <pc:sldMkLst>
          <pc:docMk/>
          <pc:sldMk cId="2133238611" sldId="262"/>
        </pc:sldMkLst>
        <pc:spChg chg="del mod">
          <ac:chgData name=". Admin" userId="7e0bf6ed0a7ef6f1" providerId="Windows Live" clId="Web-{9FA51AAF-6414-4866-A7BF-33374FB1C38A}" dt="2023-05-15T01:51:24.326" v="391"/>
          <ac:spMkLst>
            <pc:docMk/>
            <pc:sldMk cId="2133238611" sldId="262"/>
            <ac:spMk id="2" creationId="{4D96C7C8-7DFE-3520-2176-352C7C322B69}"/>
          </ac:spMkLst>
        </pc:spChg>
        <pc:spChg chg="del mod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3" creationId="{E5812B36-509F-9AA7-2F8C-66A4EDC09B8C}"/>
          </ac:spMkLst>
        </pc:spChg>
        <pc:spChg chg="add mod">
          <ac:chgData name=". Admin" userId="7e0bf6ed0a7ef6f1" providerId="Windows Live" clId="Web-{9FA51AAF-6414-4866-A7BF-33374FB1C38A}" dt="2023-05-15T02:27:19.473" v="624" actId="1076"/>
          <ac:spMkLst>
            <pc:docMk/>
            <pc:sldMk cId="2133238611" sldId="262"/>
            <ac:spMk id="4" creationId="{AC44DB56-4159-29A1-11BF-6D531C68DAD5}"/>
          </ac:spMkLst>
        </pc:spChg>
        <pc:spChg chg="add mod">
          <ac:chgData name=". Admin" userId="7e0bf6ed0a7ef6f1" providerId="Windows Live" clId="Web-{9FA51AAF-6414-4866-A7BF-33374FB1C38A}" dt="2023-05-15T01:43:53.144" v="357" actId="20577"/>
          <ac:spMkLst>
            <pc:docMk/>
            <pc:sldMk cId="2133238611" sldId="262"/>
            <ac:spMk id="5" creationId="{83EC7954-113A-CB54-0995-D59696EFEC80}"/>
          </ac:spMkLst>
        </pc:spChg>
        <pc:spChg chg="add del mod">
          <ac:chgData name=". Admin" userId="7e0bf6ed0a7ef6f1" providerId="Windows Live" clId="Web-{9FA51AAF-6414-4866-A7BF-33374FB1C38A}" dt="2023-05-15T01:51:49.311" v="397"/>
          <ac:spMkLst>
            <pc:docMk/>
            <pc:sldMk cId="2133238611" sldId="262"/>
            <ac:spMk id="7" creationId="{4B61AF57-32C5-1C50-3511-5784149EA366}"/>
          </ac:spMkLst>
        </pc:spChg>
        <pc:spChg chg="add del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8" creationId="{DAF1966E-FD40-4A4A-B61B-C4DF7FA05F06}"/>
          </ac:spMkLst>
        </pc:spChg>
        <pc:spChg chg="add mod">
          <ac:chgData name=". Admin" userId="7e0bf6ed0a7ef6f1" providerId="Windows Live" clId="Web-{9FA51AAF-6414-4866-A7BF-33374FB1C38A}" dt="2023-05-15T01:53:53.157" v="417" actId="20577"/>
          <ac:spMkLst>
            <pc:docMk/>
            <pc:sldMk cId="2133238611" sldId="262"/>
            <ac:spMk id="9" creationId="{0B4E4ABB-C49E-9666-3011-E335C9C29A6D}"/>
          </ac:spMkLst>
        </pc:spChg>
        <pc:spChg chg="add del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10" creationId="{047BFA19-D45E-416B-A404-7AF2F3F27017}"/>
          </ac:spMkLst>
        </pc:spChg>
        <pc:spChg chg="add del">
          <ac:chgData name=". Admin" userId="7e0bf6ed0a7ef6f1" providerId="Windows Live" clId="Web-{9FA51AAF-6414-4866-A7BF-33374FB1C38A}" dt="2023-05-15T01:49:24.230" v="375"/>
          <ac:spMkLst>
            <pc:docMk/>
            <pc:sldMk cId="2133238611" sldId="262"/>
            <ac:spMk id="11" creationId="{48C60330-1657-5707-AEBD-119A297F7FCF}"/>
          </ac:spMkLst>
        </pc:spChg>
        <pc:spChg chg="add del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12" creationId="{8E0105E7-23DB-4CF2-8258-FF47C7620F6E}"/>
          </ac:spMkLst>
        </pc:spChg>
        <pc:spChg chg="add mod">
          <ac:chgData name=". Admin" userId="7e0bf6ed0a7ef6f1" providerId="Windows Live" clId="Web-{9FA51AAF-6414-4866-A7BF-33374FB1C38A}" dt="2023-05-15T01:51:30.139" v="392" actId="1076"/>
          <ac:spMkLst>
            <pc:docMk/>
            <pc:sldMk cId="2133238611" sldId="262"/>
            <ac:spMk id="13" creationId="{C5B02800-E1A3-BDF2-2E5E-0B6223B77571}"/>
          </ac:spMkLst>
        </pc:spChg>
        <pc:spChg chg="add del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14" creationId="{074B4F7D-14B2-478B-8BF5-01E4E0C5D263}"/>
          </ac:spMkLst>
        </pc:spChg>
        <pc:spChg chg="add mod">
          <ac:chgData name=". Admin" userId="7e0bf6ed0a7ef6f1" providerId="Windows Live" clId="Web-{9FA51AAF-6414-4866-A7BF-33374FB1C38A}" dt="2023-05-15T01:51:59.764" v="399" actId="20577"/>
          <ac:spMkLst>
            <pc:docMk/>
            <pc:sldMk cId="2133238611" sldId="262"/>
            <ac:spMk id="15" creationId="{EED194AB-ED3A-EF9A-F969-BDDDC9ED6D12}"/>
          </ac:spMkLst>
        </pc:spChg>
        <pc:spChg chg="add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19" creationId="{5463EB0A-3D7C-4AA5-BFA5-8EE5B4BA5624}"/>
          </ac:spMkLst>
        </pc:spChg>
        <pc:spChg chg="add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21" creationId="{7945AD00-F967-454D-A4B2-39ABA5C88C20}"/>
          </ac:spMkLst>
        </pc:spChg>
        <pc:spChg chg="add">
          <ac:chgData name=". Admin" userId="7e0bf6ed0a7ef6f1" providerId="Windows Live" clId="Web-{9FA51AAF-6414-4866-A7BF-33374FB1C38A}" dt="2023-05-15T01:32:34.427" v="221"/>
          <ac:spMkLst>
            <pc:docMk/>
            <pc:sldMk cId="2133238611" sldId="262"/>
            <ac:spMk id="23" creationId="{E9BC5B79-B912-427C-8219-E3E50943FCDE}"/>
          </ac:spMkLst>
        </pc:spChg>
        <pc:picChg chg="add mod">
          <ac:chgData name=". Admin" userId="7e0bf6ed0a7ef6f1" providerId="Windows Live" clId="Web-{9FA51AAF-6414-4866-A7BF-33374FB1C38A}" dt="2023-05-15T01:58:58.867" v="457" actId="14100"/>
          <ac:picMkLst>
            <pc:docMk/>
            <pc:sldMk cId="2133238611" sldId="262"/>
            <ac:picMk id="16" creationId="{35DB3EBD-A8BC-6B89-E72C-003E5758AF2B}"/>
          </ac:picMkLst>
        </pc:picChg>
        <pc:picChg chg="add del mod">
          <ac:chgData name=". Admin" userId="7e0bf6ed0a7ef6f1" providerId="Windows Live" clId="Web-{9FA51AAF-6414-4866-A7BF-33374FB1C38A}" dt="2023-05-15T01:56:42.739" v="426"/>
          <ac:picMkLst>
            <pc:docMk/>
            <pc:sldMk cId="2133238611" sldId="262"/>
            <ac:picMk id="17" creationId="{715A4C57-8912-18E5-93C9-0CEBF10042A0}"/>
          </ac:picMkLst>
        </pc:picChg>
        <pc:picChg chg="add mod">
          <ac:chgData name=". Admin" userId="7e0bf6ed0a7ef6f1" providerId="Windows Live" clId="Web-{9FA51AAF-6414-4866-A7BF-33374FB1C38A}" dt="2023-05-15T01:58:55.867" v="456" actId="14100"/>
          <ac:picMkLst>
            <pc:docMk/>
            <pc:sldMk cId="2133238611" sldId="262"/>
            <ac:picMk id="18" creationId="{111A7092-FEF3-4E87-62EB-68EB2497FA16}"/>
          </ac:picMkLst>
        </pc:picChg>
      </pc:sldChg>
      <pc:sldChg chg="modSp new del">
        <pc:chgData name=". Admin" userId="7e0bf6ed0a7ef6f1" providerId="Windows Live" clId="Web-{9FA51AAF-6414-4866-A7BF-33374FB1C38A}" dt="2023-05-15T01:29:52.252" v="135"/>
        <pc:sldMkLst>
          <pc:docMk/>
          <pc:sldMk cId="3771659766" sldId="262"/>
        </pc:sldMkLst>
        <pc:spChg chg="mod">
          <ac:chgData name=". Admin" userId="7e0bf6ed0a7ef6f1" providerId="Windows Live" clId="Web-{9FA51AAF-6414-4866-A7BF-33374FB1C38A}" dt="2023-05-15T01:29:48.798" v="132" actId="20577"/>
          <ac:spMkLst>
            <pc:docMk/>
            <pc:sldMk cId="3771659766" sldId="262"/>
            <ac:spMk id="2" creationId="{D782EA80-B5CF-E40B-59D2-440A28545CE2}"/>
          </ac:spMkLst>
        </pc:spChg>
      </pc:sldChg>
      <pc:sldChg chg="delSp new del mod modClrScheme chgLayout">
        <pc:chgData name=". Admin" userId="7e0bf6ed0a7ef6f1" providerId="Windows Live" clId="Web-{9FA51AAF-6414-4866-A7BF-33374FB1C38A}" dt="2023-05-15T01:59:05.383" v="458"/>
        <pc:sldMkLst>
          <pc:docMk/>
          <pc:sldMk cId="396958346" sldId="263"/>
        </pc:sldMkLst>
        <pc:spChg chg="del">
          <ac:chgData name=". Admin" userId="7e0bf6ed0a7ef6f1" providerId="Windows Live" clId="Web-{9FA51AAF-6414-4866-A7BF-33374FB1C38A}" dt="2023-05-15T01:57:16.896" v="431"/>
          <ac:spMkLst>
            <pc:docMk/>
            <pc:sldMk cId="396958346" sldId="263"/>
            <ac:spMk id="2" creationId="{1C40D272-ECDF-7841-C536-EC81458B7B96}"/>
          </ac:spMkLst>
        </pc:spChg>
        <pc:spChg chg="del">
          <ac:chgData name=". Admin" userId="7e0bf6ed0a7ef6f1" providerId="Windows Live" clId="Web-{9FA51AAF-6414-4866-A7BF-33374FB1C38A}" dt="2023-05-15T01:57:16.896" v="431"/>
          <ac:spMkLst>
            <pc:docMk/>
            <pc:sldMk cId="396958346" sldId="263"/>
            <ac:spMk id="3" creationId="{B15E6042-CFA9-BB7A-0A9F-72DE17C38B5A}"/>
          </ac:spMkLst>
        </pc:spChg>
      </pc:sldChg>
      <pc:sldChg chg="addSp modSp new del mod modClrScheme chgLayout">
        <pc:chgData name=". Admin" userId="7e0bf6ed0a7ef6f1" providerId="Windows Live" clId="Web-{9FA51AAF-6414-4866-A7BF-33374FB1C38A}" dt="2023-05-15T02:19:06.926" v="461"/>
        <pc:sldMkLst>
          <pc:docMk/>
          <pc:sldMk cId="4129589279" sldId="264"/>
        </pc:sldMkLst>
        <pc:spChg chg="mod ord">
          <ac:chgData name=". Admin" userId="7e0bf6ed0a7ef6f1" providerId="Windows Live" clId="Web-{9FA51AAF-6414-4866-A7BF-33374FB1C38A}" dt="2023-05-15T01:57:42.318" v="433"/>
          <ac:spMkLst>
            <pc:docMk/>
            <pc:sldMk cId="4129589279" sldId="264"/>
            <ac:spMk id="2" creationId="{10B5D0BF-40F8-DB61-B796-8CADC3FB8DA3}"/>
          </ac:spMkLst>
        </pc:spChg>
        <pc:spChg chg="add mod ord">
          <ac:chgData name=". Admin" userId="7e0bf6ed0a7ef6f1" providerId="Windows Live" clId="Web-{9FA51AAF-6414-4866-A7BF-33374FB1C38A}" dt="2023-05-15T01:57:42.318" v="433"/>
          <ac:spMkLst>
            <pc:docMk/>
            <pc:sldMk cId="4129589279" sldId="264"/>
            <ac:spMk id="3" creationId="{6E0E9AE0-862B-5F4F-5133-BFDAF07D5C84}"/>
          </ac:spMkLst>
        </pc:spChg>
      </pc:sldChg>
      <pc:sldChg chg="addSp delSp modSp add replId">
        <pc:chgData name=". Admin" userId="7e0bf6ed0a7ef6f1" providerId="Windows Live" clId="Web-{9FA51AAF-6414-4866-A7BF-33374FB1C38A}" dt="2023-05-15T02:54:13.840" v="874" actId="14100"/>
        <pc:sldMkLst>
          <pc:docMk/>
          <pc:sldMk cId="1646180505" sldId="265"/>
        </pc:sldMkLst>
        <pc:spChg chg="add mod">
          <ac:chgData name=". Admin" userId="7e0bf6ed0a7ef6f1" providerId="Windows Live" clId="Web-{9FA51AAF-6414-4866-A7BF-33374FB1C38A}" dt="2023-05-15T02:26:30.644" v="617" actId="14100"/>
          <ac:spMkLst>
            <pc:docMk/>
            <pc:sldMk cId="1646180505" sldId="265"/>
            <ac:spMk id="2" creationId="{1161805F-7E41-8F20-35BD-0416007D6EA5}"/>
          </ac:spMkLst>
        </pc:spChg>
        <pc:spChg chg="add mod">
          <ac:chgData name=". Admin" userId="7e0bf6ed0a7ef6f1" providerId="Windows Live" clId="Web-{9FA51AAF-6414-4866-A7BF-33374FB1C38A}" dt="2023-05-15T02:54:13.840" v="874" actId="14100"/>
          <ac:spMkLst>
            <pc:docMk/>
            <pc:sldMk cId="1646180505" sldId="265"/>
            <ac:spMk id="3" creationId="{5403308D-3C2B-E03E-93D4-204D677BD902}"/>
          </ac:spMkLst>
        </pc:spChg>
        <pc:spChg chg="mod">
          <ac:chgData name=". Admin" userId="7e0bf6ed0a7ef6f1" providerId="Windows Live" clId="Web-{9FA51AAF-6414-4866-A7BF-33374FB1C38A}" dt="2023-05-15T02:20:45.257" v="550" actId="1076"/>
          <ac:spMkLst>
            <pc:docMk/>
            <pc:sldMk cId="1646180505" sldId="265"/>
            <ac:spMk id="4" creationId="{AC44DB56-4159-29A1-11BF-6D531C68DAD5}"/>
          </ac:spMkLst>
        </pc:spChg>
        <pc:spChg chg="del">
          <ac:chgData name=". Admin" userId="7e0bf6ed0a7ef6f1" providerId="Windows Live" clId="Web-{9FA51AAF-6414-4866-A7BF-33374FB1C38A}" dt="2023-05-15T02:20:52.257" v="551"/>
          <ac:spMkLst>
            <pc:docMk/>
            <pc:sldMk cId="1646180505" sldId="265"/>
            <ac:spMk id="5" creationId="{83EC7954-113A-CB54-0995-D59696EFEC80}"/>
          </ac:spMkLst>
        </pc:spChg>
        <pc:spChg chg="del mod">
          <ac:chgData name=". Admin" userId="7e0bf6ed0a7ef6f1" providerId="Windows Live" clId="Web-{9FA51AAF-6414-4866-A7BF-33374FB1C38A}" dt="2023-05-15T02:23:36.825" v="585"/>
          <ac:spMkLst>
            <pc:docMk/>
            <pc:sldMk cId="1646180505" sldId="265"/>
            <ac:spMk id="9" creationId="{0B4E4ABB-C49E-9666-3011-E335C9C29A6D}"/>
          </ac:spMkLst>
        </pc:spChg>
        <pc:spChg chg="mod">
          <ac:chgData name=". Admin" userId="7e0bf6ed0a7ef6f1" providerId="Windows Live" clId="Web-{9FA51AAF-6414-4866-A7BF-33374FB1C38A}" dt="2023-05-15T02:26:47.816" v="621" actId="20577"/>
          <ac:spMkLst>
            <pc:docMk/>
            <pc:sldMk cId="1646180505" sldId="265"/>
            <ac:spMk id="13" creationId="{C5B02800-E1A3-BDF2-2E5E-0B6223B77571}"/>
          </ac:spMkLst>
        </pc:spChg>
        <pc:spChg chg="mod">
          <ac:chgData name=". Admin" userId="7e0bf6ed0a7ef6f1" providerId="Windows Live" clId="Web-{9FA51AAF-6414-4866-A7BF-33374FB1C38A}" dt="2023-05-15T02:54:09.636" v="873" actId="14100"/>
          <ac:spMkLst>
            <pc:docMk/>
            <pc:sldMk cId="1646180505" sldId="265"/>
            <ac:spMk id="15" creationId="{EED194AB-ED3A-EF9A-F969-BDDDC9ED6D12}"/>
          </ac:spMkLst>
        </pc:spChg>
        <pc:picChg chg="del">
          <ac:chgData name=". Admin" userId="7e0bf6ed0a7ef6f1" providerId="Windows Live" clId="Web-{9FA51AAF-6414-4866-A7BF-33374FB1C38A}" dt="2023-05-15T02:20:21.991" v="544"/>
          <ac:picMkLst>
            <pc:docMk/>
            <pc:sldMk cId="1646180505" sldId="265"/>
            <ac:picMk id="16" creationId="{35DB3EBD-A8BC-6B89-E72C-003E5758AF2B}"/>
          </ac:picMkLst>
        </pc:picChg>
        <pc:picChg chg="del">
          <ac:chgData name=". Admin" userId="7e0bf6ed0a7ef6f1" providerId="Windows Live" clId="Web-{9FA51AAF-6414-4866-A7BF-33374FB1C38A}" dt="2023-05-15T02:20:22.663" v="545"/>
          <ac:picMkLst>
            <pc:docMk/>
            <pc:sldMk cId="1646180505" sldId="265"/>
            <ac:picMk id="18" creationId="{111A7092-FEF3-4E87-62EB-68EB2497FA16}"/>
          </ac:picMkLst>
        </pc:picChg>
      </pc:sldChg>
      <pc:sldChg chg="delSp modSp add del replId">
        <pc:chgData name=". Admin" userId="7e0bf6ed0a7ef6f1" providerId="Windows Live" clId="Web-{9FA51AAF-6414-4866-A7BF-33374FB1C38A}" dt="2023-05-15T01:59:09.523" v="459"/>
        <pc:sldMkLst>
          <pc:docMk/>
          <pc:sldMk cId="2124522338" sldId="265"/>
        </pc:sldMkLst>
        <pc:spChg chg="del mod">
          <ac:chgData name=". Admin" userId="7e0bf6ed0a7ef6f1" providerId="Windows Live" clId="Web-{9FA51AAF-6414-4866-A7BF-33374FB1C38A}" dt="2023-05-15T01:58:12.632" v="441"/>
          <ac:spMkLst>
            <pc:docMk/>
            <pc:sldMk cId="2124522338" sldId="265"/>
            <ac:spMk id="4" creationId="{AC44DB56-4159-29A1-11BF-6D531C68DAD5}"/>
          </ac:spMkLst>
        </pc:spChg>
        <pc:spChg chg="del mod">
          <ac:chgData name=". Admin" userId="7e0bf6ed0a7ef6f1" providerId="Windows Live" clId="Web-{9FA51AAF-6414-4866-A7BF-33374FB1C38A}" dt="2023-05-15T01:58:19.304" v="449"/>
          <ac:spMkLst>
            <pc:docMk/>
            <pc:sldMk cId="2124522338" sldId="265"/>
            <ac:spMk id="5" creationId="{83EC7954-113A-CB54-0995-D59696EFEC80}"/>
          </ac:spMkLst>
        </pc:spChg>
        <pc:spChg chg="del mod">
          <ac:chgData name=". Admin" userId="7e0bf6ed0a7ef6f1" providerId="Windows Live" clId="Web-{9FA51AAF-6414-4866-A7BF-33374FB1C38A}" dt="2023-05-15T01:58:13.600" v="445"/>
          <ac:spMkLst>
            <pc:docMk/>
            <pc:sldMk cId="2124522338" sldId="265"/>
            <ac:spMk id="13" creationId="{C5B02800-E1A3-BDF2-2E5E-0B6223B77571}"/>
          </ac:spMkLst>
        </pc:spChg>
        <pc:spChg chg="del">
          <ac:chgData name=". Admin" userId="7e0bf6ed0a7ef6f1" providerId="Windows Live" clId="Web-{9FA51AAF-6414-4866-A7BF-33374FB1C38A}" dt="2023-05-15T01:58:14.147" v="446"/>
          <ac:spMkLst>
            <pc:docMk/>
            <pc:sldMk cId="2124522338" sldId="265"/>
            <ac:spMk id="15" creationId="{EED194AB-ED3A-EF9A-F969-BDDDC9ED6D12}"/>
          </ac:spMkLst>
        </pc:spChg>
        <pc:picChg chg="mod">
          <ac:chgData name=". Admin" userId="7e0bf6ed0a7ef6f1" providerId="Windows Live" clId="Web-{9FA51AAF-6414-4866-A7BF-33374FB1C38A}" dt="2023-05-15T01:58:22.163" v="451" actId="14100"/>
          <ac:picMkLst>
            <pc:docMk/>
            <pc:sldMk cId="2124522338" sldId="265"/>
            <ac:picMk id="16" creationId="{35DB3EBD-A8BC-6B89-E72C-003E5758AF2B}"/>
          </ac:picMkLst>
        </pc:picChg>
        <pc:picChg chg="mod">
          <ac:chgData name=". Admin" userId="7e0bf6ed0a7ef6f1" providerId="Windows Live" clId="Web-{9FA51AAF-6414-4866-A7BF-33374FB1C38A}" dt="2023-05-15T01:58:32.741" v="453" actId="14100"/>
          <ac:picMkLst>
            <pc:docMk/>
            <pc:sldMk cId="2124522338" sldId="265"/>
            <ac:picMk id="18" creationId="{111A7092-FEF3-4E87-62EB-68EB2497FA16}"/>
          </ac:picMkLst>
        </pc:picChg>
      </pc:sldChg>
      <pc:sldChg chg="addSp delSp modSp add del replId">
        <pc:chgData name=". Admin" userId="7e0bf6ed0a7ef6f1" providerId="Windows Live" clId="Web-{9FA51AAF-6414-4866-A7BF-33374FB1C38A}" dt="2023-05-15T02:52:40.227" v="866"/>
        <pc:sldMkLst>
          <pc:docMk/>
          <pc:sldMk cId="1335887796" sldId="266"/>
        </pc:sldMkLst>
        <pc:spChg chg="mod">
          <ac:chgData name=". Admin" userId="7e0bf6ed0a7ef6f1" providerId="Windows Live" clId="Web-{9FA51AAF-6414-4866-A7BF-33374FB1C38A}" dt="2023-05-15T02:27:57.881" v="637" actId="1076"/>
          <ac:spMkLst>
            <pc:docMk/>
            <pc:sldMk cId="1335887796" sldId="266"/>
            <ac:spMk id="4" creationId="{AC44DB56-4159-29A1-11BF-6D531C68DAD5}"/>
          </ac:spMkLst>
        </pc:spChg>
        <pc:spChg chg="mod">
          <ac:chgData name=". Admin" userId="7e0bf6ed0a7ef6f1" providerId="Windows Live" clId="Web-{9FA51AAF-6414-4866-A7BF-33374FB1C38A}" dt="2023-05-15T02:28:03.365" v="640" actId="20577"/>
          <ac:spMkLst>
            <pc:docMk/>
            <pc:sldMk cId="1335887796" sldId="266"/>
            <ac:spMk id="5" creationId="{83EC7954-113A-CB54-0995-D59696EFEC80}"/>
          </ac:spMkLst>
        </pc:spChg>
        <pc:spChg chg="del">
          <ac:chgData name=". Admin" userId="7e0bf6ed0a7ef6f1" providerId="Windows Live" clId="Web-{9FA51AAF-6414-4866-A7BF-33374FB1C38A}" dt="2023-05-15T02:31:20.247" v="660"/>
          <ac:spMkLst>
            <pc:docMk/>
            <pc:sldMk cId="1335887796" sldId="266"/>
            <ac:spMk id="9" creationId="{0B4E4ABB-C49E-9666-3011-E335C9C29A6D}"/>
          </ac:spMkLst>
        </pc:spChg>
        <pc:spChg chg="del mod">
          <ac:chgData name=". Admin" userId="7e0bf6ed0a7ef6f1" providerId="Windows Live" clId="Web-{9FA51AAF-6414-4866-A7BF-33374FB1C38A}" dt="2023-05-15T02:28:05.319" v="643"/>
          <ac:spMkLst>
            <pc:docMk/>
            <pc:sldMk cId="1335887796" sldId="266"/>
            <ac:spMk id="13" creationId="{C5B02800-E1A3-BDF2-2E5E-0B6223B77571}"/>
          </ac:spMkLst>
        </pc:spChg>
        <pc:spChg chg="del">
          <ac:chgData name=". Admin" userId="7e0bf6ed0a7ef6f1" providerId="Windows Live" clId="Web-{9FA51AAF-6414-4866-A7BF-33374FB1C38A}" dt="2023-05-15T02:28:03.787" v="641"/>
          <ac:spMkLst>
            <pc:docMk/>
            <pc:sldMk cId="1335887796" sldId="266"/>
            <ac:spMk id="15" creationId="{EED194AB-ED3A-EF9A-F969-BDDDC9ED6D12}"/>
          </ac:spMkLst>
        </pc:spChg>
        <pc:picChg chg="add del mod">
          <ac:chgData name=". Admin" userId="7e0bf6ed0a7ef6f1" providerId="Windows Live" clId="Web-{9FA51AAF-6414-4866-A7BF-33374FB1C38A}" dt="2023-05-15T02:29:38.119" v="650"/>
          <ac:picMkLst>
            <pc:docMk/>
            <pc:sldMk cId="1335887796" sldId="266"/>
            <ac:picMk id="2" creationId="{F727BB75-EEDD-BF8E-86E2-1BCBD645D49E}"/>
          </ac:picMkLst>
        </pc:picChg>
        <pc:picChg chg="add mod">
          <ac:chgData name=". Admin" userId="7e0bf6ed0a7ef6f1" providerId="Windows Live" clId="Web-{9FA51AAF-6414-4866-A7BF-33374FB1C38A}" dt="2023-05-15T02:31:02.309" v="657" actId="1076"/>
          <ac:picMkLst>
            <pc:docMk/>
            <pc:sldMk cId="1335887796" sldId="266"/>
            <ac:picMk id="3" creationId="{C67120BB-BD07-0657-79B7-2EDF6071789F}"/>
          </ac:picMkLst>
        </pc:picChg>
        <pc:picChg chg="add mod">
          <ac:chgData name=". Admin" userId="7e0bf6ed0a7ef6f1" providerId="Windows Live" clId="Web-{9FA51AAF-6414-4866-A7BF-33374FB1C38A}" dt="2023-05-15T02:30:14.276" v="653" actId="1076"/>
          <ac:picMkLst>
            <pc:docMk/>
            <pc:sldMk cId="1335887796" sldId="266"/>
            <ac:picMk id="6" creationId="{33FBCDF6-030E-8C7E-055E-CB4E5429A21D}"/>
          </ac:picMkLst>
        </pc:picChg>
        <pc:picChg chg="add mod">
          <ac:chgData name=". Admin" userId="7e0bf6ed0a7ef6f1" providerId="Windows Live" clId="Web-{9FA51AAF-6414-4866-A7BF-33374FB1C38A}" dt="2023-05-15T02:31:13.434" v="659" actId="1076"/>
          <ac:picMkLst>
            <pc:docMk/>
            <pc:sldMk cId="1335887796" sldId="266"/>
            <ac:picMk id="7" creationId="{61A0105B-F659-803C-55B7-FB61090085D4}"/>
          </ac:picMkLst>
        </pc:picChg>
        <pc:picChg chg="add mod">
          <ac:chgData name=". Admin" userId="7e0bf6ed0a7ef6f1" providerId="Windows Live" clId="Web-{9FA51AAF-6414-4866-A7BF-33374FB1C38A}" dt="2023-05-15T02:31:05.325" v="658" actId="1076"/>
          <ac:picMkLst>
            <pc:docMk/>
            <pc:sldMk cId="1335887796" sldId="266"/>
            <ac:picMk id="8" creationId="{94FD04D7-D4A6-BD7F-09C0-6FF034F8B319}"/>
          </ac:picMkLst>
        </pc:picChg>
        <pc:picChg chg="add mod">
          <ac:chgData name=". Admin" userId="7e0bf6ed0a7ef6f1" providerId="Windows Live" clId="Web-{9FA51AAF-6414-4866-A7BF-33374FB1C38A}" dt="2023-05-15T02:32:56.703" v="662" actId="1076"/>
          <ac:picMkLst>
            <pc:docMk/>
            <pc:sldMk cId="1335887796" sldId="266"/>
            <ac:picMk id="10" creationId="{03E18007-4AB0-7397-A4F0-C8F70C4F5CEA}"/>
          </ac:picMkLst>
        </pc:picChg>
        <pc:picChg chg="add del mod">
          <ac:chgData name=". Admin" userId="7e0bf6ed0a7ef6f1" providerId="Windows Live" clId="Web-{9FA51AAF-6414-4866-A7BF-33374FB1C38A}" dt="2023-05-15T02:35:33.318" v="666"/>
          <ac:picMkLst>
            <pc:docMk/>
            <pc:sldMk cId="1335887796" sldId="266"/>
            <ac:picMk id="11" creationId="{E0FF77D1-24B9-BB80-E1C4-4C5617D82E5E}"/>
          </ac:picMkLst>
        </pc:picChg>
        <pc:picChg chg="del">
          <ac:chgData name=". Admin" userId="7e0bf6ed0a7ef6f1" providerId="Windows Live" clId="Web-{9FA51AAF-6414-4866-A7BF-33374FB1C38A}" dt="2023-05-15T02:28:00.084" v="638"/>
          <ac:picMkLst>
            <pc:docMk/>
            <pc:sldMk cId="1335887796" sldId="266"/>
            <ac:picMk id="16" creationId="{35DB3EBD-A8BC-6B89-E72C-003E5758AF2B}"/>
          </ac:picMkLst>
        </pc:picChg>
        <pc:picChg chg="del">
          <ac:chgData name=". Admin" userId="7e0bf6ed0a7ef6f1" providerId="Windows Live" clId="Web-{9FA51AAF-6414-4866-A7BF-33374FB1C38A}" dt="2023-05-15T02:28:00.756" v="639"/>
          <ac:picMkLst>
            <pc:docMk/>
            <pc:sldMk cId="1335887796" sldId="266"/>
            <ac:picMk id="18" creationId="{111A7092-FEF3-4E87-62EB-68EB2497FA16}"/>
          </ac:picMkLst>
        </pc:picChg>
      </pc:sldChg>
      <pc:sldChg chg="add del replId">
        <pc:chgData name=". Admin" userId="7e0bf6ed0a7ef6f1" providerId="Windows Live" clId="Web-{9FA51AAF-6414-4866-A7BF-33374FB1C38A}" dt="2023-05-15T02:37:30.025" v="675"/>
        <pc:sldMkLst>
          <pc:docMk/>
          <pc:sldMk cId="1064803897" sldId="267"/>
        </pc:sldMkLst>
      </pc:sldChg>
      <pc:sldChg chg="addSp delSp modSp add replId">
        <pc:chgData name=". Admin" userId="7e0bf6ed0a7ef6f1" providerId="Windows Live" clId="Web-{9FA51AAF-6414-4866-A7BF-33374FB1C38A}" dt="2023-05-15T02:53:10.697" v="871" actId="20577"/>
        <pc:sldMkLst>
          <pc:docMk/>
          <pc:sldMk cId="3077810987" sldId="268"/>
        </pc:sldMkLst>
        <pc:spChg chg="mod">
          <ac:chgData name=". Admin" userId="7e0bf6ed0a7ef6f1" providerId="Windows Live" clId="Web-{9FA51AAF-6414-4866-A7BF-33374FB1C38A}" dt="2023-05-15T02:53:10.697" v="871" actId="20577"/>
          <ac:spMkLst>
            <pc:docMk/>
            <pc:sldMk cId="3077810987" sldId="268"/>
            <ac:spMk id="4" creationId="{AC44DB56-4159-29A1-11BF-6D531C68DAD5}"/>
          </ac:spMkLst>
        </pc:spChg>
        <pc:spChg chg="del mod">
          <ac:chgData name=". Admin" userId="7e0bf6ed0a7ef6f1" providerId="Windows Live" clId="Web-{9FA51AAF-6414-4866-A7BF-33374FB1C38A}" dt="2023-05-15T02:46:08.152" v="783"/>
          <ac:spMkLst>
            <pc:docMk/>
            <pc:sldMk cId="3077810987" sldId="268"/>
            <ac:spMk id="5" creationId="{83EC7954-113A-CB54-0995-D59696EFEC80}"/>
          </ac:spMkLst>
        </pc:spChg>
        <pc:spChg chg="add mod">
          <ac:chgData name=". Admin" userId="7e0bf6ed0a7ef6f1" providerId="Windows Live" clId="Web-{9FA51AAF-6414-4866-A7BF-33374FB1C38A}" dt="2023-05-15T02:47:12.779" v="795" actId="1076"/>
          <ac:spMkLst>
            <pc:docMk/>
            <pc:sldMk cId="3077810987" sldId="268"/>
            <ac:spMk id="13" creationId="{43C15E37-23B1-A8F9-8B88-406408347A4C}"/>
          </ac:spMkLst>
        </pc:spChg>
        <pc:spChg chg="add mod">
          <ac:chgData name=". Admin" userId="7e0bf6ed0a7ef6f1" providerId="Windows Live" clId="Web-{9FA51AAF-6414-4866-A7BF-33374FB1C38A}" dt="2023-05-15T02:48:13.499" v="804" actId="1076"/>
          <ac:spMkLst>
            <pc:docMk/>
            <pc:sldMk cId="3077810987" sldId="268"/>
            <ac:spMk id="15" creationId="{9A86EB6F-5EC8-0683-577E-65DF297C95C8}"/>
          </ac:spMkLst>
        </pc:spChg>
        <pc:spChg chg="add mod">
          <ac:chgData name=". Admin" userId="7e0bf6ed0a7ef6f1" providerId="Windows Live" clId="Web-{9FA51AAF-6414-4866-A7BF-33374FB1C38A}" dt="2023-05-15T02:48:07.687" v="802" actId="1076"/>
          <ac:spMkLst>
            <pc:docMk/>
            <pc:sldMk cId="3077810987" sldId="268"/>
            <ac:spMk id="16" creationId="{A363C15F-172A-11F0-EDF9-B87BC2BB5C09}"/>
          </ac:spMkLst>
        </pc:spChg>
        <pc:spChg chg="add mod">
          <ac:chgData name=". Admin" userId="7e0bf6ed0a7ef6f1" providerId="Windows Live" clId="Web-{9FA51AAF-6414-4866-A7BF-33374FB1C38A}" dt="2023-05-15T02:48:18.203" v="805" actId="1076"/>
          <ac:spMkLst>
            <pc:docMk/>
            <pc:sldMk cId="3077810987" sldId="268"/>
            <ac:spMk id="17" creationId="{ED7B0933-AB6F-FC51-57CF-7F35C06474AA}"/>
          </ac:spMkLst>
        </pc:spChg>
        <pc:spChg chg="add del mod">
          <ac:chgData name=". Admin" userId="7e0bf6ed0a7ef6f1" providerId="Windows Live" clId="Web-{9FA51AAF-6414-4866-A7BF-33374FB1C38A}" dt="2023-05-15T02:42:30.160" v="704"/>
          <ac:spMkLst>
            <pc:docMk/>
            <pc:sldMk cId="3077810987" sldId="268"/>
            <ac:spMk id="20" creationId="{4DACE886-E585-2A52-FF8D-BDE98842727D}"/>
          </ac:spMkLst>
        </pc:spChg>
        <pc:spChg chg="add del mod">
          <ac:chgData name=". Admin" userId="7e0bf6ed0a7ef6f1" providerId="Windows Live" clId="Web-{9FA51AAF-6414-4866-A7BF-33374FB1C38A}" dt="2023-05-15T02:44:19.070" v="723"/>
          <ac:spMkLst>
            <pc:docMk/>
            <pc:sldMk cId="3077810987" sldId="268"/>
            <ac:spMk id="22" creationId="{D8B1279B-17D0-44B7-F23A-3BB3E83E454D}"/>
          </ac:spMkLst>
        </pc:spChg>
        <pc:spChg chg="add mod">
          <ac:chgData name=". Admin" userId="7e0bf6ed0a7ef6f1" providerId="Windows Live" clId="Web-{9FA51AAF-6414-4866-A7BF-33374FB1C38A}" dt="2023-05-15T02:50:37.754" v="837" actId="14100"/>
          <ac:spMkLst>
            <pc:docMk/>
            <pc:sldMk cId="3077810987" sldId="268"/>
            <ac:spMk id="25" creationId="{C443156C-993D-881E-578E-3B2A90B70538}"/>
          </ac:spMkLst>
        </pc:spChg>
        <pc:spChg chg="add mod">
          <ac:chgData name=". Admin" userId="7e0bf6ed0a7ef6f1" providerId="Windows Live" clId="Web-{9FA51AAF-6414-4866-A7BF-33374FB1C38A}" dt="2023-05-15T02:49:30.643" v="820" actId="14100"/>
          <ac:spMkLst>
            <pc:docMk/>
            <pc:sldMk cId="3077810987" sldId="268"/>
            <ac:spMk id="26" creationId="{C40F18E0-81C2-E49B-C84A-AF2642F035DC}"/>
          </ac:spMkLst>
        </pc:spChg>
        <pc:spChg chg="add mod">
          <ac:chgData name=". Admin" userId="7e0bf6ed0a7ef6f1" providerId="Windows Live" clId="Web-{9FA51AAF-6414-4866-A7BF-33374FB1C38A}" dt="2023-05-15T02:51:43.116" v="854" actId="14100"/>
          <ac:spMkLst>
            <pc:docMk/>
            <pc:sldMk cId="3077810987" sldId="268"/>
            <ac:spMk id="27" creationId="{B344D11E-83D4-0973-78D5-4AFCD0B429A6}"/>
          </ac:spMkLst>
        </pc:spChg>
        <pc:spChg chg="add mod">
          <ac:chgData name=". Admin" userId="7e0bf6ed0a7ef6f1" providerId="Windows Live" clId="Web-{9FA51AAF-6414-4866-A7BF-33374FB1C38A}" dt="2023-05-15T02:47:43.014" v="797" actId="1076"/>
          <ac:spMkLst>
            <pc:docMk/>
            <pc:sldMk cId="3077810987" sldId="268"/>
            <ac:spMk id="28" creationId="{A299C55D-0333-C543-F226-F149C846DC1F}"/>
          </ac:spMkLst>
        </pc:spChg>
        <pc:spChg chg="add mod">
          <ac:chgData name=". Admin" userId="7e0bf6ed0a7ef6f1" providerId="Windows Live" clId="Web-{9FA51AAF-6414-4866-A7BF-33374FB1C38A}" dt="2023-05-15T02:49:54.784" v="825" actId="14100"/>
          <ac:spMkLst>
            <pc:docMk/>
            <pc:sldMk cId="3077810987" sldId="268"/>
            <ac:spMk id="29" creationId="{1D73C96B-14E6-413F-099F-E6EDF944AD2A}"/>
          </ac:spMkLst>
        </pc:spChg>
        <pc:spChg chg="add mod">
          <ac:chgData name=". Admin" userId="7e0bf6ed0a7ef6f1" providerId="Windows Live" clId="Web-{9FA51AAF-6414-4866-A7BF-33374FB1C38A}" dt="2023-05-15T02:52:21.055" v="865" actId="14100"/>
          <ac:spMkLst>
            <pc:docMk/>
            <pc:sldMk cId="3077810987" sldId="268"/>
            <ac:spMk id="30" creationId="{B2F08739-D807-D255-8D89-4AF1B41D546A}"/>
          </ac:spMkLst>
        </pc:spChg>
        <pc:spChg chg="add mod">
          <ac:chgData name=". Admin" userId="7e0bf6ed0a7ef6f1" providerId="Windows Live" clId="Web-{9FA51AAF-6414-4866-A7BF-33374FB1C38A}" dt="2023-05-15T02:52:17.836" v="864" actId="14100"/>
          <ac:spMkLst>
            <pc:docMk/>
            <pc:sldMk cId="3077810987" sldId="268"/>
            <ac:spMk id="31" creationId="{13FE20B5-A3F0-BEE5-D5E4-5D19FB7F64A6}"/>
          </ac:spMkLst>
        </pc:spChg>
        <pc:spChg chg="add mod">
          <ac:chgData name=". Admin" userId="7e0bf6ed0a7ef6f1" providerId="Windows Live" clId="Web-{9FA51AAF-6414-4866-A7BF-33374FB1C38A}" dt="2023-05-15T02:46:56.231" v="792" actId="1076"/>
          <ac:spMkLst>
            <pc:docMk/>
            <pc:sldMk cId="3077810987" sldId="268"/>
            <ac:spMk id="32" creationId="{8A0BA9E6-7EFA-4DA8-8A06-355E9DE296E7}"/>
          </ac:spMkLst>
        </pc:spChg>
        <pc:picChg chg="add del mod">
          <ac:chgData name=". Admin" userId="7e0bf6ed0a7ef6f1" providerId="Windows Live" clId="Web-{9FA51AAF-6414-4866-A7BF-33374FB1C38A}" dt="2023-05-15T02:45:01.227" v="753"/>
          <ac:picMkLst>
            <pc:docMk/>
            <pc:sldMk cId="3077810987" sldId="268"/>
            <ac:picMk id="2" creationId="{735EF63A-C7DF-1259-4C4E-AA0CC979151E}"/>
          </ac:picMkLst>
        </pc:picChg>
        <pc:picChg chg="del">
          <ac:chgData name=". Admin" userId="7e0bf6ed0a7ef6f1" providerId="Windows Live" clId="Web-{9FA51AAF-6414-4866-A7BF-33374FB1C38A}" dt="2023-05-15T02:44:36.039" v="734"/>
          <ac:picMkLst>
            <pc:docMk/>
            <pc:sldMk cId="3077810987" sldId="268"/>
            <ac:picMk id="3" creationId="{C67120BB-BD07-0657-79B7-2EDF6071789F}"/>
          </ac:picMkLst>
        </pc:picChg>
        <pc:picChg chg="del">
          <ac:chgData name=". Admin" userId="7e0bf6ed0a7ef6f1" providerId="Windows Live" clId="Web-{9FA51AAF-6414-4866-A7BF-33374FB1C38A}" dt="2023-05-15T02:44:43.805" v="738"/>
          <ac:picMkLst>
            <pc:docMk/>
            <pc:sldMk cId="3077810987" sldId="268"/>
            <ac:picMk id="6" creationId="{33FBCDF6-030E-8C7E-055E-CB4E5429A21D}"/>
          </ac:picMkLst>
        </pc:picChg>
        <pc:picChg chg="del mod">
          <ac:chgData name=". Admin" userId="7e0bf6ed0a7ef6f1" providerId="Windows Live" clId="Web-{9FA51AAF-6414-4866-A7BF-33374FB1C38A}" dt="2023-05-15T02:43:24.818" v="710"/>
          <ac:picMkLst>
            <pc:docMk/>
            <pc:sldMk cId="3077810987" sldId="268"/>
            <ac:picMk id="7" creationId="{61A0105B-F659-803C-55B7-FB61090085D4}"/>
          </ac:picMkLst>
        </pc:picChg>
        <pc:picChg chg="del">
          <ac:chgData name=". Admin" userId="7e0bf6ed0a7ef6f1" providerId="Windows Live" clId="Web-{9FA51AAF-6414-4866-A7BF-33374FB1C38A}" dt="2023-05-15T02:41:13.314" v="698"/>
          <ac:picMkLst>
            <pc:docMk/>
            <pc:sldMk cId="3077810987" sldId="268"/>
            <ac:picMk id="8" creationId="{94FD04D7-D4A6-BD7F-09C0-6FF034F8B319}"/>
          </ac:picMkLst>
        </pc:picChg>
        <pc:picChg chg="add del mod">
          <ac:chgData name=". Admin" userId="7e0bf6ed0a7ef6f1" providerId="Windows Live" clId="Web-{9FA51AAF-6414-4866-A7BF-33374FB1C38A}" dt="2023-05-15T02:45:06.243" v="757"/>
          <ac:picMkLst>
            <pc:docMk/>
            <pc:sldMk cId="3077810987" sldId="268"/>
            <ac:picMk id="9" creationId="{AC8AF4D3-F6C4-237F-C8BA-F710EF8225CF}"/>
          </ac:picMkLst>
        </pc:picChg>
        <pc:picChg chg="del mod">
          <ac:chgData name=". Admin" userId="7e0bf6ed0a7ef6f1" providerId="Windows Live" clId="Web-{9FA51AAF-6414-4866-A7BF-33374FB1C38A}" dt="2023-05-15T02:44:56.852" v="747"/>
          <ac:picMkLst>
            <pc:docMk/>
            <pc:sldMk cId="3077810987" sldId="268"/>
            <ac:picMk id="10" creationId="{03E18007-4AB0-7397-A4F0-C8F70C4F5CEA}"/>
          </ac:picMkLst>
        </pc:picChg>
        <pc:picChg chg="add del mod">
          <ac:chgData name=". Admin" userId="7e0bf6ed0a7ef6f1" providerId="Windows Live" clId="Web-{9FA51AAF-6414-4866-A7BF-33374FB1C38A}" dt="2023-05-15T02:45:16.384" v="762"/>
          <ac:picMkLst>
            <pc:docMk/>
            <pc:sldMk cId="3077810987" sldId="268"/>
            <ac:picMk id="11" creationId="{13402AF1-A011-C8F6-B5EE-62B88BB264A6}"/>
          </ac:picMkLst>
        </pc:picChg>
        <pc:picChg chg="add del mod">
          <ac:chgData name=". Admin" userId="7e0bf6ed0a7ef6f1" providerId="Windows Live" clId="Web-{9FA51AAF-6414-4866-A7BF-33374FB1C38A}" dt="2023-05-15T02:38:31.558" v="683"/>
          <ac:picMkLst>
            <pc:docMk/>
            <pc:sldMk cId="3077810987" sldId="268"/>
            <ac:picMk id="14" creationId="{7D7F4F3C-F7FA-61AA-AC41-AF96BEBFAF8A}"/>
          </ac:picMkLst>
        </pc:picChg>
        <pc:picChg chg="add del mod">
          <ac:chgData name=". Admin" userId="7e0bf6ed0a7ef6f1" providerId="Windows Live" clId="Web-{9FA51AAF-6414-4866-A7BF-33374FB1C38A}" dt="2023-05-15T02:44:48.899" v="742"/>
          <ac:picMkLst>
            <pc:docMk/>
            <pc:sldMk cId="3077810987" sldId="268"/>
            <ac:picMk id="18" creationId="{5DF5AB9F-C0F2-931D-C4DA-98B940371336}"/>
          </ac:picMkLst>
        </pc:picChg>
        <pc:picChg chg="add del mod">
          <ac:chgData name=". Admin" userId="7e0bf6ed0a7ef6f1" providerId="Windows Live" clId="Web-{9FA51AAF-6414-4866-A7BF-33374FB1C38A}" dt="2023-05-15T02:44:25.070" v="728"/>
          <ac:picMkLst>
            <pc:docMk/>
            <pc:sldMk cId="3077810987" sldId="268"/>
            <ac:picMk id="24" creationId="{88ECB1D4-2A4C-702C-7213-F76B4A215D3D}"/>
          </ac:picMkLst>
        </pc:picChg>
        <pc:picChg chg="add mod">
          <ac:chgData name=". Admin" userId="7e0bf6ed0a7ef6f1" providerId="Windows Live" clId="Web-{9FA51AAF-6414-4866-A7BF-33374FB1C38A}" dt="2023-05-15T02:46:50.106" v="791" actId="1076"/>
          <ac:picMkLst>
            <pc:docMk/>
            <pc:sldMk cId="3077810987" sldId="268"/>
            <ac:picMk id="33" creationId="{50537C61-A376-2358-7703-E7FF179C4274}"/>
          </ac:picMkLst>
        </pc:picChg>
        <pc:picChg chg="add del">
          <ac:chgData name=". Admin" userId="7e0bf6ed0a7ef6f1" providerId="Windows Live" clId="Web-{9FA51AAF-6414-4866-A7BF-33374FB1C38A}" dt="2023-05-15T02:44:35.789" v="733"/>
          <ac:picMkLst>
            <pc:docMk/>
            <pc:sldMk cId="3077810987" sldId="268"/>
            <ac:picMk id="34" creationId="{CBCDFDE1-474A-875B-51F1-F1E75DDDF818}"/>
          </ac:picMkLst>
        </pc:picChg>
        <pc:picChg chg="add mod">
          <ac:chgData name=". Admin" userId="7e0bf6ed0a7ef6f1" providerId="Windows Live" clId="Web-{9FA51AAF-6414-4866-A7BF-33374FB1C38A}" dt="2023-05-15T02:50:16.113" v="831" actId="1076"/>
          <ac:picMkLst>
            <pc:docMk/>
            <pc:sldMk cId="3077810987" sldId="268"/>
            <ac:picMk id="35" creationId="{21B8BB15-68B4-043D-D561-0457A0459FA5}"/>
          </ac:picMkLst>
        </pc:picChg>
        <pc:picChg chg="add mod">
          <ac:chgData name=". Admin" userId="7e0bf6ed0a7ef6f1" providerId="Windows Live" clId="Web-{9FA51AAF-6414-4866-A7BF-33374FB1C38A}" dt="2023-05-15T02:49:21.611" v="819" actId="1076"/>
          <ac:picMkLst>
            <pc:docMk/>
            <pc:sldMk cId="3077810987" sldId="268"/>
            <ac:picMk id="36" creationId="{D7494840-B08F-3F4F-773E-98B6FB808AE9}"/>
          </ac:picMkLst>
        </pc:picChg>
        <pc:picChg chg="add mod">
          <ac:chgData name=". Admin" userId="7e0bf6ed0a7ef6f1" providerId="Windows Live" clId="Web-{9FA51AAF-6414-4866-A7BF-33374FB1C38A}" dt="2023-05-15T02:51:31.162" v="851" actId="1076"/>
          <ac:picMkLst>
            <pc:docMk/>
            <pc:sldMk cId="3077810987" sldId="268"/>
            <ac:picMk id="37" creationId="{98B7528C-F990-1874-1E94-10C996FC1A68}"/>
          </ac:picMkLst>
        </pc:picChg>
        <pc:picChg chg="add mod">
          <ac:chgData name=". Admin" userId="7e0bf6ed0a7ef6f1" providerId="Windows Live" clId="Web-{9FA51AAF-6414-4866-A7BF-33374FB1C38A}" dt="2023-05-15T02:47:10.857" v="794" actId="1076"/>
          <ac:picMkLst>
            <pc:docMk/>
            <pc:sldMk cId="3077810987" sldId="268"/>
            <ac:picMk id="38" creationId="{A3AA71F8-568B-F60D-035B-D595B9C531EB}"/>
          </ac:picMkLst>
        </pc:picChg>
        <pc:picChg chg="add mod">
          <ac:chgData name=". Admin" userId="7e0bf6ed0a7ef6f1" providerId="Windows Live" clId="Web-{9FA51AAF-6414-4866-A7BF-33374FB1C38A}" dt="2023-05-15T02:50:55.833" v="841" actId="1076"/>
          <ac:picMkLst>
            <pc:docMk/>
            <pc:sldMk cId="3077810987" sldId="268"/>
            <ac:picMk id="39" creationId="{E72264D0-F677-49CA-D25B-7C5867884067}"/>
          </ac:picMkLst>
        </pc:picChg>
        <pc:picChg chg="add mod">
          <ac:chgData name=". Admin" userId="7e0bf6ed0a7ef6f1" providerId="Windows Live" clId="Web-{9FA51AAF-6414-4866-A7BF-33374FB1C38A}" dt="2023-05-15T02:49:38.940" v="821" actId="1076"/>
          <ac:picMkLst>
            <pc:docMk/>
            <pc:sldMk cId="3077810987" sldId="268"/>
            <ac:picMk id="40" creationId="{EAD66145-B625-11BC-7BC9-A7618B0B03E9}"/>
          </ac:picMkLst>
        </pc:picChg>
        <pc:picChg chg="add mod">
          <ac:chgData name=". Admin" userId="7e0bf6ed0a7ef6f1" providerId="Windows Live" clId="Web-{9FA51AAF-6414-4866-A7BF-33374FB1C38A}" dt="2023-05-15T02:52:04.960" v="859" actId="1076"/>
          <ac:picMkLst>
            <pc:docMk/>
            <pc:sldMk cId="3077810987" sldId="268"/>
            <ac:picMk id="41" creationId="{17DF672B-DD78-9038-251A-ACD320AEAA04}"/>
          </ac:picMkLst>
        </pc:picChg>
        <pc:cxnChg chg="add del mod">
          <ac:chgData name=". Admin" userId="7e0bf6ed0a7ef6f1" providerId="Windows Live" clId="Web-{9FA51AAF-6414-4866-A7BF-33374FB1C38A}" dt="2023-05-15T02:38:07.120" v="680"/>
          <ac:cxnSpMkLst>
            <pc:docMk/>
            <pc:sldMk cId="3077810987" sldId="268"/>
            <ac:cxnSpMk id="12" creationId="{45BC9800-9C2B-7C7E-6E32-61F5B0BF8058}"/>
          </ac:cxnSpMkLst>
        </pc:cxnChg>
      </pc:sldChg>
      <pc:sldChg chg="modSp add replId">
        <pc:chgData name=". Admin" userId="7e0bf6ed0a7ef6f1" providerId="Windows Live" clId="Web-{9FA51AAF-6414-4866-A7BF-33374FB1C38A}" dt="2023-05-15T02:57:32.815" v="878" actId="20577"/>
        <pc:sldMkLst>
          <pc:docMk/>
          <pc:sldMk cId="1658710874" sldId="269"/>
        </pc:sldMkLst>
        <pc:spChg chg="mod">
          <ac:chgData name=". Admin" userId="7e0bf6ed0a7ef6f1" providerId="Windows Live" clId="Web-{9FA51AAF-6414-4866-A7BF-33374FB1C38A}" dt="2023-05-15T02:57:32.815" v="878" actId="20577"/>
          <ac:spMkLst>
            <pc:docMk/>
            <pc:sldMk cId="1658710874" sldId="269"/>
            <ac:spMk id="4" creationId="{AC44DB56-4159-29A1-11BF-6D531C68DAD5}"/>
          </ac:spMkLst>
        </pc:spChg>
      </pc:sldChg>
    </pc:docChg>
  </pc:docChgLst>
  <pc:docChgLst>
    <pc:chgData name=". Admin" userId="7e0bf6ed0a7ef6f1" providerId="Windows Live" clId="Web-{1E783970-C52C-4205-8A00-021C1A795E35}"/>
    <pc:docChg chg="modSld">
      <pc:chgData name=". Admin" userId="7e0bf6ed0a7ef6f1" providerId="Windows Live" clId="Web-{1E783970-C52C-4205-8A00-021C1A795E35}" dt="2023-05-14T14:37:37.549" v="12"/>
      <pc:docMkLst>
        <pc:docMk/>
      </pc:docMkLst>
      <pc:sldChg chg="modTransition">
        <pc:chgData name=". Admin" userId="7e0bf6ed0a7ef6f1" providerId="Windows Live" clId="Web-{1E783970-C52C-4205-8A00-021C1A795E35}" dt="2023-05-14T14:37:33.205" v="10"/>
        <pc:sldMkLst>
          <pc:docMk/>
          <pc:sldMk cId="2654660961" sldId="257"/>
        </pc:sldMkLst>
      </pc:sldChg>
      <pc:sldChg chg="modTransition delAnim modAnim">
        <pc:chgData name=". Admin" userId="7e0bf6ed0a7ef6f1" providerId="Windows Live" clId="Web-{1E783970-C52C-4205-8A00-021C1A795E35}" dt="2023-05-14T14:37:35.080" v="11"/>
        <pc:sldMkLst>
          <pc:docMk/>
          <pc:sldMk cId="906873122" sldId="258"/>
        </pc:sldMkLst>
      </pc:sldChg>
      <pc:sldChg chg="delAnim modAnim">
        <pc:chgData name=". Admin" userId="7e0bf6ed0a7ef6f1" providerId="Windows Live" clId="Web-{1E783970-C52C-4205-8A00-021C1A795E35}" dt="2023-05-14T14:36:36.859" v="4"/>
        <pc:sldMkLst>
          <pc:docMk/>
          <pc:sldMk cId="903061094" sldId="259"/>
        </pc:sldMkLst>
      </pc:sldChg>
      <pc:sldChg chg="modTransition delAnim modAnim">
        <pc:chgData name=". Admin" userId="7e0bf6ed0a7ef6f1" providerId="Windows Live" clId="Web-{1E783970-C52C-4205-8A00-021C1A795E35}" dt="2023-05-14T14:37:37.549" v="12"/>
        <pc:sldMkLst>
          <pc:docMk/>
          <pc:sldMk cId="4152585197" sldId="260"/>
        </pc:sldMkLst>
      </pc:sldChg>
    </pc:docChg>
  </pc:docChgLst>
  <pc:docChgLst>
    <pc:chgData name=". Admin" userId="7e0bf6ed0a7ef6f1" providerId="Windows Live" clId="Web-{08D58309-826B-49E8-AFAB-D849C70C8670}"/>
    <pc:docChg chg="modSld">
      <pc:chgData name=". Admin" userId="7e0bf6ed0a7ef6f1" providerId="Windows Live" clId="Web-{08D58309-826B-49E8-AFAB-D849C70C8670}" dt="2023-05-15T08:54:06.307" v="20" actId="20577"/>
      <pc:docMkLst>
        <pc:docMk/>
      </pc:docMkLst>
      <pc:sldChg chg="modSp">
        <pc:chgData name=". Admin" userId="7e0bf6ed0a7ef6f1" providerId="Windows Live" clId="Web-{08D58309-826B-49E8-AFAB-D849C70C8670}" dt="2023-05-15T08:54:06.307" v="20" actId="20577"/>
        <pc:sldMkLst>
          <pc:docMk/>
          <pc:sldMk cId="3013907667" sldId="275"/>
        </pc:sldMkLst>
        <pc:spChg chg="mod">
          <ac:chgData name=". Admin" userId="7e0bf6ed0a7ef6f1" providerId="Windows Live" clId="Web-{08D58309-826B-49E8-AFAB-D849C70C8670}" dt="2023-05-15T08:54:06.307" v="20" actId="20577"/>
          <ac:spMkLst>
            <pc:docMk/>
            <pc:sldMk cId="3013907667" sldId="275"/>
            <ac:spMk id="2" creationId="{7DF76F76-952A-7FF5-935F-097BA847559B}"/>
          </ac:spMkLst>
        </pc:spChg>
      </pc:sldChg>
    </pc:docChg>
  </pc:docChgLst>
  <pc:docChgLst>
    <pc:chgData name=". Admin" userId="7e0bf6ed0a7ef6f1" providerId="Windows Live" clId="Web-{ECC206EC-EE85-4120-85D0-38B80CA4FE02}"/>
    <pc:docChg chg="modSld">
      <pc:chgData name=". Admin" userId="7e0bf6ed0a7ef6f1" providerId="Windows Live" clId="Web-{ECC206EC-EE85-4120-85D0-38B80CA4FE02}" dt="2023-05-12T11:36:37.081" v="24" actId="1076"/>
      <pc:docMkLst>
        <pc:docMk/>
      </pc:docMkLst>
      <pc:sldChg chg="addSp modSp">
        <pc:chgData name=". Admin" userId="7e0bf6ed0a7ef6f1" providerId="Windows Live" clId="Web-{ECC206EC-EE85-4120-85D0-38B80CA4FE02}" dt="2023-05-12T11:36:37.081" v="24" actId="1076"/>
        <pc:sldMkLst>
          <pc:docMk/>
          <pc:sldMk cId="109857222" sldId="256"/>
        </pc:sldMkLst>
        <pc:spChg chg="mod">
          <ac:chgData name=". Admin" userId="7e0bf6ed0a7ef6f1" providerId="Windows Live" clId="Web-{ECC206EC-EE85-4120-85D0-38B80CA4FE02}" dt="2023-05-12T11:35:01.470" v="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. Admin" userId="7e0bf6ed0a7ef6f1" providerId="Windows Live" clId="Web-{ECC206EC-EE85-4120-85D0-38B80CA4FE02}" dt="2023-05-12T11:36:18.237" v="22"/>
          <ac:spMkLst>
            <pc:docMk/>
            <pc:sldMk cId="109857222" sldId="256"/>
            <ac:spMk id="3" creationId="{00000000-0000-0000-0000-000000000000}"/>
          </ac:spMkLst>
        </pc:spChg>
        <pc:graphicFrameChg chg="modGraphic">
          <ac:chgData name=". Admin" userId="7e0bf6ed0a7ef6f1" providerId="Windows Live" clId="Web-{ECC206EC-EE85-4120-85D0-38B80CA4FE02}" dt="2023-05-12T11:35:14.908" v="7"/>
          <ac:graphicFrameMkLst>
            <pc:docMk/>
            <pc:sldMk cId="109857222" sldId="256"/>
            <ac:graphicFrameMk id="4" creationId="{BD468610-72CA-CB2D-88D6-E7BE4DE7E472}"/>
          </ac:graphicFrameMkLst>
        </pc:graphicFrameChg>
        <pc:picChg chg="add mod">
          <ac:chgData name=". Admin" userId="7e0bf6ed0a7ef6f1" providerId="Windows Live" clId="Web-{ECC206EC-EE85-4120-85D0-38B80CA4FE02}" dt="2023-05-12T11:36:37.081" v="24" actId="1076"/>
          <ac:picMkLst>
            <pc:docMk/>
            <pc:sldMk cId="109857222" sldId="256"/>
            <ac:picMk id="5" creationId="{416CC162-DF3B-98D4-C21C-40926903E886}"/>
          </ac:picMkLst>
        </pc:picChg>
      </pc:sldChg>
    </pc:docChg>
  </pc:docChgLst>
  <pc:docChgLst>
    <pc:chgData name=". Admin" userId="7e0bf6ed0a7ef6f1" providerId="Windows Live" clId="Web-{CD208E67-5811-42D1-902A-A68D9B2E2A3E}"/>
    <pc:docChg chg="modSld">
      <pc:chgData name=". Admin" userId="7e0bf6ed0a7ef6f1" providerId="Windows Live" clId="Web-{CD208E67-5811-42D1-902A-A68D9B2E2A3E}" dt="2023-05-15T10:53:08.503" v="43" actId="1076"/>
      <pc:docMkLst>
        <pc:docMk/>
      </pc:docMkLst>
      <pc:sldChg chg="addSp delSp modSp">
        <pc:chgData name=". Admin" userId="7e0bf6ed0a7ef6f1" providerId="Windows Live" clId="Web-{CD208E67-5811-42D1-902A-A68D9B2E2A3E}" dt="2023-05-15T10:53:08.503" v="43" actId="1076"/>
        <pc:sldMkLst>
          <pc:docMk/>
          <pc:sldMk cId="4152585197" sldId="260"/>
        </pc:sldMkLst>
        <pc:spChg chg="mod">
          <ac:chgData name=". Admin" userId="7e0bf6ed0a7ef6f1" providerId="Windows Live" clId="Web-{CD208E67-5811-42D1-902A-A68D9B2E2A3E}" dt="2023-05-15T10:53:00.831" v="40" actId="1076"/>
          <ac:spMkLst>
            <pc:docMk/>
            <pc:sldMk cId="4152585197" sldId="260"/>
            <ac:spMk id="2" creationId="{634DCEDE-0789-4593-AD29-CD6E83D3DF12}"/>
          </ac:spMkLst>
        </pc:spChg>
        <pc:spChg chg="mod">
          <ac:chgData name=". Admin" userId="7e0bf6ed0a7ef6f1" providerId="Windows Live" clId="Web-{CD208E67-5811-42D1-902A-A68D9B2E2A3E}" dt="2023-05-15T10:53:07.097" v="42" actId="1076"/>
          <ac:spMkLst>
            <pc:docMk/>
            <pc:sldMk cId="4152585197" sldId="260"/>
            <ac:spMk id="3" creationId="{95A7C4EE-6EE7-4D03-DE6B-02924DAB4B3C}"/>
          </ac:spMkLst>
        </pc:spChg>
        <pc:spChg chg="add del">
          <ac:chgData name=". Admin" userId="7e0bf6ed0a7ef6f1" providerId="Windows Live" clId="Web-{CD208E67-5811-42D1-902A-A68D9B2E2A3E}" dt="2023-05-15T10:50:14.045" v="9"/>
          <ac:spMkLst>
            <pc:docMk/>
            <pc:sldMk cId="4152585197" sldId="260"/>
            <ac:spMk id="4" creationId="{9DE94ADA-BBE1-5F05-1891-82CB1A7ADE5D}"/>
          </ac:spMkLst>
        </pc:spChg>
        <pc:spChg chg="mod">
          <ac:chgData name=". Admin" userId="7e0bf6ed0a7ef6f1" providerId="Windows Live" clId="Web-{CD208E67-5811-42D1-902A-A68D9B2E2A3E}" dt="2023-05-15T10:53:04.769" v="41" actId="1076"/>
          <ac:spMkLst>
            <pc:docMk/>
            <pc:sldMk cId="4152585197" sldId="260"/>
            <ac:spMk id="5" creationId="{AE2CB899-07C9-AA1F-A345-9307D53FC026}"/>
          </ac:spMkLst>
        </pc:spChg>
        <pc:spChg chg="add mod">
          <ac:chgData name=". Admin" userId="7e0bf6ed0a7ef6f1" providerId="Windows Live" clId="Web-{CD208E67-5811-42D1-902A-A68D9B2E2A3E}" dt="2023-05-15T10:53:08.503" v="43" actId="1076"/>
          <ac:spMkLst>
            <pc:docMk/>
            <pc:sldMk cId="4152585197" sldId="260"/>
            <ac:spMk id="6" creationId="{25A29B31-286F-EA77-55FA-05D378A5D981}"/>
          </ac:spMkLst>
        </pc:spChg>
      </pc:sldChg>
      <pc:sldChg chg="modSp">
        <pc:chgData name=". Admin" userId="7e0bf6ed0a7ef6f1" providerId="Windows Live" clId="Web-{CD208E67-5811-42D1-902A-A68D9B2E2A3E}" dt="2023-05-15T10:46:36.491" v="0" actId="1076"/>
        <pc:sldMkLst>
          <pc:docMk/>
          <pc:sldMk cId="4023956349" sldId="271"/>
        </pc:sldMkLst>
        <pc:spChg chg="mod">
          <ac:chgData name=". Admin" userId="7e0bf6ed0a7ef6f1" providerId="Windows Live" clId="Web-{CD208E67-5811-42D1-902A-A68D9B2E2A3E}" dt="2023-05-15T10:46:36.491" v="0" actId="1076"/>
          <ac:spMkLst>
            <pc:docMk/>
            <pc:sldMk cId="4023956349" sldId="271"/>
            <ac:spMk id="2" creationId="{7DF76F76-952A-7FF5-935F-097BA847559B}"/>
          </ac:spMkLst>
        </pc:spChg>
      </pc:sldChg>
      <pc:sldChg chg="modSp">
        <pc:chgData name=". Admin" userId="7e0bf6ed0a7ef6f1" providerId="Windows Live" clId="Web-{CD208E67-5811-42D1-902A-A68D9B2E2A3E}" dt="2023-05-15T10:46:43.944" v="1" actId="1076"/>
        <pc:sldMkLst>
          <pc:docMk/>
          <pc:sldMk cId="3180589500" sldId="274"/>
        </pc:sldMkLst>
        <pc:spChg chg="mod">
          <ac:chgData name=". Admin" userId="7e0bf6ed0a7ef6f1" providerId="Windows Live" clId="Web-{CD208E67-5811-42D1-902A-A68D9B2E2A3E}" dt="2023-05-15T10:46:43.944" v="1" actId="1076"/>
          <ac:spMkLst>
            <pc:docMk/>
            <pc:sldMk cId="3180589500" sldId="274"/>
            <ac:spMk id="2" creationId="{7DF76F76-952A-7FF5-935F-097BA847559B}"/>
          </ac:spMkLst>
        </pc:spChg>
      </pc:sldChg>
      <pc:sldChg chg="modSp">
        <pc:chgData name=". Admin" userId="7e0bf6ed0a7ef6f1" providerId="Windows Live" clId="Web-{CD208E67-5811-42D1-902A-A68D9B2E2A3E}" dt="2023-05-15T10:46:50.741" v="2" actId="1076"/>
        <pc:sldMkLst>
          <pc:docMk/>
          <pc:sldMk cId="3013907667" sldId="275"/>
        </pc:sldMkLst>
        <pc:spChg chg="mod">
          <ac:chgData name=". Admin" userId="7e0bf6ed0a7ef6f1" providerId="Windows Live" clId="Web-{CD208E67-5811-42D1-902A-A68D9B2E2A3E}" dt="2023-05-15T10:46:50.741" v="2" actId="1076"/>
          <ac:spMkLst>
            <pc:docMk/>
            <pc:sldMk cId="3013907667" sldId="275"/>
            <ac:spMk id="2" creationId="{7DF76F76-952A-7FF5-935F-097BA847559B}"/>
          </ac:spMkLst>
        </pc:spChg>
      </pc:sldChg>
      <pc:sldChg chg="modSp">
        <pc:chgData name=". Admin" userId="7e0bf6ed0a7ef6f1" providerId="Windows Live" clId="Web-{CD208E67-5811-42D1-902A-A68D9B2E2A3E}" dt="2023-05-15T10:46:57.491" v="3" actId="1076"/>
        <pc:sldMkLst>
          <pc:docMk/>
          <pc:sldMk cId="1178840090" sldId="278"/>
        </pc:sldMkLst>
        <pc:spChg chg="mod">
          <ac:chgData name=". Admin" userId="7e0bf6ed0a7ef6f1" providerId="Windows Live" clId="Web-{CD208E67-5811-42D1-902A-A68D9B2E2A3E}" dt="2023-05-15T10:46:57.491" v="3" actId="1076"/>
          <ac:spMkLst>
            <pc:docMk/>
            <pc:sldMk cId="1178840090" sldId="278"/>
            <ac:spMk id="3" creationId="{11CAC352-48B9-36A0-D0CF-9803EA3E7EA1}"/>
          </ac:spMkLst>
        </pc:spChg>
      </pc:sldChg>
      <pc:sldChg chg="modSp">
        <pc:chgData name=". Admin" userId="7e0bf6ed0a7ef6f1" providerId="Windows Live" clId="Web-{CD208E67-5811-42D1-902A-A68D9B2E2A3E}" dt="2023-05-15T10:49:07.824" v="4" actId="1076"/>
        <pc:sldMkLst>
          <pc:docMk/>
          <pc:sldMk cId="784798587" sldId="283"/>
        </pc:sldMkLst>
        <pc:spChg chg="mod">
          <ac:chgData name=". Admin" userId="7e0bf6ed0a7ef6f1" providerId="Windows Live" clId="Web-{CD208E67-5811-42D1-902A-A68D9B2E2A3E}" dt="2023-05-15T10:49:07.824" v="4" actId="1076"/>
          <ac:spMkLst>
            <pc:docMk/>
            <pc:sldMk cId="784798587" sldId="283"/>
            <ac:spMk id="14" creationId="{E5962156-8328-F210-ABF2-1E0336F7C9E0}"/>
          </ac:spMkLst>
        </pc:spChg>
      </pc:sldChg>
    </pc:docChg>
  </pc:docChgLst>
  <pc:docChgLst>
    <pc:chgData name=". Admin" userId="7e0bf6ed0a7ef6f1" providerId="Windows Live" clId="Web-{93185721-8504-44A6-A0CA-8E12F82C7969}"/>
    <pc:docChg chg="addSld modSld sldOrd">
      <pc:chgData name=". Admin" userId="7e0bf6ed0a7ef6f1" providerId="Windows Live" clId="Web-{93185721-8504-44A6-A0CA-8E12F82C7969}" dt="2023-05-14T14:09:26.479" v="843" actId="14100"/>
      <pc:docMkLst>
        <pc:docMk/>
      </pc:docMkLst>
      <pc:sldChg chg="addAnim modAnim">
        <pc:chgData name=". Admin" userId="7e0bf6ed0a7ef6f1" providerId="Windows Live" clId="Web-{93185721-8504-44A6-A0CA-8E12F82C7969}" dt="2023-05-14T12:54:45.003" v="361"/>
        <pc:sldMkLst>
          <pc:docMk/>
          <pc:sldMk cId="109857222" sldId="256"/>
        </pc:sldMkLst>
      </pc:sldChg>
      <pc:sldChg chg="modSp">
        <pc:chgData name=". Admin" userId="7e0bf6ed0a7ef6f1" providerId="Windows Live" clId="Web-{93185721-8504-44A6-A0CA-8E12F82C7969}" dt="2023-05-14T12:33:06.690" v="40" actId="1076"/>
        <pc:sldMkLst>
          <pc:docMk/>
          <pc:sldMk cId="2654660961" sldId="257"/>
        </pc:sldMkLst>
        <pc:spChg chg="mod">
          <ac:chgData name=". Admin" userId="7e0bf6ed0a7ef6f1" providerId="Windows Live" clId="Web-{93185721-8504-44A6-A0CA-8E12F82C7969}" dt="2023-05-14T12:33:06.690" v="40" actId="1076"/>
          <ac:spMkLst>
            <pc:docMk/>
            <pc:sldMk cId="2654660961" sldId="257"/>
            <ac:spMk id="3" creationId="{E1B72FBF-781A-6913-6E4F-DDF7EE07F374}"/>
          </ac:spMkLst>
        </pc:spChg>
        <pc:graphicFrameChg chg="mod">
          <ac:chgData name=". Admin" userId="7e0bf6ed0a7ef6f1" providerId="Windows Live" clId="Web-{93185721-8504-44A6-A0CA-8E12F82C7969}" dt="2023-05-14T12:33:01.753" v="39" actId="1076"/>
          <ac:graphicFrameMkLst>
            <pc:docMk/>
            <pc:sldMk cId="2654660961" sldId="257"/>
            <ac:graphicFrameMk id="6" creationId="{F7854630-6310-75A2-905E-44E576761879}"/>
          </ac:graphicFrameMkLst>
        </pc:graphicFrameChg>
      </pc:sldChg>
      <pc:sldChg chg="addSp delSp modSp mod setBg addAnim modAnim modShow">
        <pc:chgData name=". Admin" userId="7e0bf6ed0a7ef6f1" providerId="Windows Live" clId="Web-{93185721-8504-44A6-A0CA-8E12F82C7969}" dt="2023-05-14T12:54:17.018" v="359" actId="20577"/>
        <pc:sldMkLst>
          <pc:docMk/>
          <pc:sldMk cId="906873122" sldId="258"/>
        </pc:sldMkLst>
        <pc:spChg chg="mod">
          <ac:chgData name=". Admin" userId="7e0bf6ed0a7ef6f1" providerId="Windows Live" clId="Web-{93185721-8504-44A6-A0CA-8E12F82C7969}" dt="2023-05-14T12:54:17.018" v="359" actId="20577"/>
          <ac:spMkLst>
            <pc:docMk/>
            <pc:sldMk cId="906873122" sldId="258"/>
            <ac:spMk id="2" creationId="{8214B3CB-E4B0-42EA-C71F-B14814310D51}"/>
          </ac:spMkLst>
        </pc:spChg>
        <pc:spChg chg="add mod">
          <ac:chgData name=". Admin" userId="7e0bf6ed0a7ef6f1" providerId="Windows Live" clId="Web-{93185721-8504-44A6-A0CA-8E12F82C7969}" dt="2023-05-14T12:53:42.314" v="321" actId="20577"/>
          <ac:spMkLst>
            <pc:docMk/>
            <pc:sldMk cId="906873122" sldId="258"/>
            <ac:spMk id="5" creationId="{7B20BD38-A6B1-301D-8142-6F316A66ADEF}"/>
          </ac:spMkLst>
        </pc:spChg>
        <pc:spChg chg="add del">
          <ac:chgData name=". Admin" userId="7e0bf6ed0a7ef6f1" providerId="Windows Live" clId="Web-{93185721-8504-44A6-A0CA-8E12F82C7969}" dt="2023-05-14T12:41:14.208" v="91"/>
          <ac:spMkLst>
            <pc:docMk/>
            <pc:sldMk cId="906873122" sldId="258"/>
            <ac:spMk id="9" creationId="{35DB3719-6FDC-4E5D-891D-FF40B7300F64}"/>
          </ac:spMkLst>
        </pc:spChg>
        <pc:spChg chg="add del">
          <ac:chgData name=". Admin" userId="7e0bf6ed0a7ef6f1" providerId="Windows Live" clId="Web-{93185721-8504-44A6-A0CA-8E12F82C7969}" dt="2023-05-14T12:41:14.208" v="91"/>
          <ac:spMkLst>
            <pc:docMk/>
            <pc:sldMk cId="906873122" sldId="258"/>
            <ac:spMk id="11" creationId="{E0CBAC23-2E3F-4A90-BA59-F8299F6A5439}"/>
          </ac:spMkLst>
        </pc:spChg>
        <pc:spChg chg="add del">
          <ac:chgData name=". Admin" userId="7e0bf6ed0a7ef6f1" providerId="Windows Live" clId="Web-{93185721-8504-44A6-A0CA-8E12F82C7969}" dt="2023-05-14T12:40:22.612" v="88"/>
          <ac:spMkLst>
            <pc:docMk/>
            <pc:sldMk cId="906873122" sldId="258"/>
            <ac:spMk id="16" creationId="{907EF6B7-1338-4443-8C46-6A318D952DFD}"/>
          </ac:spMkLst>
        </pc:spChg>
        <pc:spChg chg="add del">
          <ac:chgData name=". Admin" userId="7e0bf6ed0a7ef6f1" providerId="Windows Live" clId="Web-{93185721-8504-44A6-A0CA-8E12F82C7969}" dt="2023-05-14T12:40:22.612" v="88"/>
          <ac:spMkLst>
            <pc:docMk/>
            <pc:sldMk cId="906873122" sldId="258"/>
            <ac:spMk id="18" creationId="{DAAE4CDD-124C-4DCF-9584-B6033B545DD5}"/>
          </ac:spMkLst>
        </pc:spChg>
        <pc:spChg chg="add del">
          <ac:chgData name=". Admin" userId="7e0bf6ed0a7ef6f1" providerId="Windows Live" clId="Web-{93185721-8504-44A6-A0CA-8E12F82C7969}" dt="2023-05-14T12:40:22.612" v="88"/>
          <ac:spMkLst>
            <pc:docMk/>
            <pc:sldMk cId="906873122" sldId="258"/>
            <ac:spMk id="20" creationId="{081E4A58-353D-44AE-B2FC-2A74E2E400F7}"/>
          </ac:spMkLst>
        </pc:spChg>
        <pc:spChg chg="add del">
          <ac:chgData name=". Admin" userId="7e0bf6ed0a7ef6f1" providerId="Windows Live" clId="Web-{93185721-8504-44A6-A0CA-8E12F82C7969}" dt="2023-05-14T12:41:14.208" v="90"/>
          <ac:spMkLst>
            <pc:docMk/>
            <pc:sldMk cId="906873122" sldId="258"/>
            <ac:spMk id="22" creationId="{074B4F7D-14B2-478B-8BF5-01E4E0C5D263}"/>
          </ac:spMkLst>
        </pc:spChg>
        <pc:spChg chg="add del">
          <ac:chgData name=". Admin" userId="7e0bf6ed0a7ef6f1" providerId="Windows Live" clId="Web-{93185721-8504-44A6-A0CA-8E12F82C7969}" dt="2023-05-14T12:41:14.208" v="90"/>
          <ac:spMkLst>
            <pc:docMk/>
            <pc:sldMk cId="906873122" sldId="258"/>
            <ac:spMk id="23" creationId="{DAF1966E-FD40-4A4A-B61B-C4DF7FA05F06}"/>
          </ac:spMkLst>
        </pc:spChg>
        <pc:spChg chg="add del">
          <ac:chgData name=". Admin" userId="7e0bf6ed0a7ef6f1" providerId="Windows Live" clId="Web-{93185721-8504-44A6-A0CA-8E12F82C7969}" dt="2023-05-14T12:41:14.208" v="90"/>
          <ac:spMkLst>
            <pc:docMk/>
            <pc:sldMk cId="906873122" sldId="258"/>
            <ac:spMk id="24" creationId="{047BFA19-D45E-416B-A404-7AF2F3F27017}"/>
          </ac:spMkLst>
        </pc:spChg>
        <pc:spChg chg="add del">
          <ac:chgData name=". Admin" userId="7e0bf6ed0a7ef6f1" providerId="Windows Live" clId="Web-{93185721-8504-44A6-A0CA-8E12F82C7969}" dt="2023-05-14T12:41:14.208" v="90"/>
          <ac:spMkLst>
            <pc:docMk/>
            <pc:sldMk cId="906873122" sldId="258"/>
            <ac:spMk id="25" creationId="{8E0105E7-23DB-4CF2-8258-FF47C7620F6E}"/>
          </ac:spMkLst>
        </pc:spChg>
        <pc:spChg chg="add del">
          <ac:chgData name=". Admin" userId="7e0bf6ed0a7ef6f1" providerId="Windows Live" clId="Web-{93185721-8504-44A6-A0CA-8E12F82C7969}" dt="2023-05-14T12:42:35.227" v="137"/>
          <ac:spMkLst>
            <pc:docMk/>
            <pc:sldMk cId="906873122" sldId="258"/>
            <ac:spMk id="27" creationId="{C05CBC3C-2E5A-4839-8B9B-2E5A6ADF0F58}"/>
          </ac:spMkLst>
        </pc:spChg>
        <pc:spChg chg="add del">
          <ac:chgData name=". Admin" userId="7e0bf6ed0a7ef6f1" providerId="Windows Live" clId="Web-{93185721-8504-44A6-A0CA-8E12F82C7969}" dt="2023-05-14T12:42:35.227" v="137"/>
          <ac:spMkLst>
            <pc:docMk/>
            <pc:sldMk cId="906873122" sldId="258"/>
            <ac:spMk id="28" creationId="{827FF362-FC97-4BF5-949B-D4ADFA26E457}"/>
          </ac:spMkLst>
        </pc:spChg>
        <pc:spChg chg="add del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33" creationId="{DAF1966E-FD40-4A4A-B61B-C4DF7FA05F06}"/>
          </ac:spMkLst>
        </pc:spChg>
        <pc:spChg chg="add del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35" creationId="{047BFA19-D45E-416B-A404-7AF2F3F27017}"/>
          </ac:spMkLst>
        </pc:spChg>
        <pc:spChg chg="add del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37" creationId="{8E0105E7-23DB-4CF2-8258-FF47C7620F6E}"/>
          </ac:spMkLst>
        </pc:spChg>
        <pc:spChg chg="add del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39" creationId="{074B4F7D-14B2-478B-8BF5-01E4E0C5D263}"/>
          </ac:spMkLst>
        </pc:spChg>
        <pc:spChg chg="add del">
          <ac:chgData name=". Admin" userId="7e0bf6ed0a7ef6f1" providerId="Windows Live" clId="Web-{93185721-8504-44A6-A0CA-8E12F82C7969}" dt="2023-05-14T12:46:07.266" v="237"/>
          <ac:spMkLst>
            <pc:docMk/>
            <pc:sldMk cId="906873122" sldId="258"/>
            <ac:spMk id="44" creationId="{E777E57D-6A88-4B5B-A068-2BA7FF4E8CCA}"/>
          </ac:spMkLst>
        </pc:spChg>
        <pc:spChg chg="add del">
          <ac:chgData name=". Admin" userId="7e0bf6ed0a7ef6f1" providerId="Windows Live" clId="Web-{93185721-8504-44A6-A0CA-8E12F82C7969}" dt="2023-05-14T12:46:07.266" v="237"/>
          <ac:spMkLst>
            <pc:docMk/>
            <pc:sldMk cId="906873122" sldId="258"/>
            <ac:spMk id="46" creationId="{F7117410-A2A4-4085-9ADC-46744551DBDE}"/>
          </ac:spMkLst>
        </pc:spChg>
        <pc:spChg chg="add del">
          <ac:chgData name=". Admin" userId="7e0bf6ed0a7ef6f1" providerId="Windows Live" clId="Web-{93185721-8504-44A6-A0CA-8E12F82C7969}" dt="2023-05-14T12:46:07.266" v="237"/>
          <ac:spMkLst>
            <pc:docMk/>
            <pc:sldMk cId="906873122" sldId="258"/>
            <ac:spMk id="48" creationId="{99F74EB5-E547-4FB4-95F5-BCC788F3C4A0}"/>
          </ac:spMkLst>
        </pc:spChg>
        <pc:spChg chg="add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50" creationId="{074B4F7D-14B2-478B-8BF5-01E4E0C5D263}"/>
          </ac:spMkLst>
        </pc:spChg>
        <pc:spChg chg="add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51" creationId="{DAF1966E-FD40-4A4A-B61B-C4DF7FA05F06}"/>
          </ac:spMkLst>
        </pc:spChg>
        <pc:spChg chg="add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52" creationId="{047BFA19-D45E-416B-A404-7AF2F3F27017}"/>
          </ac:spMkLst>
        </pc:spChg>
        <pc:spChg chg="add">
          <ac:chgData name=". Admin" userId="7e0bf6ed0a7ef6f1" providerId="Windows Live" clId="Web-{93185721-8504-44A6-A0CA-8E12F82C7969}" dt="2023-05-14T12:46:07.281" v="238"/>
          <ac:spMkLst>
            <pc:docMk/>
            <pc:sldMk cId="906873122" sldId="258"/>
            <ac:spMk id="53" creationId="{8E0105E7-23DB-4CF2-8258-FF47C7620F6E}"/>
          </ac:spMkLst>
        </pc:spChg>
        <pc:graphicFrameChg chg="del mod modGraphic">
          <ac:chgData name=". Admin" userId="7e0bf6ed0a7ef6f1" providerId="Windows Live" clId="Web-{93185721-8504-44A6-A0CA-8E12F82C7969}" dt="2023-05-14T12:39:44.705" v="82"/>
          <ac:graphicFrameMkLst>
            <pc:docMk/>
            <pc:sldMk cId="906873122" sldId="258"/>
            <ac:graphicFrameMk id="4" creationId="{FA9991A5-6DCF-436B-EC1B-1EF4086B96F2}"/>
          </ac:graphicFrameMkLst>
        </pc:graphicFrameChg>
      </pc:sldChg>
      <pc:sldChg chg="addSp delSp modSp new mod modTransition setBg addAnim modAnim">
        <pc:chgData name=". Admin" userId="7e0bf6ed0a7ef6f1" providerId="Windows Live" clId="Web-{93185721-8504-44A6-A0CA-8E12F82C7969}" dt="2023-05-14T14:09:26.479" v="843" actId="14100"/>
        <pc:sldMkLst>
          <pc:docMk/>
          <pc:sldMk cId="903061094" sldId="259"/>
        </pc:sldMkLst>
        <pc:spChg chg="mod">
          <ac:chgData name=". Admin" userId="7e0bf6ed0a7ef6f1" providerId="Windows Live" clId="Web-{93185721-8504-44A6-A0CA-8E12F82C7969}" dt="2023-05-14T14:09:26.479" v="843" actId="14100"/>
          <ac:spMkLst>
            <pc:docMk/>
            <pc:sldMk cId="903061094" sldId="259"/>
            <ac:spMk id="2" creationId="{AE71AA0D-6EC1-A898-5C45-D58E9B71BCBB}"/>
          </ac:spMkLst>
        </pc:spChg>
        <pc:spChg chg="mod">
          <ac:chgData name=". Admin" userId="7e0bf6ed0a7ef6f1" providerId="Windows Live" clId="Web-{93185721-8504-44A6-A0CA-8E12F82C7969}" dt="2023-05-14T14:07:29.428" v="838" actId="14100"/>
          <ac:spMkLst>
            <pc:docMk/>
            <pc:sldMk cId="903061094" sldId="259"/>
            <ac:spMk id="3" creationId="{AABBCA74-4E34-9239-06FD-FDFE33B1318F}"/>
          </ac:spMkLst>
        </pc:spChg>
        <pc:spChg chg="add del mod">
          <ac:chgData name=". Admin" userId="7e0bf6ed0a7ef6f1" providerId="Windows Live" clId="Web-{93185721-8504-44A6-A0CA-8E12F82C7969}" dt="2023-05-14T14:06:12.504" v="824"/>
          <ac:spMkLst>
            <pc:docMk/>
            <pc:sldMk cId="903061094" sldId="259"/>
            <ac:spMk id="4" creationId="{2682BF75-EF45-F47B-7B80-8C535E8771E3}"/>
          </ac:spMkLst>
        </pc:spChg>
        <pc:spChg chg="add">
          <ac:chgData name=". Admin" userId="7e0bf6ed0a7ef6f1" providerId="Windows Live" clId="Web-{93185721-8504-44A6-A0CA-8E12F82C7969}" dt="2023-05-14T12:47:27.440" v="243"/>
          <ac:spMkLst>
            <pc:docMk/>
            <pc:sldMk cId="903061094" sldId="259"/>
            <ac:spMk id="8" creationId="{DAF1966E-FD40-4A4A-B61B-C4DF7FA05F06}"/>
          </ac:spMkLst>
        </pc:spChg>
        <pc:spChg chg="add">
          <ac:chgData name=". Admin" userId="7e0bf6ed0a7ef6f1" providerId="Windows Live" clId="Web-{93185721-8504-44A6-A0CA-8E12F82C7969}" dt="2023-05-14T12:47:27.440" v="243"/>
          <ac:spMkLst>
            <pc:docMk/>
            <pc:sldMk cId="903061094" sldId="259"/>
            <ac:spMk id="10" creationId="{047BFA19-D45E-416B-A404-7AF2F3F27017}"/>
          </ac:spMkLst>
        </pc:spChg>
        <pc:spChg chg="add">
          <ac:chgData name=". Admin" userId="7e0bf6ed0a7ef6f1" providerId="Windows Live" clId="Web-{93185721-8504-44A6-A0CA-8E12F82C7969}" dt="2023-05-14T12:47:27.440" v="243"/>
          <ac:spMkLst>
            <pc:docMk/>
            <pc:sldMk cId="903061094" sldId="259"/>
            <ac:spMk id="12" creationId="{8E0105E7-23DB-4CF2-8258-FF47C7620F6E}"/>
          </ac:spMkLst>
        </pc:spChg>
        <pc:spChg chg="add">
          <ac:chgData name=". Admin" userId="7e0bf6ed0a7ef6f1" providerId="Windows Live" clId="Web-{93185721-8504-44A6-A0CA-8E12F82C7969}" dt="2023-05-14T12:47:27.440" v="243"/>
          <ac:spMkLst>
            <pc:docMk/>
            <pc:sldMk cId="903061094" sldId="259"/>
            <ac:spMk id="14" creationId="{074B4F7D-14B2-478B-8BF5-01E4E0C5D263}"/>
          </ac:spMkLst>
        </pc:spChg>
        <pc:picChg chg="add mod">
          <ac:chgData name=". Admin" userId="7e0bf6ed0a7ef6f1" providerId="Windows Live" clId="Web-{93185721-8504-44A6-A0CA-8E12F82C7969}" dt="2023-05-14T14:06:53.583" v="836" actId="14100"/>
          <ac:picMkLst>
            <pc:docMk/>
            <pc:sldMk cId="903061094" sldId="259"/>
            <ac:picMk id="5" creationId="{C651B228-DA68-8E33-8E25-90FC534DC897}"/>
          </ac:picMkLst>
        </pc:picChg>
      </pc:sldChg>
      <pc:sldChg chg="addSp modSp new mod ord setBg addAnim modAnim">
        <pc:chgData name=". Admin" userId="7e0bf6ed0a7ef6f1" providerId="Windows Live" clId="Web-{93185721-8504-44A6-A0CA-8E12F82C7969}" dt="2023-05-14T14:02:01.198" v="802" actId="20577"/>
        <pc:sldMkLst>
          <pc:docMk/>
          <pc:sldMk cId="4152585197" sldId="260"/>
        </pc:sldMkLst>
        <pc:spChg chg="mod">
          <ac:chgData name=". Admin" userId="7e0bf6ed0a7ef6f1" providerId="Windows Live" clId="Web-{93185721-8504-44A6-A0CA-8E12F82C7969}" dt="2023-05-14T13:51:47.722" v="624" actId="20577"/>
          <ac:spMkLst>
            <pc:docMk/>
            <pc:sldMk cId="4152585197" sldId="260"/>
            <ac:spMk id="2" creationId="{634DCEDE-0789-4593-AD29-CD6E83D3DF12}"/>
          </ac:spMkLst>
        </pc:spChg>
        <pc:spChg chg="mod">
          <ac:chgData name=". Admin" userId="7e0bf6ed0a7ef6f1" providerId="Windows Live" clId="Web-{93185721-8504-44A6-A0CA-8E12F82C7969}" dt="2023-05-14T14:02:01.198" v="802" actId="20577"/>
          <ac:spMkLst>
            <pc:docMk/>
            <pc:sldMk cId="4152585197" sldId="260"/>
            <ac:spMk id="3" creationId="{95A7C4EE-6EE7-4D03-DE6B-02924DAB4B3C}"/>
          </ac:spMkLst>
        </pc:spChg>
        <pc:spChg chg="add">
          <ac:chgData name=". Admin" userId="7e0bf6ed0a7ef6f1" providerId="Windows Live" clId="Web-{93185721-8504-44A6-A0CA-8E12F82C7969}" dt="2023-05-14T12:54:23.815" v="360"/>
          <ac:spMkLst>
            <pc:docMk/>
            <pc:sldMk cId="4152585197" sldId="260"/>
            <ac:spMk id="8" creationId="{DAF1966E-FD40-4A4A-B61B-C4DF7FA05F06}"/>
          </ac:spMkLst>
        </pc:spChg>
        <pc:spChg chg="add">
          <ac:chgData name=". Admin" userId="7e0bf6ed0a7ef6f1" providerId="Windows Live" clId="Web-{93185721-8504-44A6-A0CA-8E12F82C7969}" dt="2023-05-14T12:54:23.815" v="360"/>
          <ac:spMkLst>
            <pc:docMk/>
            <pc:sldMk cId="4152585197" sldId="260"/>
            <ac:spMk id="10" creationId="{047BFA19-D45E-416B-A404-7AF2F3F27017}"/>
          </ac:spMkLst>
        </pc:spChg>
        <pc:spChg chg="add">
          <ac:chgData name=". Admin" userId="7e0bf6ed0a7ef6f1" providerId="Windows Live" clId="Web-{93185721-8504-44A6-A0CA-8E12F82C7969}" dt="2023-05-14T12:54:23.815" v="360"/>
          <ac:spMkLst>
            <pc:docMk/>
            <pc:sldMk cId="4152585197" sldId="260"/>
            <ac:spMk id="12" creationId="{8E0105E7-23DB-4CF2-8258-FF47C7620F6E}"/>
          </ac:spMkLst>
        </pc:spChg>
        <pc:spChg chg="add">
          <ac:chgData name=". Admin" userId="7e0bf6ed0a7ef6f1" providerId="Windows Live" clId="Web-{93185721-8504-44A6-A0CA-8E12F82C7969}" dt="2023-05-14T12:54:23.815" v="360"/>
          <ac:spMkLst>
            <pc:docMk/>
            <pc:sldMk cId="4152585197" sldId="260"/>
            <ac:spMk id="14" creationId="{074B4F7D-14B2-478B-8BF5-01E4E0C5D263}"/>
          </ac:spMkLst>
        </pc:spChg>
      </pc:sldChg>
    </pc:docChg>
  </pc:docChgLst>
  <pc:docChgLst>
    <pc:chgData name=". Admin" userId="7e0bf6ed0a7ef6f1" providerId="Windows Live" clId="Web-{96015E0F-E907-4AB7-9D18-FB358E9D8E87}"/>
    <pc:docChg chg="addSld delSld modSld sldOrd">
      <pc:chgData name=". Admin" userId="7e0bf6ed0a7ef6f1" providerId="Windows Live" clId="Web-{96015E0F-E907-4AB7-9D18-FB358E9D8E87}" dt="2023-05-15T08:48:54.384" v="1339" actId="14100"/>
      <pc:docMkLst>
        <pc:docMk/>
      </pc:docMkLst>
      <pc:sldChg chg="modSp">
        <pc:chgData name=". Admin" userId="7e0bf6ed0a7ef6f1" providerId="Windows Live" clId="Web-{96015E0F-E907-4AB7-9D18-FB358E9D8E87}" dt="2023-05-15T06:43:47.216" v="53"/>
        <pc:sldMkLst>
          <pc:docMk/>
          <pc:sldMk cId="906873122" sldId="258"/>
        </pc:sldMkLst>
        <pc:spChg chg="mod">
          <ac:chgData name=". Admin" userId="7e0bf6ed0a7ef6f1" providerId="Windows Live" clId="Web-{96015E0F-E907-4AB7-9D18-FB358E9D8E87}" dt="2023-05-15T06:43:47.216" v="53"/>
          <ac:spMkLst>
            <pc:docMk/>
            <pc:sldMk cId="906873122" sldId="258"/>
            <ac:spMk id="3" creationId="{741C2DEE-A1C4-BD03-884D-DD9B9056FFBF}"/>
          </ac:spMkLst>
        </pc:spChg>
      </pc:sldChg>
      <pc:sldChg chg="modSp">
        <pc:chgData name=". Admin" userId="7e0bf6ed0a7ef6f1" providerId="Windows Live" clId="Web-{96015E0F-E907-4AB7-9D18-FB358E9D8E87}" dt="2023-05-15T06:43:42.122" v="52"/>
        <pc:sldMkLst>
          <pc:docMk/>
          <pc:sldMk cId="903061094" sldId="259"/>
        </pc:sldMkLst>
        <pc:spChg chg="mod">
          <ac:chgData name=". Admin" userId="7e0bf6ed0a7ef6f1" providerId="Windows Live" clId="Web-{96015E0F-E907-4AB7-9D18-FB358E9D8E87}" dt="2023-05-15T06:43:42.122" v="52"/>
          <ac:spMkLst>
            <pc:docMk/>
            <pc:sldMk cId="903061094" sldId="259"/>
            <ac:spMk id="6" creationId="{6CDD80B2-895A-B803-AFEE-D283DF859F5E}"/>
          </ac:spMkLst>
        </pc:spChg>
      </pc:sldChg>
      <pc:sldChg chg="modSp">
        <pc:chgData name=". Admin" userId="7e0bf6ed0a7ef6f1" providerId="Windows Live" clId="Web-{96015E0F-E907-4AB7-9D18-FB358E9D8E87}" dt="2023-05-15T06:43:35.622" v="50"/>
        <pc:sldMkLst>
          <pc:docMk/>
          <pc:sldMk cId="4152585197" sldId="260"/>
        </pc:sldMkLst>
        <pc:spChg chg="mod">
          <ac:chgData name=". Admin" userId="7e0bf6ed0a7ef6f1" providerId="Windows Live" clId="Web-{96015E0F-E907-4AB7-9D18-FB358E9D8E87}" dt="2023-05-15T06:43:35.622" v="50"/>
          <ac:spMkLst>
            <pc:docMk/>
            <pc:sldMk cId="4152585197" sldId="260"/>
            <ac:spMk id="5" creationId="{AE2CB899-07C9-AA1F-A345-9307D53FC026}"/>
          </ac:spMkLst>
        </pc:spChg>
      </pc:sldChg>
      <pc:sldChg chg="modSp">
        <pc:chgData name=". Admin" userId="7e0bf6ed0a7ef6f1" providerId="Windows Live" clId="Web-{96015E0F-E907-4AB7-9D18-FB358E9D8E87}" dt="2023-05-15T06:43:02.293" v="44" actId="1076"/>
        <pc:sldMkLst>
          <pc:docMk/>
          <pc:sldMk cId="2133238611" sldId="262"/>
        </pc:sldMkLst>
        <pc:spChg chg="mod">
          <ac:chgData name=". Admin" userId="7e0bf6ed0a7ef6f1" providerId="Windows Live" clId="Web-{96015E0F-E907-4AB7-9D18-FB358E9D8E87}" dt="2023-05-15T06:42:55.871" v="41"/>
          <ac:spMkLst>
            <pc:docMk/>
            <pc:sldMk cId="2133238611" sldId="262"/>
            <ac:spMk id="2" creationId="{71F15CBA-6488-43BF-497B-A2F0892896D3}"/>
          </ac:spMkLst>
        </pc:spChg>
        <pc:spChg chg="mod">
          <ac:chgData name=". Admin" userId="7e0bf6ed0a7ef6f1" providerId="Windows Live" clId="Web-{96015E0F-E907-4AB7-9D18-FB358E9D8E87}" dt="2023-05-15T06:43:02.293" v="44" actId="1076"/>
          <ac:spMkLst>
            <pc:docMk/>
            <pc:sldMk cId="2133238611" sldId="262"/>
            <ac:spMk id="3" creationId="{61EF88F2-D44F-DD8D-8B1E-D9D36CC14DD8}"/>
          </ac:spMkLst>
        </pc:spChg>
      </pc:sldChg>
      <pc:sldChg chg="modSp">
        <pc:chgData name=". Admin" userId="7e0bf6ed0a7ef6f1" providerId="Windows Live" clId="Web-{96015E0F-E907-4AB7-9D18-FB358E9D8E87}" dt="2023-05-15T07:07:14.045" v="251" actId="1076"/>
        <pc:sldMkLst>
          <pc:docMk/>
          <pc:sldMk cId="1646180505" sldId="265"/>
        </pc:sldMkLst>
        <pc:spChg chg="mod">
          <ac:chgData name=". Admin" userId="7e0bf6ed0a7ef6f1" providerId="Windows Live" clId="Web-{96015E0F-E907-4AB7-9D18-FB358E9D8E87}" dt="2023-05-15T07:07:14.045" v="251" actId="1076"/>
          <ac:spMkLst>
            <pc:docMk/>
            <pc:sldMk cId="1646180505" sldId="265"/>
            <ac:spMk id="4" creationId="{AC44DB56-4159-29A1-11BF-6D531C68DAD5}"/>
          </ac:spMkLst>
        </pc:spChg>
        <pc:spChg chg="mod">
          <ac:chgData name=". Admin" userId="7e0bf6ed0a7ef6f1" providerId="Windows Live" clId="Web-{96015E0F-E907-4AB7-9D18-FB358E9D8E87}" dt="2023-05-15T06:42:43.464" v="37"/>
          <ac:spMkLst>
            <pc:docMk/>
            <pc:sldMk cId="1646180505" sldId="265"/>
            <ac:spMk id="5" creationId="{32A95CB2-5DD1-8C64-6D48-7494FA993CFB}"/>
          </ac:spMkLst>
        </pc:spChg>
      </pc:sldChg>
      <pc:sldChg chg="modSp">
        <pc:chgData name=". Admin" userId="7e0bf6ed0a7ef6f1" providerId="Windows Live" clId="Web-{96015E0F-E907-4AB7-9D18-FB358E9D8E87}" dt="2023-05-15T06:42:43.449" v="36"/>
        <pc:sldMkLst>
          <pc:docMk/>
          <pc:sldMk cId="3077810987" sldId="268"/>
        </pc:sldMkLst>
        <pc:spChg chg="mod">
          <ac:chgData name=". Admin" userId="7e0bf6ed0a7ef6f1" providerId="Windows Live" clId="Web-{96015E0F-E907-4AB7-9D18-FB358E9D8E87}" dt="2023-05-15T06:42:34.574" v="32"/>
          <ac:spMkLst>
            <pc:docMk/>
            <pc:sldMk cId="3077810987" sldId="268"/>
            <ac:spMk id="3" creationId="{D34A33F9-19A9-B9D3-9C32-C5F3C09DE9FF}"/>
          </ac:spMkLst>
        </pc:spChg>
        <pc:spChg chg="mod">
          <ac:chgData name=". Admin" userId="7e0bf6ed0a7ef6f1" providerId="Windows Live" clId="Web-{96015E0F-E907-4AB7-9D18-FB358E9D8E87}" dt="2023-05-15T06:18:04.498" v="20" actId="20577"/>
          <ac:spMkLst>
            <pc:docMk/>
            <pc:sldMk cId="3077810987" sldId="268"/>
            <ac:spMk id="4" creationId="{AC44DB56-4159-29A1-11BF-6D531C68DAD5}"/>
          </ac:spMkLst>
        </pc:spChg>
        <pc:spChg chg="mod">
          <ac:chgData name=". Admin" userId="7e0bf6ed0a7ef6f1" providerId="Windows Live" clId="Web-{96015E0F-E907-4AB7-9D18-FB358E9D8E87}" dt="2023-05-15T06:42:34.621" v="33"/>
          <ac:spMkLst>
            <pc:docMk/>
            <pc:sldMk cId="3077810987" sldId="268"/>
            <ac:spMk id="13" creationId="{43C15E37-23B1-A8F9-8B88-406408347A4C}"/>
          </ac:spMkLst>
        </pc:spChg>
        <pc:spChg chg="mod">
          <ac:chgData name=". Admin" userId="7e0bf6ed0a7ef6f1" providerId="Windows Live" clId="Web-{96015E0F-E907-4AB7-9D18-FB358E9D8E87}" dt="2023-05-15T06:42:43.449" v="36"/>
          <ac:spMkLst>
            <pc:docMk/>
            <pc:sldMk cId="3077810987" sldId="268"/>
            <ac:spMk id="15" creationId="{9A86EB6F-5EC8-0683-577E-65DF297C95C8}"/>
          </ac:spMkLst>
        </pc:spChg>
        <pc:spChg chg="mod">
          <ac:chgData name=". Admin" userId="7e0bf6ed0a7ef6f1" providerId="Windows Live" clId="Web-{96015E0F-E907-4AB7-9D18-FB358E9D8E87}" dt="2023-05-15T06:42:43.418" v="35"/>
          <ac:spMkLst>
            <pc:docMk/>
            <pc:sldMk cId="3077810987" sldId="268"/>
            <ac:spMk id="16" creationId="{A363C15F-172A-11F0-EDF9-B87BC2BB5C09}"/>
          </ac:spMkLst>
        </pc:spChg>
        <pc:spChg chg="mod">
          <ac:chgData name=". Admin" userId="7e0bf6ed0a7ef6f1" providerId="Windows Live" clId="Web-{96015E0F-E907-4AB7-9D18-FB358E9D8E87}" dt="2023-05-15T06:42:34.652" v="34"/>
          <ac:spMkLst>
            <pc:docMk/>
            <pc:sldMk cId="3077810987" sldId="268"/>
            <ac:spMk id="17" creationId="{ED7B0933-AB6F-FC51-57CF-7F35C06474AA}"/>
          </ac:spMkLst>
        </pc:spChg>
      </pc:sldChg>
      <pc:sldChg chg="modSp">
        <pc:chgData name=". Admin" userId="7e0bf6ed0a7ef6f1" providerId="Windows Live" clId="Web-{96015E0F-E907-4AB7-9D18-FB358E9D8E87}" dt="2023-05-15T06:42:27.917" v="31"/>
        <pc:sldMkLst>
          <pc:docMk/>
          <pc:sldMk cId="1658710874" sldId="269"/>
        </pc:sldMkLst>
        <pc:spChg chg="mod">
          <ac:chgData name=". Admin" userId="7e0bf6ed0a7ef6f1" providerId="Windows Live" clId="Web-{96015E0F-E907-4AB7-9D18-FB358E9D8E87}" dt="2023-05-15T06:42:23.683" v="30"/>
          <ac:spMkLst>
            <pc:docMk/>
            <pc:sldMk cId="1658710874" sldId="269"/>
            <ac:spMk id="16" creationId="{560D655A-8E31-AF9E-6C3E-7AFC43447F12}"/>
          </ac:spMkLst>
        </pc:spChg>
        <pc:spChg chg="mod">
          <ac:chgData name=". Admin" userId="7e0bf6ed0a7ef6f1" providerId="Windows Live" clId="Web-{96015E0F-E907-4AB7-9D18-FB358E9D8E87}" dt="2023-05-15T06:42:27.917" v="31"/>
          <ac:spMkLst>
            <pc:docMk/>
            <pc:sldMk cId="1658710874" sldId="269"/>
            <ac:spMk id="17" creationId="{7018D86A-A431-E2D1-A9D2-3ED4645ED4A4}"/>
          </ac:spMkLst>
        </pc:spChg>
      </pc:sldChg>
      <pc:sldChg chg="modSp">
        <pc:chgData name=". Admin" userId="7e0bf6ed0a7ef6f1" providerId="Windows Live" clId="Web-{96015E0F-E907-4AB7-9D18-FB358E9D8E87}" dt="2023-05-15T06:42:20.620" v="29"/>
        <pc:sldMkLst>
          <pc:docMk/>
          <pc:sldMk cId="614628484" sldId="270"/>
        </pc:sldMkLst>
        <pc:spChg chg="mod">
          <ac:chgData name=". Admin" userId="7e0bf6ed0a7ef6f1" providerId="Windows Live" clId="Web-{96015E0F-E907-4AB7-9D18-FB358E9D8E87}" dt="2023-05-15T06:17:43.951" v="16" actId="1076"/>
          <ac:spMkLst>
            <pc:docMk/>
            <pc:sldMk cId="614628484" sldId="270"/>
            <ac:spMk id="4" creationId="{50FCFCD5-4E12-3914-B937-05257F154239}"/>
          </ac:spMkLst>
        </pc:spChg>
        <pc:spChg chg="mod">
          <ac:chgData name=". Admin" userId="7e0bf6ed0a7ef6f1" providerId="Windows Live" clId="Web-{96015E0F-E907-4AB7-9D18-FB358E9D8E87}" dt="2023-05-15T06:42:18.933" v="28"/>
          <ac:spMkLst>
            <pc:docMk/>
            <pc:sldMk cId="614628484" sldId="270"/>
            <ac:spMk id="5" creationId="{1D1F7544-5B95-E8D9-7830-02D1EB1BD6DF}"/>
          </ac:spMkLst>
        </pc:spChg>
        <pc:spChg chg="mod">
          <ac:chgData name=". Admin" userId="7e0bf6ed0a7ef6f1" providerId="Windows Live" clId="Web-{96015E0F-E907-4AB7-9D18-FB358E9D8E87}" dt="2023-05-15T06:42:20.620" v="29"/>
          <ac:spMkLst>
            <pc:docMk/>
            <pc:sldMk cId="614628484" sldId="270"/>
            <ac:spMk id="34" creationId="{8659C27F-52DD-A5DE-F776-EEDAD1837A04}"/>
          </ac:spMkLst>
        </pc:spChg>
      </pc:sldChg>
      <pc:sldChg chg="addSp delSp modSp">
        <pc:chgData name=". Admin" userId="7e0bf6ed0a7ef6f1" providerId="Windows Live" clId="Web-{96015E0F-E907-4AB7-9D18-FB358E9D8E87}" dt="2023-05-15T07:17:23.777" v="267" actId="14100"/>
        <pc:sldMkLst>
          <pc:docMk/>
          <pc:sldMk cId="4023956349" sldId="271"/>
        </pc:sldMkLst>
        <pc:spChg chg="mod">
          <ac:chgData name=". Admin" userId="7e0bf6ed0a7ef6f1" providerId="Windows Live" clId="Web-{96015E0F-E907-4AB7-9D18-FB358E9D8E87}" dt="2023-05-15T06:45:36.625" v="76" actId="14100"/>
          <ac:spMkLst>
            <pc:docMk/>
            <pc:sldMk cId="4023956349" sldId="271"/>
            <ac:spMk id="2" creationId="{7DF76F76-952A-7FF5-935F-097BA847559B}"/>
          </ac:spMkLst>
        </pc:spChg>
        <pc:spChg chg="mod">
          <ac:chgData name=". Admin" userId="7e0bf6ed0a7ef6f1" providerId="Windows Live" clId="Web-{96015E0F-E907-4AB7-9D18-FB358E9D8E87}" dt="2023-05-15T06:44:56.046" v="73" actId="1076"/>
          <ac:spMkLst>
            <pc:docMk/>
            <pc:sldMk cId="4023956349" sldId="271"/>
            <ac:spMk id="3" creationId="{6D5A10EF-751F-3B04-BB93-B05107AAA673}"/>
          </ac:spMkLst>
        </pc:spChg>
        <pc:spChg chg="add mod">
          <ac:chgData name=". Admin" userId="7e0bf6ed0a7ef6f1" providerId="Windows Live" clId="Web-{96015E0F-E907-4AB7-9D18-FB358E9D8E87}" dt="2023-05-15T07:17:23.777" v="267" actId="14100"/>
          <ac:spMkLst>
            <pc:docMk/>
            <pc:sldMk cId="4023956349" sldId="271"/>
            <ac:spMk id="4" creationId="{002B80DB-EAB1-E318-496A-2B3CAFF67487}"/>
          </ac:spMkLst>
        </pc:spChg>
        <pc:spChg chg="add mod">
          <ac:chgData name=". Admin" userId="7e0bf6ed0a7ef6f1" providerId="Windows Live" clId="Web-{96015E0F-E907-4AB7-9D18-FB358E9D8E87}" dt="2023-05-15T07:02:29.319" v="244" actId="1076"/>
          <ac:spMkLst>
            <pc:docMk/>
            <pc:sldMk cId="4023956349" sldId="271"/>
            <ac:spMk id="5" creationId="{56486C2B-9EC3-40DF-BACA-2B90FC68EFD6}"/>
          </ac:spMkLst>
        </pc:spChg>
        <pc:spChg chg="add mod">
          <ac:chgData name=". Admin" userId="7e0bf6ed0a7ef6f1" providerId="Windows Live" clId="Web-{96015E0F-E907-4AB7-9D18-FB358E9D8E87}" dt="2023-05-15T07:07:30.811" v="254" actId="1076"/>
          <ac:spMkLst>
            <pc:docMk/>
            <pc:sldMk cId="4023956349" sldId="271"/>
            <ac:spMk id="7" creationId="{24901FD6-AB2D-93BF-B850-1FAF716406A1}"/>
          </ac:spMkLst>
        </pc:spChg>
        <pc:picChg chg="add del mod">
          <ac:chgData name=". Admin" userId="7e0bf6ed0a7ef6f1" providerId="Windows Live" clId="Web-{96015E0F-E907-4AB7-9D18-FB358E9D8E87}" dt="2023-05-15T06:58:45.580" v="184"/>
          <ac:picMkLst>
            <pc:docMk/>
            <pc:sldMk cId="4023956349" sldId="271"/>
            <ac:picMk id="8" creationId="{B723E638-615D-6B4F-8024-55F8C1BE121B}"/>
          </ac:picMkLst>
        </pc:picChg>
        <pc:picChg chg="add mod">
          <ac:chgData name=". Admin" userId="7e0bf6ed0a7ef6f1" providerId="Windows Live" clId="Web-{96015E0F-E907-4AB7-9D18-FB358E9D8E87}" dt="2023-05-15T07:00:21.848" v="204" actId="1076"/>
          <ac:picMkLst>
            <pc:docMk/>
            <pc:sldMk cId="4023956349" sldId="271"/>
            <ac:picMk id="9" creationId="{F8F78B19-744C-A049-06FF-E5D8FA1E661A}"/>
          </ac:picMkLst>
        </pc:picChg>
        <pc:picChg chg="add del mod">
          <ac:chgData name=". Admin" userId="7e0bf6ed0a7ef6f1" providerId="Windows Live" clId="Web-{96015E0F-E907-4AB7-9D18-FB358E9D8E87}" dt="2023-05-15T07:00:24.676" v="205"/>
          <ac:picMkLst>
            <pc:docMk/>
            <pc:sldMk cId="4023956349" sldId="271"/>
            <ac:picMk id="10" creationId="{66DCC616-0FC0-33ED-C484-555366B2479A}"/>
          </ac:picMkLst>
        </pc:picChg>
        <pc:picChg chg="add mod">
          <ac:chgData name=". Admin" userId="7e0bf6ed0a7ef6f1" providerId="Windows Live" clId="Web-{96015E0F-E907-4AB7-9D18-FB358E9D8E87}" dt="2023-05-15T07:00:19.426" v="203" actId="1076"/>
          <ac:picMkLst>
            <pc:docMk/>
            <pc:sldMk cId="4023956349" sldId="271"/>
            <ac:picMk id="11" creationId="{AEB0592B-AE04-BA69-E191-7CF214CE6C50}"/>
          </ac:picMkLst>
        </pc:picChg>
      </pc:sldChg>
      <pc:sldChg chg="addSp delSp modSp">
        <pc:chgData name=". Admin" userId="7e0bf6ed0a7ef6f1" providerId="Windows Live" clId="Web-{96015E0F-E907-4AB7-9D18-FB358E9D8E87}" dt="2023-05-15T06:51:55.274" v="182"/>
        <pc:sldMkLst>
          <pc:docMk/>
          <pc:sldMk cId="766257772" sldId="273"/>
        </pc:sldMkLst>
        <pc:spChg chg="add del mod">
          <ac:chgData name=". Admin" userId="7e0bf6ed0a7ef6f1" providerId="Windows Live" clId="Web-{96015E0F-E907-4AB7-9D18-FB358E9D8E87}" dt="2023-05-15T06:51:48.117" v="175"/>
          <ac:spMkLst>
            <pc:docMk/>
            <pc:sldMk cId="766257772" sldId="273"/>
            <ac:spMk id="3" creationId="{05017382-8DC0-CECF-E406-AE3A9EDE6CF6}"/>
          </ac:spMkLst>
        </pc:spChg>
        <pc:spChg chg="add del">
          <ac:chgData name=". Admin" userId="7e0bf6ed0a7ef6f1" providerId="Windows Live" clId="Web-{96015E0F-E907-4AB7-9D18-FB358E9D8E87}" dt="2023-05-15T06:51:48.274" v="177"/>
          <ac:spMkLst>
            <pc:docMk/>
            <pc:sldMk cId="766257772" sldId="273"/>
            <ac:spMk id="4" creationId="{A00AFD79-99B6-134A-6183-309A267775FF}"/>
          </ac:spMkLst>
        </pc:spChg>
        <pc:spChg chg="add mod">
          <ac:chgData name=". Admin" userId="7e0bf6ed0a7ef6f1" providerId="Windows Live" clId="Web-{96015E0F-E907-4AB7-9D18-FB358E9D8E87}" dt="2023-05-15T06:51:55.274" v="182"/>
          <ac:spMkLst>
            <pc:docMk/>
            <pc:sldMk cId="766257772" sldId="273"/>
            <ac:spMk id="5" creationId="{F93BEEA5-38A9-69EF-70AD-C46E954A8125}"/>
          </ac:spMkLst>
        </pc:spChg>
        <pc:spChg chg="mod">
          <ac:chgData name=". Admin" userId="7e0bf6ed0a7ef6f1" providerId="Windows Live" clId="Web-{96015E0F-E907-4AB7-9D18-FB358E9D8E87}" dt="2023-05-15T06:43:39.169" v="51"/>
          <ac:spMkLst>
            <pc:docMk/>
            <pc:sldMk cId="766257772" sldId="273"/>
            <ac:spMk id="6" creationId="{937D21B5-67FD-FE18-8C1D-15CFA8A4A16E}"/>
          </ac:spMkLst>
        </pc:spChg>
      </pc:sldChg>
      <pc:sldChg chg="addSp delSp modSp add replId">
        <pc:chgData name=". Admin" userId="7e0bf6ed0a7ef6f1" providerId="Windows Live" clId="Web-{96015E0F-E907-4AB7-9D18-FB358E9D8E87}" dt="2023-05-15T07:18:22.247" v="280" actId="1076"/>
        <pc:sldMkLst>
          <pc:docMk/>
          <pc:sldMk cId="3180589500" sldId="274"/>
        </pc:sldMkLst>
        <pc:spChg chg="mod">
          <ac:chgData name=". Admin" userId="7e0bf6ed0a7ef6f1" providerId="Windows Live" clId="Web-{96015E0F-E907-4AB7-9D18-FB358E9D8E87}" dt="2023-05-15T07:18:13.544" v="278" actId="14100"/>
          <ac:spMkLst>
            <pc:docMk/>
            <pc:sldMk cId="3180589500" sldId="274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7:18:08.106" v="277" actId="1076"/>
          <ac:spMkLst>
            <pc:docMk/>
            <pc:sldMk cId="3180589500" sldId="274"/>
            <ac:spMk id="5" creationId="{56486C2B-9EC3-40DF-BACA-2B90FC68EFD6}"/>
          </ac:spMkLst>
        </pc:spChg>
        <pc:spChg chg="mod">
          <ac:chgData name=". Admin" userId="7e0bf6ed0a7ef6f1" providerId="Windows Live" clId="Web-{96015E0F-E907-4AB7-9D18-FB358E9D8E87}" dt="2023-05-15T07:18:22.247" v="280" actId="1076"/>
          <ac:spMkLst>
            <pc:docMk/>
            <pc:sldMk cId="3180589500" sldId="274"/>
            <ac:spMk id="7" creationId="{24901FD6-AB2D-93BF-B850-1FAF716406A1}"/>
          </ac:spMkLst>
        </pc:spChg>
        <pc:picChg chg="add mod">
          <ac:chgData name=". Admin" userId="7e0bf6ed0a7ef6f1" providerId="Windows Live" clId="Web-{96015E0F-E907-4AB7-9D18-FB358E9D8E87}" dt="2023-05-15T07:17:43.527" v="273" actId="1076"/>
          <ac:picMkLst>
            <pc:docMk/>
            <pc:sldMk cId="3180589500" sldId="274"/>
            <ac:picMk id="6" creationId="{B134F577-B1F4-D656-E33B-35B7A8D8455B}"/>
          </ac:picMkLst>
        </pc:picChg>
        <pc:picChg chg="del">
          <ac:chgData name=". Admin" userId="7e0bf6ed0a7ef6f1" providerId="Windows Live" clId="Web-{96015E0F-E907-4AB7-9D18-FB358E9D8E87}" dt="2023-05-15T07:15:07.883" v="255"/>
          <ac:picMkLst>
            <pc:docMk/>
            <pc:sldMk cId="3180589500" sldId="274"/>
            <ac:picMk id="9" creationId="{F8F78B19-744C-A049-06FF-E5D8FA1E661A}"/>
          </ac:picMkLst>
        </pc:picChg>
        <pc:picChg chg="del">
          <ac:chgData name=". Admin" userId="7e0bf6ed0a7ef6f1" providerId="Windows Live" clId="Web-{96015E0F-E907-4AB7-9D18-FB358E9D8E87}" dt="2023-05-15T07:15:08.493" v="256"/>
          <ac:picMkLst>
            <pc:docMk/>
            <pc:sldMk cId="3180589500" sldId="274"/>
            <ac:picMk id="11" creationId="{AEB0592B-AE04-BA69-E191-7CF214CE6C50}"/>
          </ac:picMkLst>
        </pc:picChg>
      </pc:sldChg>
      <pc:sldChg chg="addSp delSp modSp add replId">
        <pc:chgData name=". Admin" userId="7e0bf6ed0a7ef6f1" providerId="Windows Live" clId="Web-{96015E0F-E907-4AB7-9D18-FB358E9D8E87}" dt="2023-05-15T08:43:33.627" v="1321" actId="14100"/>
        <pc:sldMkLst>
          <pc:docMk/>
          <pc:sldMk cId="3013907667" sldId="275"/>
        </pc:sldMkLst>
        <pc:spChg chg="mod">
          <ac:chgData name=". Admin" userId="7e0bf6ed0a7ef6f1" providerId="Windows Live" clId="Web-{96015E0F-E907-4AB7-9D18-FB358E9D8E87}" dt="2023-05-15T07:20:01.577" v="341" actId="14100"/>
          <ac:spMkLst>
            <pc:docMk/>
            <pc:sldMk cId="3013907667" sldId="275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7:20:15.984" v="343" actId="14100"/>
          <ac:spMkLst>
            <pc:docMk/>
            <pc:sldMk cId="3013907667" sldId="275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8:05:33.326" v="724" actId="1076"/>
          <ac:spMkLst>
            <pc:docMk/>
            <pc:sldMk cId="3013907667" sldId="275"/>
            <ac:spMk id="5" creationId="{56486C2B-9EC3-40DF-BACA-2B90FC68EFD6}"/>
          </ac:spMkLst>
        </pc:spChg>
        <pc:spChg chg="mod">
          <ac:chgData name=". Admin" userId="7e0bf6ed0a7ef6f1" providerId="Windows Live" clId="Web-{96015E0F-E907-4AB7-9D18-FB358E9D8E87}" dt="2023-05-15T08:05:36.998" v="725" actId="1076"/>
          <ac:spMkLst>
            <pc:docMk/>
            <pc:sldMk cId="3013907667" sldId="275"/>
            <ac:spMk id="7" creationId="{24901FD6-AB2D-93BF-B850-1FAF716406A1}"/>
          </ac:spMkLst>
        </pc:spChg>
        <pc:spChg chg="add mod">
          <ac:chgData name=". Admin" userId="7e0bf6ed0a7ef6f1" providerId="Windows Live" clId="Web-{96015E0F-E907-4AB7-9D18-FB358E9D8E87}" dt="2023-05-15T08:42:19.032" v="1297" actId="1076"/>
          <ac:spMkLst>
            <pc:docMk/>
            <pc:sldMk cId="3013907667" sldId="275"/>
            <ac:spMk id="8" creationId="{518A42CB-6A5C-B4B9-F904-A4F97E60F0F3}"/>
          </ac:spMkLst>
        </pc:spChg>
        <pc:spChg chg="add mod">
          <ac:chgData name=". Admin" userId="7e0bf6ed0a7ef6f1" providerId="Windows Live" clId="Web-{96015E0F-E907-4AB7-9D18-FB358E9D8E87}" dt="2023-05-15T08:43:27.549" v="1319" actId="20577"/>
          <ac:spMkLst>
            <pc:docMk/>
            <pc:sldMk cId="3013907667" sldId="275"/>
            <ac:spMk id="9" creationId="{422E8C89-1A00-7F3D-0E77-3504B62EA356}"/>
          </ac:spMkLst>
        </pc:spChg>
        <pc:spChg chg="add mod">
          <ac:chgData name=". Admin" userId="7e0bf6ed0a7ef6f1" providerId="Windows Live" clId="Web-{96015E0F-E907-4AB7-9D18-FB358E9D8E87}" dt="2023-05-15T08:43:33.627" v="1321" actId="14100"/>
          <ac:spMkLst>
            <pc:docMk/>
            <pc:sldMk cId="3013907667" sldId="275"/>
            <ac:spMk id="10" creationId="{22061455-4CAB-B8FF-7B79-233E1C88E086}"/>
          </ac:spMkLst>
        </pc:spChg>
        <pc:picChg chg="del">
          <ac:chgData name=". Admin" userId="7e0bf6ed0a7ef6f1" providerId="Windows Live" clId="Web-{96015E0F-E907-4AB7-9D18-FB358E9D8E87}" dt="2023-05-15T07:18:30.419" v="282"/>
          <ac:picMkLst>
            <pc:docMk/>
            <pc:sldMk cId="3013907667" sldId="275"/>
            <ac:picMk id="6" creationId="{B134F577-B1F4-D656-E33B-35B7A8D8455B}"/>
          </ac:picMkLst>
        </pc:picChg>
      </pc:sldChg>
      <pc:sldChg chg="addSp delSp modSp add replId">
        <pc:chgData name=". Admin" userId="7e0bf6ed0a7ef6f1" providerId="Windows Live" clId="Web-{96015E0F-E907-4AB7-9D18-FB358E9D8E87}" dt="2023-05-15T08:06:38.390" v="736" actId="14100"/>
        <pc:sldMkLst>
          <pc:docMk/>
          <pc:sldMk cId="1826241275" sldId="276"/>
        </pc:sldMkLst>
        <pc:spChg chg="del mod">
          <ac:chgData name=". Admin" userId="7e0bf6ed0a7ef6f1" providerId="Windows Live" clId="Web-{96015E0F-E907-4AB7-9D18-FB358E9D8E87}" dt="2023-05-15T07:28:17.573" v="374"/>
          <ac:spMkLst>
            <pc:docMk/>
            <pc:sldMk cId="1826241275" sldId="276"/>
            <ac:spMk id="2" creationId="{7DF76F76-952A-7FF5-935F-097BA847559B}"/>
          </ac:spMkLst>
        </pc:spChg>
        <pc:spChg chg="del mod">
          <ac:chgData name=". Admin" userId="7e0bf6ed0a7ef6f1" providerId="Windows Live" clId="Web-{96015E0F-E907-4AB7-9D18-FB358E9D8E87}" dt="2023-05-15T07:28:18.745" v="376"/>
          <ac:spMkLst>
            <pc:docMk/>
            <pc:sldMk cId="1826241275" sldId="276"/>
            <ac:spMk id="3" creationId="{6D5A10EF-751F-3B04-BB93-B05107AAA673}"/>
          </ac:spMkLst>
        </pc:spChg>
        <pc:spChg chg="del mod">
          <ac:chgData name=". Admin" userId="7e0bf6ed0a7ef6f1" providerId="Windows Live" clId="Web-{96015E0F-E907-4AB7-9D18-FB358E9D8E87}" dt="2023-05-15T07:28:16.729" v="372"/>
          <ac:spMkLst>
            <pc:docMk/>
            <pc:sldMk cId="1826241275" sldId="276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7:56:08.579" v="599" actId="20577"/>
          <ac:spMkLst>
            <pc:docMk/>
            <pc:sldMk cId="1826241275" sldId="276"/>
            <ac:spMk id="5" creationId="{56486C2B-9EC3-40DF-BACA-2B90FC68EFD6}"/>
          </ac:spMkLst>
        </pc:spChg>
        <pc:spChg chg="del">
          <ac:chgData name=". Admin" userId="7e0bf6ed0a7ef6f1" providerId="Windows Live" clId="Web-{96015E0F-E907-4AB7-9D18-FB358E9D8E87}" dt="2023-05-15T07:26:35.258" v="362"/>
          <ac:spMkLst>
            <pc:docMk/>
            <pc:sldMk cId="1826241275" sldId="276"/>
            <ac:spMk id="7" creationId="{24901FD6-AB2D-93BF-B850-1FAF716406A1}"/>
          </ac:spMkLst>
        </pc:spChg>
        <pc:spChg chg="add del mod">
          <ac:chgData name=". Admin" userId="7e0bf6ed0a7ef6f1" providerId="Windows Live" clId="Web-{96015E0F-E907-4AB7-9D18-FB358E9D8E87}" dt="2023-05-15T07:28:18.510" v="375"/>
          <ac:spMkLst>
            <pc:docMk/>
            <pc:sldMk cId="1826241275" sldId="276"/>
            <ac:spMk id="10" creationId="{FFC2FFD2-371A-D810-859F-6047A6E0092D}"/>
          </ac:spMkLst>
        </pc:spChg>
        <pc:spChg chg="add del mod">
          <ac:chgData name=". Admin" userId="7e0bf6ed0a7ef6f1" providerId="Windows Live" clId="Web-{96015E0F-E907-4AB7-9D18-FB358E9D8E87}" dt="2023-05-15T07:31:42.718" v="427"/>
          <ac:spMkLst>
            <pc:docMk/>
            <pc:sldMk cId="1826241275" sldId="276"/>
            <ac:spMk id="12" creationId="{BFA25CFF-29D1-46C0-E231-BFBF8C0D1285}"/>
          </ac:spMkLst>
        </pc:spChg>
        <pc:spChg chg="add mod">
          <ac:chgData name=". Admin" userId="7e0bf6ed0a7ef6f1" providerId="Windows Live" clId="Web-{96015E0F-E907-4AB7-9D18-FB358E9D8E87}" dt="2023-05-15T07:41:02.543" v="514" actId="1076"/>
          <ac:spMkLst>
            <pc:docMk/>
            <pc:sldMk cId="1826241275" sldId="276"/>
            <ac:spMk id="13" creationId="{39B7F31D-30DB-064A-999C-8D40DBD90776}"/>
          </ac:spMkLst>
        </pc:spChg>
        <pc:spChg chg="add del mod">
          <ac:chgData name=". Admin" userId="7e0bf6ed0a7ef6f1" providerId="Windows Live" clId="Web-{96015E0F-E907-4AB7-9D18-FB358E9D8E87}" dt="2023-05-15T07:35:39.052" v="457"/>
          <ac:spMkLst>
            <pc:docMk/>
            <pc:sldMk cId="1826241275" sldId="276"/>
            <ac:spMk id="14" creationId="{77B80661-A00C-3E33-63C6-EC73FFEEDA29}"/>
          </ac:spMkLst>
        </pc:spChg>
        <pc:spChg chg="add del mod">
          <ac:chgData name=". Admin" userId="7e0bf6ed0a7ef6f1" providerId="Windows Live" clId="Web-{96015E0F-E907-4AB7-9D18-FB358E9D8E87}" dt="2023-05-15T07:35:40.099" v="458"/>
          <ac:spMkLst>
            <pc:docMk/>
            <pc:sldMk cId="1826241275" sldId="276"/>
            <ac:spMk id="15" creationId="{9128D722-2841-FC81-18C2-BE44B3FC327C}"/>
          </ac:spMkLst>
        </pc:spChg>
        <pc:spChg chg="add mod">
          <ac:chgData name=". Admin" userId="7e0bf6ed0a7ef6f1" providerId="Windows Live" clId="Web-{96015E0F-E907-4AB7-9D18-FB358E9D8E87}" dt="2023-05-15T08:06:38.390" v="736" actId="14100"/>
          <ac:spMkLst>
            <pc:docMk/>
            <pc:sldMk cId="1826241275" sldId="276"/>
            <ac:spMk id="16" creationId="{BEE6D4CD-7FFF-B045-4152-4347482A240C}"/>
          </ac:spMkLst>
        </pc:spChg>
        <pc:spChg chg="add mod">
          <ac:chgData name=". Admin" userId="7e0bf6ed0a7ef6f1" providerId="Windows Live" clId="Web-{96015E0F-E907-4AB7-9D18-FB358E9D8E87}" dt="2023-05-15T07:38:04.992" v="484"/>
          <ac:spMkLst>
            <pc:docMk/>
            <pc:sldMk cId="1826241275" sldId="276"/>
            <ac:spMk id="17" creationId="{258ED84B-DE63-903A-8B5A-2BAF110DA2DF}"/>
          </ac:spMkLst>
        </pc:spChg>
        <pc:spChg chg="add mod">
          <ac:chgData name=". Admin" userId="7e0bf6ed0a7ef6f1" providerId="Windows Live" clId="Web-{96015E0F-E907-4AB7-9D18-FB358E9D8E87}" dt="2023-05-15T07:38:01.070" v="480"/>
          <ac:spMkLst>
            <pc:docMk/>
            <pc:sldMk cId="1826241275" sldId="276"/>
            <ac:spMk id="18" creationId="{853F9877-6504-B86B-841F-9F909ECCC93A}"/>
          </ac:spMkLst>
        </pc:spChg>
        <pc:spChg chg="add mod">
          <ac:chgData name=". Admin" userId="7e0bf6ed0a7ef6f1" providerId="Windows Live" clId="Web-{96015E0F-E907-4AB7-9D18-FB358E9D8E87}" dt="2023-05-15T07:38:01.992" v="482"/>
          <ac:spMkLst>
            <pc:docMk/>
            <pc:sldMk cId="1826241275" sldId="276"/>
            <ac:spMk id="19" creationId="{F14F0123-2565-8593-9E58-2149C838099A}"/>
          </ac:spMkLst>
        </pc:spChg>
        <pc:picChg chg="add mod">
          <ac:chgData name=". Admin" userId="7e0bf6ed0a7ef6f1" providerId="Windows Live" clId="Web-{96015E0F-E907-4AB7-9D18-FB358E9D8E87}" dt="2023-05-15T07:41:10.200" v="516" actId="1076"/>
          <ac:picMkLst>
            <pc:docMk/>
            <pc:sldMk cId="1826241275" sldId="276"/>
            <ac:picMk id="6" creationId="{B06F9EB6-F229-3159-C2A1-BF51B9D2E260}"/>
          </ac:picMkLst>
        </pc:picChg>
        <pc:picChg chg="add mod">
          <ac:chgData name=". Admin" userId="7e0bf6ed0a7ef6f1" providerId="Windows Live" clId="Web-{96015E0F-E907-4AB7-9D18-FB358E9D8E87}" dt="2023-05-15T07:41:10.122" v="515" actId="1076"/>
          <ac:picMkLst>
            <pc:docMk/>
            <pc:sldMk cId="1826241275" sldId="276"/>
            <ac:picMk id="8" creationId="{0432ED2C-7BE8-ABB8-8E36-C1FC179125B4}"/>
          </ac:picMkLst>
        </pc:picChg>
        <pc:picChg chg="add del mod">
          <ac:chgData name=". Admin" userId="7e0bf6ed0a7ef6f1" providerId="Windows Live" clId="Web-{96015E0F-E907-4AB7-9D18-FB358E9D8E87}" dt="2023-05-15T07:28:50.527" v="384"/>
          <ac:picMkLst>
            <pc:docMk/>
            <pc:sldMk cId="1826241275" sldId="276"/>
            <ac:picMk id="11" creationId="{FE19809C-2CFB-9BD8-0EB3-F2152563EC3F}"/>
          </ac:picMkLst>
        </pc:picChg>
      </pc:sldChg>
      <pc:sldChg chg="addSp delSp modSp add del replId">
        <pc:chgData name=". Admin" userId="7e0bf6ed0a7ef6f1" providerId="Windows Live" clId="Web-{96015E0F-E907-4AB7-9D18-FB358E9D8E87}" dt="2023-05-15T07:39:32.697" v="506"/>
        <pc:sldMkLst>
          <pc:docMk/>
          <pc:sldMk cId="1847124951" sldId="277"/>
        </pc:sldMkLst>
        <pc:spChg chg="add mod">
          <ac:chgData name=". Admin" userId="7e0bf6ed0a7ef6f1" providerId="Windows Live" clId="Web-{96015E0F-E907-4AB7-9D18-FB358E9D8E87}" dt="2023-05-15T07:36:04.537" v="459" actId="1076"/>
          <ac:spMkLst>
            <pc:docMk/>
            <pc:sldMk cId="1847124951" sldId="277"/>
            <ac:spMk id="4" creationId="{55A43C96-44C9-A88C-C89B-79FADB5B1D25}"/>
          </ac:spMkLst>
        </pc:spChg>
        <pc:spChg chg="del mod">
          <ac:chgData name=". Admin" userId="7e0bf6ed0a7ef6f1" providerId="Windows Live" clId="Web-{96015E0F-E907-4AB7-9D18-FB358E9D8E87}" dt="2023-05-15T07:30:05.013" v="408"/>
          <ac:spMkLst>
            <pc:docMk/>
            <pc:sldMk cId="1847124951" sldId="277"/>
            <ac:spMk id="5" creationId="{56486C2B-9EC3-40DF-BACA-2B90FC68EFD6}"/>
          </ac:spMkLst>
        </pc:spChg>
        <pc:spChg chg="mod">
          <ac:chgData name=". Admin" userId="7e0bf6ed0a7ef6f1" providerId="Windows Live" clId="Web-{96015E0F-E907-4AB7-9D18-FB358E9D8E87}" dt="2023-05-15T07:31:35.812" v="424" actId="1076"/>
          <ac:spMkLst>
            <pc:docMk/>
            <pc:sldMk cId="1847124951" sldId="277"/>
            <ac:spMk id="12" creationId="{BFA25CFF-29D1-46C0-E231-BFBF8C0D1285}"/>
          </ac:spMkLst>
        </pc:spChg>
        <pc:picChg chg="add mod">
          <ac:chgData name=". Admin" userId="7e0bf6ed0a7ef6f1" providerId="Windows Live" clId="Web-{96015E0F-E907-4AB7-9D18-FB358E9D8E87}" dt="2023-05-15T07:31:29.530" v="423" actId="1076"/>
          <ac:picMkLst>
            <pc:docMk/>
            <pc:sldMk cId="1847124951" sldId="277"/>
            <ac:picMk id="2" creationId="{44CD725F-608E-DFDA-9BF5-4467F83EF8C3}"/>
          </ac:picMkLst>
        </pc:picChg>
        <pc:picChg chg="add mod">
          <ac:chgData name=". Admin" userId="7e0bf6ed0a7ef6f1" providerId="Windows Live" clId="Web-{96015E0F-E907-4AB7-9D18-FB358E9D8E87}" dt="2023-05-15T07:31:28.452" v="422" actId="1076"/>
          <ac:picMkLst>
            <pc:docMk/>
            <pc:sldMk cId="1847124951" sldId="277"/>
            <ac:picMk id="3" creationId="{DCDA467D-057A-B123-2B76-34B28B32E9E4}"/>
          </ac:picMkLst>
        </pc:picChg>
        <pc:picChg chg="del">
          <ac:chgData name=". Admin" userId="7e0bf6ed0a7ef6f1" providerId="Windows Live" clId="Web-{96015E0F-E907-4AB7-9D18-FB358E9D8E87}" dt="2023-05-15T07:30:35.451" v="410"/>
          <ac:picMkLst>
            <pc:docMk/>
            <pc:sldMk cId="1847124951" sldId="277"/>
            <ac:picMk id="6" creationId="{B06F9EB6-F229-3159-C2A1-BF51B9D2E260}"/>
          </ac:picMkLst>
        </pc:picChg>
        <pc:picChg chg="del">
          <ac:chgData name=". Admin" userId="7e0bf6ed0a7ef6f1" providerId="Windows Live" clId="Web-{96015E0F-E907-4AB7-9D18-FB358E9D8E87}" dt="2023-05-15T07:30:35.967" v="411"/>
          <ac:picMkLst>
            <pc:docMk/>
            <pc:sldMk cId="1847124951" sldId="277"/>
            <ac:picMk id="8" creationId="{0432ED2C-7BE8-ABB8-8E36-C1FC179125B4}"/>
          </ac:picMkLst>
        </pc:picChg>
      </pc:sldChg>
      <pc:sldChg chg="addSp delSp modSp add replId">
        <pc:chgData name=". Admin" userId="7e0bf6ed0a7ef6f1" providerId="Windows Live" clId="Web-{96015E0F-E907-4AB7-9D18-FB358E9D8E87}" dt="2023-05-15T08:06:42.781" v="737" actId="14100"/>
        <pc:sldMkLst>
          <pc:docMk/>
          <pc:sldMk cId="1178840090" sldId="278"/>
        </pc:sldMkLst>
        <pc:spChg chg="add mod">
          <ac:chgData name=". Admin" userId="7e0bf6ed0a7ef6f1" providerId="Windows Live" clId="Web-{96015E0F-E907-4AB7-9D18-FB358E9D8E87}" dt="2023-05-15T07:56:01.845" v="597" actId="20577"/>
          <ac:spMkLst>
            <pc:docMk/>
            <pc:sldMk cId="1178840090" sldId="278"/>
            <ac:spMk id="3" creationId="{11CAC352-48B9-36A0-D0CF-9803EA3E7EA1}"/>
          </ac:spMkLst>
        </pc:spChg>
        <pc:spChg chg="del">
          <ac:chgData name=". Admin" userId="7e0bf6ed0a7ef6f1" providerId="Windows Live" clId="Web-{96015E0F-E907-4AB7-9D18-FB358E9D8E87}" dt="2023-05-15T07:38:21.149" v="488"/>
          <ac:spMkLst>
            <pc:docMk/>
            <pc:sldMk cId="1178840090" sldId="278"/>
            <ac:spMk id="5" creationId="{56486C2B-9EC3-40DF-BACA-2B90FC68EFD6}"/>
          </ac:spMkLst>
        </pc:spChg>
        <pc:spChg chg="del">
          <ac:chgData name=". Admin" userId="7e0bf6ed0a7ef6f1" providerId="Windows Live" clId="Web-{96015E0F-E907-4AB7-9D18-FB358E9D8E87}" dt="2023-05-15T07:38:23.009" v="489"/>
          <ac:spMkLst>
            <pc:docMk/>
            <pc:sldMk cId="1178840090" sldId="278"/>
            <ac:spMk id="13" creationId="{39B7F31D-30DB-064A-999C-8D40DBD90776}"/>
          </ac:spMkLst>
        </pc:spChg>
        <pc:spChg chg="mod">
          <ac:chgData name=". Admin" userId="7e0bf6ed0a7ef6f1" providerId="Windows Live" clId="Web-{96015E0F-E907-4AB7-9D18-FB358E9D8E87}" dt="2023-05-15T08:06:42.781" v="737" actId="14100"/>
          <ac:spMkLst>
            <pc:docMk/>
            <pc:sldMk cId="1178840090" sldId="278"/>
            <ac:spMk id="16" creationId="{BEE6D4CD-7FFF-B045-4152-4347482A240C}"/>
          </ac:spMkLst>
        </pc:spChg>
        <pc:spChg chg="mod">
          <ac:chgData name=". Admin" userId="7e0bf6ed0a7ef6f1" providerId="Windows Live" clId="Web-{96015E0F-E907-4AB7-9D18-FB358E9D8E87}" dt="2023-05-15T07:40:21.714" v="510" actId="1076"/>
          <ac:spMkLst>
            <pc:docMk/>
            <pc:sldMk cId="1178840090" sldId="278"/>
            <ac:spMk id="17" creationId="{258ED84B-DE63-903A-8B5A-2BAF110DA2DF}"/>
          </ac:spMkLst>
        </pc:spChg>
        <pc:spChg chg="mod">
          <ac:chgData name=". Admin" userId="7e0bf6ed0a7ef6f1" providerId="Windows Live" clId="Web-{96015E0F-E907-4AB7-9D18-FB358E9D8E87}" dt="2023-05-15T07:40:25.652" v="511" actId="1076"/>
          <ac:spMkLst>
            <pc:docMk/>
            <pc:sldMk cId="1178840090" sldId="278"/>
            <ac:spMk id="18" creationId="{853F9877-6504-B86B-841F-9F909ECCC93A}"/>
          </ac:spMkLst>
        </pc:spChg>
        <pc:spChg chg="mod">
          <ac:chgData name=". Admin" userId="7e0bf6ed0a7ef6f1" providerId="Windows Live" clId="Web-{96015E0F-E907-4AB7-9D18-FB358E9D8E87}" dt="2023-05-15T07:40:30.199" v="512" actId="1076"/>
          <ac:spMkLst>
            <pc:docMk/>
            <pc:sldMk cId="1178840090" sldId="278"/>
            <ac:spMk id="19" creationId="{F14F0123-2565-8593-9E58-2149C838099A}"/>
          </ac:spMkLst>
        </pc:spChg>
        <pc:spChg chg="add mod">
          <ac:chgData name=". Admin" userId="7e0bf6ed0a7ef6f1" providerId="Windows Live" clId="Web-{96015E0F-E907-4AB7-9D18-FB358E9D8E87}" dt="2023-05-15T07:41:13.247" v="517" actId="1076"/>
          <ac:spMkLst>
            <pc:docMk/>
            <pc:sldMk cId="1178840090" sldId="278"/>
            <ac:spMk id="20" creationId="{515C82F0-9F80-ABB9-9B64-D074EFC6390A}"/>
          </ac:spMkLst>
        </pc:spChg>
        <pc:picChg chg="del">
          <ac:chgData name=". Admin" userId="7e0bf6ed0a7ef6f1" providerId="Windows Live" clId="Web-{96015E0F-E907-4AB7-9D18-FB358E9D8E87}" dt="2023-05-15T07:38:18.243" v="486"/>
          <ac:picMkLst>
            <pc:docMk/>
            <pc:sldMk cId="1178840090" sldId="278"/>
            <ac:picMk id="6" creationId="{B06F9EB6-F229-3159-C2A1-BF51B9D2E260}"/>
          </ac:picMkLst>
        </pc:picChg>
        <pc:picChg chg="add mod">
          <ac:chgData name=". Admin" userId="7e0bf6ed0a7ef6f1" providerId="Windows Live" clId="Web-{96015E0F-E907-4AB7-9D18-FB358E9D8E87}" dt="2023-05-15T07:41:14.965" v="519" actId="1076"/>
          <ac:picMkLst>
            <pc:docMk/>
            <pc:sldMk cId="1178840090" sldId="278"/>
            <ac:picMk id="7" creationId="{6504111A-3CBA-C02A-4F36-570414B98970}"/>
          </ac:picMkLst>
        </pc:picChg>
        <pc:picChg chg="del">
          <ac:chgData name=". Admin" userId="7e0bf6ed0a7ef6f1" providerId="Windows Live" clId="Web-{96015E0F-E907-4AB7-9D18-FB358E9D8E87}" dt="2023-05-15T07:38:18.868" v="487"/>
          <ac:picMkLst>
            <pc:docMk/>
            <pc:sldMk cId="1178840090" sldId="278"/>
            <ac:picMk id="8" creationId="{0432ED2C-7BE8-ABB8-8E36-C1FC179125B4}"/>
          </ac:picMkLst>
        </pc:picChg>
        <pc:picChg chg="add mod">
          <ac:chgData name=". Admin" userId="7e0bf6ed0a7ef6f1" providerId="Windows Live" clId="Web-{96015E0F-E907-4AB7-9D18-FB358E9D8E87}" dt="2023-05-15T07:41:13.997" v="518" actId="1076"/>
          <ac:picMkLst>
            <pc:docMk/>
            <pc:sldMk cId="1178840090" sldId="278"/>
            <ac:picMk id="10" creationId="{75BA0A54-D84E-C2B2-0A7B-B76291341E70}"/>
          </ac:picMkLst>
        </pc:picChg>
        <pc:picChg chg="add del">
          <ac:chgData name=". Admin" userId="7e0bf6ed0a7ef6f1" providerId="Windows Live" clId="Web-{96015E0F-E907-4AB7-9D18-FB358E9D8E87}" dt="2023-05-15T07:38:45.321" v="494"/>
          <ac:picMkLst>
            <pc:docMk/>
            <pc:sldMk cId="1178840090" sldId="278"/>
            <ac:picMk id="12" creationId="{076D4523-DE96-63AE-B9C3-BF3AD2BE3D29}"/>
          </ac:picMkLst>
        </pc:picChg>
        <pc:picChg chg="add del">
          <ac:chgData name=". Admin" userId="7e0bf6ed0a7ef6f1" providerId="Windows Live" clId="Web-{96015E0F-E907-4AB7-9D18-FB358E9D8E87}" dt="2023-05-15T07:38:50.337" v="496"/>
          <ac:picMkLst>
            <pc:docMk/>
            <pc:sldMk cId="1178840090" sldId="278"/>
            <ac:picMk id="15" creationId="{237B24A0-D677-E219-9125-0351C6998CDA}"/>
          </ac:picMkLst>
        </pc:picChg>
      </pc:sldChg>
      <pc:sldChg chg="addSp delSp modSp add ord replId">
        <pc:chgData name=". Admin" userId="7e0bf6ed0a7ef6f1" providerId="Windows Live" clId="Web-{96015E0F-E907-4AB7-9D18-FB358E9D8E87}" dt="2023-05-15T07:51:44.886" v="593" actId="20577"/>
        <pc:sldMkLst>
          <pc:docMk/>
          <pc:sldMk cId="1645049139" sldId="279"/>
        </pc:sldMkLst>
        <pc:spChg chg="add mod">
          <ac:chgData name=". Admin" userId="7e0bf6ed0a7ef6f1" providerId="Windows Live" clId="Web-{96015E0F-E907-4AB7-9D18-FB358E9D8E87}" dt="2023-05-15T07:51:36.589" v="591" actId="20577"/>
          <ac:spMkLst>
            <pc:docMk/>
            <pc:sldMk cId="1645049139" sldId="279"/>
            <ac:spMk id="4" creationId="{5706D214-B1B2-0855-163B-82C12B0B3563}"/>
          </ac:spMkLst>
        </pc:spChg>
        <pc:spChg chg="mod">
          <ac:chgData name=". Admin" userId="7e0bf6ed0a7ef6f1" providerId="Windows Live" clId="Web-{96015E0F-E907-4AB7-9D18-FB358E9D8E87}" dt="2023-05-15T07:51:44.886" v="593" actId="20577"/>
          <ac:spMkLst>
            <pc:docMk/>
            <pc:sldMk cId="1645049139" sldId="279"/>
            <ac:spMk id="5" creationId="{56486C2B-9EC3-40DF-BACA-2B90FC68EFD6}"/>
          </ac:spMkLst>
        </pc:spChg>
        <pc:spChg chg="add mod">
          <ac:chgData name=". Admin" userId="7e0bf6ed0a7ef6f1" providerId="Windows Live" clId="Web-{96015E0F-E907-4AB7-9D18-FB358E9D8E87}" dt="2023-05-15T07:51:17.432" v="585"/>
          <ac:spMkLst>
            <pc:docMk/>
            <pc:sldMk cId="1645049139" sldId="279"/>
            <ac:spMk id="9" creationId="{55FD20AB-4ABB-9AAD-AEB6-9E2DEC8A6BE5}"/>
          </ac:spMkLst>
        </pc:spChg>
        <pc:spChg chg="add del">
          <ac:chgData name=". Admin" userId="7e0bf6ed0a7ef6f1" providerId="Windows Live" clId="Web-{96015E0F-E907-4AB7-9D18-FB358E9D8E87}" dt="2023-05-15T07:50:59.713" v="576"/>
          <ac:spMkLst>
            <pc:docMk/>
            <pc:sldMk cId="1645049139" sldId="279"/>
            <ac:spMk id="10" creationId="{31DA619E-3E4C-2FFD-8FFE-74229C6B8C9C}"/>
          </ac:spMkLst>
        </pc:spChg>
        <pc:spChg chg="add mod">
          <ac:chgData name=". Admin" userId="7e0bf6ed0a7ef6f1" providerId="Windows Live" clId="Web-{96015E0F-E907-4AB7-9D18-FB358E9D8E87}" dt="2023-05-15T07:51:14.651" v="583"/>
          <ac:spMkLst>
            <pc:docMk/>
            <pc:sldMk cId="1645049139" sldId="279"/>
            <ac:spMk id="11" creationId="{9CF6D741-E128-E81B-FA94-EF75F6991E16}"/>
          </ac:spMkLst>
        </pc:spChg>
        <pc:spChg chg="del mod">
          <ac:chgData name=". Admin" userId="7e0bf6ed0a7ef6f1" providerId="Windows Live" clId="Web-{96015E0F-E907-4AB7-9D18-FB358E9D8E87}" dt="2023-05-15T07:48:02.146" v="536"/>
          <ac:spMkLst>
            <pc:docMk/>
            <pc:sldMk cId="1645049139" sldId="279"/>
            <ac:spMk id="13" creationId="{39B7F31D-30DB-064A-999C-8D40DBD90776}"/>
          </ac:spMkLst>
        </pc:spChg>
        <pc:spChg chg="del">
          <ac:chgData name=". Admin" userId="7e0bf6ed0a7ef6f1" providerId="Windows Live" clId="Web-{96015E0F-E907-4AB7-9D18-FB358E9D8E87}" dt="2023-05-15T07:49:37.242" v="559"/>
          <ac:spMkLst>
            <pc:docMk/>
            <pc:sldMk cId="1645049139" sldId="279"/>
            <ac:spMk id="16" creationId="{BEE6D4CD-7FFF-B045-4152-4347482A240C}"/>
          </ac:spMkLst>
        </pc:spChg>
        <pc:spChg chg="del">
          <ac:chgData name=". Admin" userId="7e0bf6ed0a7ef6f1" providerId="Windows Live" clId="Web-{96015E0F-E907-4AB7-9D18-FB358E9D8E87}" dt="2023-05-15T07:49:38.586" v="560"/>
          <ac:spMkLst>
            <pc:docMk/>
            <pc:sldMk cId="1645049139" sldId="279"/>
            <ac:spMk id="17" creationId="{258ED84B-DE63-903A-8B5A-2BAF110DA2DF}"/>
          </ac:spMkLst>
        </pc:spChg>
        <pc:spChg chg="del">
          <ac:chgData name=". Admin" userId="7e0bf6ed0a7ef6f1" providerId="Windows Live" clId="Web-{96015E0F-E907-4AB7-9D18-FB358E9D8E87}" dt="2023-05-15T07:49:38.961" v="561"/>
          <ac:spMkLst>
            <pc:docMk/>
            <pc:sldMk cId="1645049139" sldId="279"/>
            <ac:spMk id="18" creationId="{853F9877-6504-B86B-841F-9F909ECCC93A}"/>
          </ac:spMkLst>
        </pc:spChg>
        <pc:spChg chg="del">
          <ac:chgData name=". Admin" userId="7e0bf6ed0a7ef6f1" providerId="Windows Live" clId="Web-{96015E0F-E907-4AB7-9D18-FB358E9D8E87}" dt="2023-05-15T07:49:40.274" v="562"/>
          <ac:spMkLst>
            <pc:docMk/>
            <pc:sldMk cId="1645049139" sldId="279"/>
            <ac:spMk id="19" creationId="{F14F0123-2565-8593-9E58-2149C838099A}"/>
          </ac:spMkLst>
        </pc:spChg>
        <pc:picChg chg="add mod">
          <ac:chgData name=". Admin" userId="7e0bf6ed0a7ef6f1" providerId="Windows Live" clId="Web-{96015E0F-E907-4AB7-9D18-FB358E9D8E87}" dt="2023-05-15T07:50:14.774" v="568" actId="1076"/>
          <ac:picMkLst>
            <pc:docMk/>
            <pc:sldMk cId="1645049139" sldId="279"/>
            <ac:picMk id="2" creationId="{6FF6F773-F95E-B06A-4B98-A25B00E2B666}"/>
          </ac:picMkLst>
        </pc:picChg>
        <pc:picChg chg="add del mod">
          <ac:chgData name=". Admin" userId="7e0bf6ed0a7ef6f1" providerId="Windows Live" clId="Web-{96015E0F-E907-4AB7-9D18-FB358E9D8E87}" dt="2023-05-15T07:48:41.366" v="546"/>
          <ac:picMkLst>
            <pc:docMk/>
            <pc:sldMk cId="1645049139" sldId="279"/>
            <ac:picMk id="3" creationId="{6C8432ED-E5CB-6A66-0124-D51D2E0C9D8B}"/>
          </ac:picMkLst>
        </pc:picChg>
        <pc:picChg chg="del">
          <ac:chgData name=". Admin" userId="7e0bf6ed0a7ef6f1" providerId="Windows Live" clId="Web-{96015E0F-E907-4AB7-9D18-FB358E9D8E87}" dt="2023-05-15T07:47:52.006" v="531"/>
          <ac:picMkLst>
            <pc:docMk/>
            <pc:sldMk cId="1645049139" sldId="279"/>
            <ac:picMk id="6" creationId="{B06F9EB6-F229-3159-C2A1-BF51B9D2E260}"/>
          </ac:picMkLst>
        </pc:picChg>
        <pc:picChg chg="add mod">
          <ac:chgData name=". Admin" userId="7e0bf6ed0a7ef6f1" providerId="Windows Live" clId="Web-{96015E0F-E907-4AB7-9D18-FB358E9D8E87}" dt="2023-05-15T07:50:19.665" v="569" actId="1076"/>
          <ac:picMkLst>
            <pc:docMk/>
            <pc:sldMk cId="1645049139" sldId="279"/>
            <ac:picMk id="7" creationId="{DB5B4A9D-5602-B49C-D534-21B2DEEBC400}"/>
          </ac:picMkLst>
        </pc:picChg>
        <pc:picChg chg="del">
          <ac:chgData name=". Admin" userId="7e0bf6ed0a7ef6f1" providerId="Windows Live" clId="Web-{96015E0F-E907-4AB7-9D18-FB358E9D8E87}" dt="2023-05-15T07:47:59.084" v="534"/>
          <ac:picMkLst>
            <pc:docMk/>
            <pc:sldMk cId="1645049139" sldId="279"/>
            <ac:picMk id="8" creationId="{0432ED2C-7BE8-ABB8-8E36-C1FC179125B4}"/>
          </ac:picMkLst>
        </pc:picChg>
      </pc:sldChg>
      <pc:sldChg chg="modSp add del replId">
        <pc:chgData name=". Admin" userId="7e0bf6ed0a7ef6f1" providerId="Windows Live" clId="Web-{96015E0F-E907-4AB7-9D18-FB358E9D8E87}" dt="2023-05-15T07:46:23.738" v="526"/>
        <pc:sldMkLst>
          <pc:docMk/>
          <pc:sldMk cId="4001110913" sldId="279"/>
        </pc:sldMkLst>
        <pc:spChg chg="mod">
          <ac:chgData name=". Admin" userId="7e0bf6ed0a7ef6f1" providerId="Windows Live" clId="Web-{96015E0F-E907-4AB7-9D18-FB358E9D8E87}" dt="2023-05-15T07:46:23.394" v="525" actId="20577"/>
          <ac:spMkLst>
            <pc:docMk/>
            <pc:sldMk cId="4001110913" sldId="279"/>
            <ac:spMk id="3" creationId="{11CAC352-48B9-36A0-D0CF-9803EA3E7EA1}"/>
          </ac:spMkLst>
        </pc:spChg>
      </pc:sldChg>
      <pc:sldChg chg="addSp delSp modSp add ord replId">
        <pc:chgData name=". Admin" userId="7e0bf6ed0a7ef6f1" providerId="Windows Live" clId="Web-{96015E0F-E907-4AB7-9D18-FB358E9D8E87}" dt="2023-05-15T08:13:44.618" v="947" actId="20577"/>
        <pc:sldMkLst>
          <pc:docMk/>
          <pc:sldMk cId="4103096734" sldId="280"/>
        </pc:sldMkLst>
        <pc:spChg chg="mod">
          <ac:chgData name=". Admin" userId="7e0bf6ed0a7ef6f1" providerId="Windows Live" clId="Web-{96015E0F-E907-4AB7-9D18-FB358E9D8E87}" dt="2023-05-15T08:00:32.976" v="642" actId="20577"/>
          <ac:spMkLst>
            <pc:docMk/>
            <pc:sldMk cId="4103096734" sldId="280"/>
            <ac:spMk id="2" creationId="{7DF76F76-952A-7FF5-935F-097BA847559B}"/>
          </ac:spMkLst>
        </pc:spChg>
        <pc:spChg chg="mod">
          <ac:chgData name=". Admin" userId="7e0bf6ed0a7ef6f1" providerId="Windows Live" clId="Web-{96015E0F-E907-4AB7-9D18-FB358E9D8E87}" dt="2023-05-15T08:07:11.203" v="742" actId="20577"/>
          <ac:spMkLst>
            <pc:docMk/>
            <pc:sldMk cId="4103096734" sldId="280"/>
            <ac:spMk id="5" creationId="{56486C2B-9EC3-40DF-BACA-2B90FC68EFD6}"/>
          </ac:spMkLst>
        </pc:spChg>
        <pc:spChg chg="add del mod">
          <ac:chgData name=". Admin" userId="7e0bf6ed0a7ef6f1" providerId="Windows Live" clId="Web-{96015E0F-E907-4AB7-9D18-FB358E9D8E87}" dt="2023-05-15T08:02:00.540" v="675"/>
          <ac:spMkLst>
            <pc:docMk/>
            <pc:sldMk cId="4103096734" sldId="280"/>
            <ac:spMk id="6" creationId="{5AA24D9B-86C7-5076-A73A-D1DDB7D14863}"/>
          </ac:spMkLst>
        </pc:spChg>
        <pc:spChg chg="mod">
          <ac:chgData name=". Admin" userId="7e0bf6ed0a7ef6f1" providerId="Windows Live" clId="Web-{96015E0F-E907-4AB7-9D18-FB358E9D8E87}" dt="2023-05-15T08:13:44.618" v="947" actId="20577"/>
          <ac:spMkLst>
            <pc:docMk/>
            <pc:sldMk cId="4103096734" sldId="280"/>
            <ac:spMk id="7" creationId="{24901FD6-AB2D-93BF-B850-1FAF716406A1}"/>
          </ac:spMkLst>
        </pc:spChg>
        <pc:spChg chg="add mod">
          <ac:chgData name=". Admin" userId="7e0bf6ed0a7ef6f1" providerId="Windows Live" clId="Web-{96015E0F-E907-4AB7-9D18-FB358E9D8E87}" dt="2023-05-15T08:04:25.981" v="717" actId="20577"/>
          <ac:spMkLst>
            <pc:docMk/>
            <pc:sldMk cId="4103096734" sldId="280"/>
            <ac:spMk id="8" creationId="{4881146E-5BF7-4368-5074-A668D5C79B84}"/>
          </ac:spMkLst>
        </pc:spChg>
        <pc:spChg chg="add del mod">
          <ac:chgData name=". Admin" userId="7e0bf6ed0a7ef6f1" providerId="Windows Live" clId="Web-{96015E0F-E907-4AB7-9D18-FB358E9D8E87}" dt="2023-05-15T08:02:23.306" v="689"/>
          <ac:spMkLst>
            <pc:docMk/>
            <pc:sldMk cId="4103096734" sldId="280"/>
            <ac:spMk id="9" creationId="{349A251B-A75E-A566-51D3-4D58C5FC4B1E}"/>
          </ac:spMkLst>
        </pc:spChg>
        <pc:spChg chg="add mod">
          <ac:chgData name=". Admin" userId="7e0bf6ed0a7ef6f1" providerId="Windows Live" clId="Web-{96015E0F-E907-4AB7-9D18-FB358E9D8E87}" dt="2023-05-15T08:04:29.950" v="718" actId="20577"/>
          <ac:spMkLst>
            <pc:docMk/>
            <pc:sldMk cId="4103096734" sldId="280"/>
            <ac:spMk id="10" creationId="{82644741-E255-C13E-1384-5B9FDC605111}"/>
          </ac:spMkLst>
        </pc:spChg>
        <pc:spChg chg="add mod">
          <ac:chgData name=". Admin" userId="7e0bf6ed0a7ef6f1" providerId="Windows Live" clId="Web-{96015E0F-E907-4AB7-9D18-FB358E9D8E87}" dt="2023-05-15T08:04:34.450" v="722" actId="20577"/>
          <ac:spMkLst>
            <pc:docMk/>
            <pc:sldMk cId="4103096734" sldId="280"/>
            <ac:spMk id="11" creationId="{269E3465-3C04-B7B3-96A3-CE24739AAFE8}"/>
          </ac:spMkLst>
        </pc:spChg>
      </pc:sldChg>
      <pc:sldChg chg="delSp modSp add replId">
        <pc:chgData name=". Admin" userId="7e0bf6ed0a7ef6f1" providerId="Windows Live" clId="Web-{96015E0F-E907-4AB7-9D18-FB358E9D8E87}" dt="2023-05-15T08:13:21.102" v="939" actId="1076"/>
        <pc:sldMkLst>
          <pc:docMk/>
          <pc:sldMk cId="3450076913" sldId="281"/>
        </pc:sldMkLst>
        <pc:spChg chg="mod">
          <ac:chgData name=". Admin" userId="7e0bf6ed0a7ef6f1" providerId="Windows Live" clId="Web-{96015E0F-E907-4AB7-9D18-FB358E9D8E87}" dt="2023-05-15T08:09:26.238" v="826" actId="14100"/>
          <ac:spMkLst>
            <pc:docMk/>
            <pc:sldMk cId="3450076913" sldId="281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8:09:31.988" v="827" actId="14100"/>
          <ac:spMkLst>
            <pc:docMk/>
            <pc:sldMk cId="3450076913" sldId="281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8:11:14.537" v="916" actId="20577"/>
          <ac:spMkLst>
            <pc:docMk/>
            <pc:sldMk cId="3450076913" sldId="281"/>
            <ac:spMk id="5" creationId="{56486C2B-9EC3-40DF-BACA-2B90FC68EFD6}"/>
          </ac:spMkLst>
        </pc:spChg>
        <pc:spChg chg="mod">
          <ac:chgData name=". Admin" userId="7e0bf6ed0a7ef6f1" providerId="Windows Live" clId="Web-{96015E0F-E907-4AB7-9D18-FB358E9D8E87}" dt="2023-05-15T08:13:21.102" v="939" actId="1076"/>
          <ac:spMkLst>
            <pc:docMk/>
            <pc:sldMk cId="3450076913" sldId="281"/>
            <ac:spMk id="7" creationId="{24901FD6-AB2D-93BF-B850-1FAF716406A1}"/>
          </ac:spMkLst>
        </pc:spChg>
        <pc:spChg chg="mod">
          <ac:chgData name=". Admin" userId="7e0bf6ed0a7ef6f1" providerId="Windows Live" clId="Web-{96015E0F-E907-4AB7-9D18-FB358E9D8E87}" dt="2023-05-15T08:09:14.362" v="825" actId="14100"/>
          <ac:spMkLst>
            <pc:docMk/>
            <pc:sldMk cId="3450076913" sldId="281"/>
            <ac:spMk id="8" creationId="{4881146E-5BF7-4368-5074-A668D5C79B84}"/>
          </ac:spMkLst>
        </pc:spChg>
        <pc:spChg chg="del">
          <ac:chgData name=". Admin" userId="7e0bf6ed0a7ef6f1" providerId="Windows Live" clId="Web-{96015E0F-E907-4AB7-9D18-FB358E9D8E87}" dt="2023-05-15T08:09:02.815" v="817"/>
          <ac:spMkLst>
            <pc:docMk/>
            <pc:sldMk cId="3450076913" sldId="281"/>
            <ac:spMk id="10" creationId="{82644741-E255-C13E-1384-5B9FDC605111}"/>
          </ac:spMkLst>
        </pc:spChg>
        <pc:spChg chg="del mod">
          <ac:chgData name=". Admin" userId="7e0bf6ed0a7ef6f1" providerId="Windows Live" clId="Web-{96015E0F-E907-4AB7-9D18-FB358E9D8E87}" dt="2023-05-15T08:09:07.753" v="823"/>
          <ac:spMkLst>
            <pc:docMk/>
            <pc:sldMk cId="3450076913" sldId="281"/>
            <ac:spMk id="11" creationId="{269E3465-3C04-B7B3-96A3-CE24739AAFE8}"/>
          </ac:spMkLst>
        </pc:spChg>
      </pc:sldChg>
      <pc:sldChg chg="addSp delSp modSp add replId">
        <pc:chgData name=". Admin" userId="7e0bf6ed0a7ef6f1" providerId="Windows Live" clId="Web-{96015E0F-E907-4AB7-9D18-FB358E9D8E87}" dt="2023-05-15T08:24:47.243" v="951"/>
        <pc:sldMkLst>
          <pc:docMk/>
          <pc:sldMk cId="1186419282" sldId="282"/>
        </pc:sldMkLst>
        <pc:spChg chg="mod">
          <ac:chgData name=". Admin" userId="7e0bf6ed0a7ef6f1" providerId="Windows Live" clId="Web-{96015E0F-E907-4AB7-9D18-FB358E9D8E87}" dt="2023-05-15T08:11:45.319" v="922" actId="14100"/>
          <ac:spMkLst>
            <pc:docMk/>
            <pc:sldMk cId="1186419282" sldId="282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8:11:49.866" v="923" actId="14100"/>
          <ac:spMkLst>
            <pc:docMk/>
            <pc:sldMk cId="1186419282" sldId="282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8:11:02.693" v="915" actId="20577"/>
          <ac:spMkLst>
            <pc:docMk/>
            <pc:sldMk cId="1186419282" sldId="282"/>
            <ac:spMk id="5" creationId="{56486C2B-9EC3-40DF-BACA-2B90FC68EFD6}"/>
          </ac:spMkLst>
        </pc:spChg>
        <pc:spChg chg="add del mod">
          <ac:chgData name=". Admin" userId="7e0bf6ed0a7ef6f1" providerId="Windows Live" clId="Web-{96015E0F-E907-4AB7-9D18-FB358E9D8E87}" dt="2023-05-15T08:24:47.243" v="951"/>
          <ac:spMkLst>
            <pc:docMk/>
            <pc:sldMk cId="1186419282" sldId="282"/>
            <ac:spMk id="6" creationId="{66CD7A55-C19B-179C-14C8-372105C47455}"/>
          </ac:spMkLst>
        </pc:spChg>
        <pc:spChg chg="mod">
          <ac:chgData name=". Admin" userId="7e0bf6ed0a7ef6f1" providerId="Windows Live" clId="Web-{96015E0F-E907-4AB7-9D18-FB358E9D8E87}" dt="2023-05-15T08:13:08.039" v="935" actId="20577"/>
          <ac:spMkLst>
            <pc:docMk/>
            <pc:sldMk cId="1186419282" sldId="282"/>
            <ac:spMk id="7" creationId="{24901FD6-AB2D-93BF-B850-1FAF716406A1}"/>
          </ac:spMkLst>
        </pc:spChg>
        <pc:spChg chg="mod">
          <ac:chgData name=". Admin" userId="7e0bf6ed0a7ef6f1" providerId="Windows Live" clId="Web-{96015E0F-E907-4AB7-9D18-FB358E9D8E87}" dt="2023-05-15T08:12:31.867" v="931" actId="14100"/>
          <ac:spMkLst>
            <pc:docMk/>
            <pc:sldMk cId="1186419282" sldId="282"/>
            <ac:spMk id="8" creationId="{4881146E-5BF7-4368-5074-A668D5C79B84}"/>
          </ac:spMkLst>
        </pc:spChg>
      </pc:sldChg>
      <pc:sldChg chg="addSp delSp modSp add replId">
        <pc:chgData name=". Admin" userId="7e0bf6ed0a7ef6f1" providerId="Windows Live" clId="Web-{96015E0F-E907-4AB7-9D18-FB358E9D8E87}" dt="2023-05-15T08:48:54.384" v="1339" actId="14100"/>
        <pc:sldMkLst>
          <pc:docMk/>
          <pc:sldMk cId="784798587" sldId="283"/>
        </pc:sldMkLst>
        <pc:spChg chg="mod">
          <ac:chgData name=". Admin" userId="7e0bf6ed0a7ef6f1" providerId="Windows Live" clId="Web-{96015E0F-E907-4AB7-9D18-FB358E9D8E87}" dt="2023-05-15T08:34:38.225" v="1165" actId="1076"/>
          <ac:spMkLst>
            <pc:docMk/>
            <pc:sldMk cId="784798587" sldId="283"/>
            <ac:spMk id="2" creationId="{7DF76F76-952A-7FF5-935F-097BA847559B}"/>
          </ac:spMkLst>
        </pc:spChg>
        <pc:spChg chg="mod">
          <ac:chgData name=". Admin" userId="7e0bf6ed0a7ef6f1" providerId="Windows Live" clId="Web-{96015E0F-E907-4AB7-9D18-FB358E9D8E87}" dt="2023-05-15T08:34:34.631" v="1164" actId="14100"/>
          <ac:spMkLst>
            <pc:docMk/>
            <pc:sldMk cId="784798587" sldId="283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8:34:42.244" v="1167" actId="14100"/>
          <ac:spMkLst>
            <pc:docMk/>
            <pc:sldMk cId="784798587" sldId="283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8:28:51.342" v="1009" actId="1076"/>
          <ac:spMkLst>
            <pc:docMk/>
            <pc:sldMk cId="784798587" sldId="283"/>
            <ac:spMk id="5" creationId="{56486C2B-9EC3-40DF-BACA-2B90FC68EFD6}"/>
          </ac:spMkLst>
        </pc:spChg>
        <pc:spChg chg="del mod">
          <ac:chgData name=". Admin" userId="7e0bf6ed0a7ef6f1" providerId="Windows Live" clId="Web-{96015E0F-E907-4AB7-9D18-FB358E9D8E87}" dt="2023-05-15T08:25:42.931" v="975"/>
          <ac:spMkLst>
            <pc:docMk/>
            <pc:sldMk cId="784798587" sldId="283"/>
            <ac:spMk id="7" creationId="{24901FD6-AB2D-93BF-B850-1FAF716406A1}"/>
          </ac:spMkLst>
        </pc:spChg>
        <pc:spChg chg="del">
          <ac:chgData name=". Admin" userId="7e0bf6ed0a7ef6f1" providerId="Windows Live" clId="Web-{96015E0F-E907-4AB7-9D18-FB358E9D8E87}" dt="2023-05-15T08:25:47.166" v="977"/>
          <ac:spMkLst>
            <pc:docMk/>
            <pc:sldMk cId="784798587" sldId="283"/>
            <ac:spMk id="8" creationId="{4881146E-5BF7-4368-5074-A668D5C79B84}"/>
          </ac:spMkLst>
        </pc:spChg>
        <pc:spChg chg="add mod">
          <ac:chgData name=". Admin" userId="7e0bf6ed0a7ef6f1" providerId="Windows Live" clId="Web-{96015E0F-E907-4AB7-9D18-FB358E9D8E87}" dt="2023-05-15T08:28:37.998" v="1006" actId="1076"/>
          <ac:spMkLst>
            <pc:docMk/>
            <pc:sldMk cId="784798587" sldId="283"/>
            <ac:spMk id="10" creationId="{542DBDD2-973E-E388-6967-82242D6364D5}"/>
          </ac:spMkLst>
        </pc:spChg>
        <pc:spChg chg="add mod">
          <ac:chgData name=". Admin" userId="7e0bf6ed0a7ef6f1" providerId="Windows Live" clId="Web-{96015E0F-E907-4AB7-9D18-FB358E9D8E87}" dt="2023-05-15T08:31:44.502" v="1126" actId="1076"/>
          <ac:spMkLst>
            <pc:docMk/>
            <pc:sldMk cId="784798587" sldId="283"/>
            <ac:spMk id="12" creationId="{BBEDE7D7-7C9B-FE98-414E-BAF172685CAA}"/>
          </ac:spMkLst>
        </pc:spChg>
        <pc:spChg chg="add mod">
          <ac:chgData name=". Admin" userId="7e0bf6ed0a7ef6f1" providerId="Windows Live" clId="Web-{96015E0F-E907-4AB7-9D18-FB358E9D8E87}" dt="2023-05-15T08:48:54.384" v="1339" actId="14100"/>
          <ac:spMkLst>
            <pc:docMk/>
            <pc:sldMk cId="784798587" sldId="283"/>
            <ac:spMk id="13" creationId="{F69EC575-932F-D2E0-2F38-22DB42A8DA03}"/>
          </ac:spMkLst>
        </pc:spChg>
        <pc:spChg chg="add mod">
          <ac:chgData name=". Admin" userId="7e0bf6ed0a7ef6f1" providerId="Windows Live" clId="Web-{96015E0F-E907-4AB7-9D18-FB358E9D8E87}" dt="2023-05-15T08:33:08.441" v="1150" actId="1076"/>
          <ac:spMkLst>
            <pc:docMk/>
            <pc:sldMk cId="784798587" sldId="283"/>
            <ac:spMk id="14" creationId="{E5962156-8328-F210-ABF2-1E0336F7C9E0}"/>
          </ac:spMkLst>
        </pc:spChg>
        <pc:spChg chg="add mod">
          <ac:chgData name=". Admin" userId="7e0bf6ed0a7ef6f1" providerId="Windows Live" clId="Web-{96015E0F-E907-4AB7-9D18-FB358E9D8E87}" dt="2023-05-15T08:42:05.125" v="1296" actId="14100"/>
          <ac:spMkLst>
            <pc:docMk/>
            <pc:sldMk cId="784798587" sldId="283"/>
            <ac:spMk id="16" creationId="{7F461469-3893-9D01-BF5A-5AA1AF8B9484}"/>
          </ac:spMkLst>
        </pc:spChg>
        <pc:picChg chg="add mod">
          <ac:chgData name=". Admin" userId="7e0bf6ed0a7ef6f1" providerId="Windows Live" clId="Web-{96015E0F-E907-4AB7-9D18-FB358E9D8E87}" dt="2023-05-15T08:28:44.279" v="1007" actId="1076"/>
          <ac:picMkLst>
            <pc:docMk/>
            <pc:sldMk cId="784798587" sldId="283"/>
            <ac:picMk id="6" creationId="{A0766996-BBCC-43F2-EF4B-BA94F61628EB}"/>
          </ac:picMkLst>
        </pc:picChg>
        <pc:picChg chg="add mod">
          <ac:chgData name=". Admin" userId="7e0bf6ed0a7ef6f1" providerId="Windows Live" clId="Web-{96015E0F-E907-4AB7-9D18-FB358E9D8E87}" dt="2023-05-15T08:28:44.326" v="1008" actId="1076"/>
          <ac:picMkLst>
            <pc:docMk/>
            <pc:sldMk cId="784798587" sldId="283"/>
            <ac:picMk id="9" creationId="{C7D9E7A1-261F-1A74-BA8A-C4248B9E54EB}"/>
          </ac:picMkLst>
        </pc:picChg>
        <pc:cxnChg chg="add mod">
          <ac:chgData name=". Admin" userId="7e0bf6ed0a7ef6f1" providerId="Windows Live" clId="Web-{96015E0F-E907-4AB7-9D18-FB358E9D8E87}" dt="2023-05-15T08:33:44.755" v="1154"/>
          <ac:cxnSpMkLst>
            <pc:docMk/>
            <pc:sldMk cId="784798587" sldId="283"/>
            <ac:cxnSpMk id="15" creationId="{5FFC0DBC-4773-0875-0A84-BC503583A349}"/>
          </ac:cxnSpMkLst>
        </pc:cxnChg>
      </pc:sldChg>
      <pc:sldChg chg="modSp add ord replId">
        <pc:chgData name=". Admin" userId="7e0bf6ed0a7ef6f1" providerId="Windows Live" clId="Web-{96015E0F-E907-4AB7-9D18-FB358E9D8E87}" dt="2023-05-15T08:41:58.063" v="1293" actId="14100"/>
        <pc:sldMkLst>
          <pc:docMk/>
          <pc:sldMk cId="1159293630" sldId="284"/>
        </pc:sldMkLst>
        <pc:spChg chg="mod">
          <ac:chgData name=". Admin" userId="7e0bf6ed0a7ef6f1" providerId="Windows Live" clId="Web-{96015E0F-E907-4AB7-9D18-FB358E9D8E87}" dt="2023-05-15T08:39:58.654" v="1237" actId="14100"/>
          <ac:spMkLst>
            <pc:docMk/>
            <pc:sldMk cId="1159293630" sldId="284"/>
            <ac:spMk id="3" creationId="{6D5A10EF-751F-3B04-BB93-B05107AAA673}"/>
          </ac:spMkLst>
        </pc:spChg>
        <pc:spChg chg="mod">
          <ac:chgData name=". Admin" userId="7e0bf6ed0a7ef6f1" providerId="Windows Live" clId="Web-{96015E0F-E907-4AB7-9D18-FB358E9D8E87}" dt="2023-05-15T08:40:03.748" v="1239" actId="14100"/>
          <ac:spMkLst>
            <pc:docMk/>
            <pc:sldMk cId="1159293630" sldId="284"/>
            <ac:spMk id="4" creationId="{002B80DB-EAB1-E318-496A-2B3CAFF67487}"/>
          </ac:spMkLst>
        </pc:spChg>
        <pc:spChg chg="mod">
          <ac:chgData name=". Admin" userId="7e0bf6ed0a7ef6f1" providerId="Windows Live" clId="Web-{96015E0F-E907-4AB7-9D18-FB358E9D8E87}" dt="2023-05-15T08:39:18.481" v="1225" actId="20577"/>
          <ac:spMkLst>
            <pc:docMk/>
            <pc:sldMk cId="1159293630" sldId="284"/>
            <ac:spMk id="5" creationId="{56486C2B-9EC3-40DF-BACA-2B90FC68EFD6}"/>
          </ac:spMkLst>
        </pc:spChg>
        <pc:spChg chg="mod">
          <ac:chgData name=". Admin" userId="7e0bf6ed0a7ef6f1" providerId="Windows Live" clId="Web-{96015E0F-E907-4AB7-9D18-FB358E9D8E87}" dt="2023-05-15T08:39:20.106" v="1226" actId="1076"/>
          <ac:spMkLst>
            <pc:docMk/>
            <pc:sldMk cId="1159293630" sldId="284"/>
            <ac:spMk id="7" creationId="{24901FD6-AB2D-93BF-B850-1FAF716406A1}"/>
          </ac:spMkLst>
        </pc:spChg>
        <pc:spChg chg="mod">
          <ac:chgData name=". Admin" userId="7e0bf6ed0a7ef6f1" providerId="Windows Live" clId="Web-{96015E0F-E907-4AB7-9D18-FB358E9D8E87}" dt="2023-05-15T08:41:58.063" v="1293" actId="14100"/>
          <ac:spMkLst>
            <pc:docMk/>
            <pc:sldMk cId="1159293630" sldId="284"/>
            <ac:spMk id="8" creationId="{4881146E-5BF7-4368-5074-A668D5C79B84}"/>
          </ac:spMkLst>
        </pc:spChg>
      </pc:sldChg>
      <pc:sldChg chg="addSp delSp modSp add ord replId">
        <pc:chgData name=". Admin" userId="7e0bf6ed0a7ef6f1" providerId="Windows Live" clId="Web-{96015E0F-E907-4AB7-9D18-FB358E9D8E87}" dt="2023-05-15T08:41:44.687" v="1289" actId="1076"/>
        <pc:sldMkLst>
          <pc:docMk/>
          <pc:sldMk cId="776074668" sldId="285"/>
        </pc:sldMkLst>
        <pc:spChg chg="mod">
          <ac:chgData name=". Admin" userId="7e0bf6ed0a7ef6f1" providerId="Windows Live" clId="Web-{96015E0F-E907-4AB7-9D18-FB358E9D8E87}" dt="2023-05-15T08:41:08.561" v="1283" actId="20577"/>
          <ac:spMkLst>
            <pc:docMk/>
            <pc:sldMk cId="776074668" sldId="285"/>
            <ac:spMk id="4" creationId="{50FCFCD5-4E12-3914-B937-05257F154239}"/>
          </ac:spMkLst>
        </pc:spChg>
        <pc:picChg chg="add mod">
          <ac:chgData name=". Admin" userId="7e0bf6ed0a7ef6f1" providerId="Windows Live" clId="Web-{96015E0F-E907-4AB7-9D18-FB358E9D8E87}" dt="2023-05-15T08:41:44.687" v="1289" actId="1076"/>
          <ac:picMkLst>
            <pc:docMk/>
            <pc:sldMk cId="776074668" sldId="285"/>
            <ac:picMk id="2" creationId="{61FC0585-8FA1-A855-F6C9-09718D782D71}"/>
          </ac:picMkLst>
        </pc:picChg>
        <pc:picChg chg="del">
          <ac:chgData name=". Admin" userId="7e0bf6ed0a7ef6f1" providerId="Windows Live" clId="Web-{96015E0F-E907-4AB7-9D18-FB358E9D8E87}" dt="2023-05-15T08:41:11.640" v="1284"/>
          <ac:picMkLst>
            <pc:docMk/>
            <pc:sldMk cId="776074668" sldId="285"/>
            <ac:picMk id="3" creationId="{B4272092-47A4-AAAF-A201-64A710159B11}"/>
          </ac:picMkLst>
        </pc:picChg>
      </pc:sldChg>
      <pc:sldChg chg="add del replId">
        <pc:chgData name=". Admin" userId="7e0bf6ed0a7ef6f1" providerId="Windows Live" clId="Web-{96015E0F-E907-4AB7-9D18-FB358E9D8E87}" dt="2023-05-15T08:40:10.263" v="1241"/>
        <pc:sldMkLst>
          <pc:docMk/>
          <pc:sldMk cId="3168281348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667" y="222779"/>
            <a:ext cx="9144000" cy="114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BỘ THÔNG TIN VÀ TRUYỀN THÔNG</a:t>
            </a:r>
            <a:endParaRPr lang="en-US" sz="2400" b="1">
              <a:cs typeface="Calibri Light"/>
            </a:endParaRPr>
          </a:p>
          <a:p>
            <a:r>
              <a:rPr lang="en-US" sz="2400" b="1">
                <a:ea typeface="+mj-lt"/>
                <a:cs typeface="+mj-lt"/>
              </a:rPr>
              <a:t>HỌC VIỆN CÔNG NGHỆ BƯU CHÍNH VIỄN THÔNG</a:t>
            </a:r>
            <a:endParaRPr lang="en-US" sz="2400" b="1">
              <a:cs typeface="Calibri Light"/>
            </a:endParaRPr>
          </a:p>
          <a:p>
            <a:r>
              <a:rPr lang="en-US" sz="2400" b="1">
                <a:ea typeface="+mj-lt"/>
                <a:cs typeface="+mj-lt"/>
              </a:rPr>
              <a:t>CƠ SỞ TẠI THÀNH PHỐ HỒ CHÍ MINH</a:t>
            </a:r>
            <a:endParaRPr lang="en-US" sz="2400" b="1">
              <a:cs typeface="Calibri Light"/>
            </a:endParaRPr>
          </a:p>
          <a:p>
            <a:endParaRPr lang="en-US" sz="2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858" y="4806206"/>
            <a:ext cx="11383681" cy="15605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i="1">
                <a:ea typeface="+mn-lt"/>
                <a:cs typeface="+mn-lt"/>
              </a:rPr>
              <a:t>BÀI BÁO CÁO CUỐI KỲ</a:t>
            </a:r>
            <a:endParaRPr lang="en-US" sz="3200" i="1">
              <a:cs typeface="Calibri"/>
            </a:endParaRPr>
          </a:p>
          <a:p>
            <a:r>
              <a:rPr lang="en-US" sz="3200" i="1">
                <a:ea typeface="+mn-lt"/>
                <a:cs typeface="+mn-lt"/>
              </a:rPr>
              <a:t>MÔN CƠ SỞ TRÍ TUỆ NHÂN TẠO</a:t>
            </a:r>
            <a:endParaRPr lang="en-US" sz="3200" i="1" u="sng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468610-72CA-CB2D-88D6-E7BE4DE7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52237"/>
              </p:ext>
            </p:extLst>
          </p:nvPr>
        </p:nvGraphicFramePr>
        <p:xfrm>
          <a:off x="2263771" y="3693987"/>
          <a:ext cx="8700568" cy="42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994">
                  <a:extLst>
                    <a:ext uri="{9D8B030D-6E8A-4147-A177-3AD203B41FA5}">
                      <a16:colId xmlns:a16="http://schemas.microsoft.com/office/drawing/2014/main" val="1725120902"/>
                    </a:ext>
                  </a:extLst>
                </a:gridCol>
                <a:gridCol w="2516550">
                  <a:extLst>
                    <a:ext uri="{9D8B030D-6E8A-4147-A177-3AD203B41FA5}">
                      <a16:colId xmlns:a16="http://schemas.microsoft.com/office/drawing/2014/main" val="1590492595"/>
                    </a:ext>
                  </a:extLst>
                </a:gridCol>
                <a:gridCol w="3259024">
                  <a:extLst>
                    <a:ext uri="{9D8B030D-6E8A-4147-A177-3AD203B41FA5}">
                      <a16:colId xmlns:a16="http://schemas.microsoft.com/office/drawing/2014/main" val="1000777411"/>
                    </a:ext>
                  </a:extLst>
                </a:gridCol>
              </a:tblGrid>
              <a:tr h="4244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7907"/>
                  </a:ext>
                </a:extLst>
              </a:tr>
            </a:tbl>
          </a:graphicData>
        </a:graphic>
      </p:graphicFrame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6CC162-DF3B-98D4-C21C-40926903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67" y="166581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DB56-4159-29A1-11BF-6D531C68DAD5}"/>
              </a:ext>
            </a:extLst>
          </p:cNvPr>
          <p:cNvSpPr txBox="1"/>
          <p:nvPr/>
        </p:nvSpPr>
        <p:spPr>
          <a:xfrm>
            <a:off x="539363" y="1126087"/>
            <a:ext cx="47125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indent="171450"/>
            <a:r>
              <a:rPr lang="en-US" sz="2400" err="1">
                <a:latin typeface="Calibri Light"/>
                <a:cs typeface="Calibri Light"/>
              </a:rPr>
              <a:t>Cắt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bỏ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các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thuộc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tính</a:t>
            </a:r>
            <a:r>
              <a:rPr lang="en-US" sz="2400">
                <a:latin typeface="Calibri Light"/>
                <a:cs typeface="Calibri Light"/>
              </a:rPr>
              <a:t> </a:t>
            </a:r>
          </a:p>
          <a:p>
            <a:pPr indent="171450"/>
            <a:r>
              <a:rPr lang="en-US" sz="2400" err="1">
                <a:latin typeface="Calibri Light"/>
                <a:cs typeface="Calibri Light"/>
              </a:rPr>
              <a:t>Không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gây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ảnh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hưởng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đến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dự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đoán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02AC5C-3A15-27F8-0D36-BB2BA83F24CA}"/>
              </a:ext>
            </a:extLst>
          </p:cNvPr>
          <p:cNvSpPr/>
          <p:nvPr/>
        </p:nvSpPr>
        <p:spPr>
          <a:xfrm>
            <a:off x="5935311" y="1114677"/>
            <a:ext cx="5807716" cy="84845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hotels 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hotels.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drop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400" err="1">
                <a:solidFill>
                  <a:srgbClr val="F1FA8C"/>
                </a:solidFill>
                <a:latin typeface="Calibri Light"/>
                <a:cs typeface="Calibri Light"/>
              </a:rPr>
              <a:t>Booking_ID</a:t>
            </a:r>
            <a:r>
              <a:rPr lang="en-US" sz="24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i="1">
                <a:solidFill>
                  <a:srgbClr val="FFB86C"/>
                </a:solidFill>
                <a:latin typeface="Calibri Light"/>
                <a:cs typeface="Calibri Light"/>
              </a:rPr>
              <a:t>axis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>
                <a:solidFill>
                  <a:srgbClr val="BD93F9"/>
                </a:solidFill>
                <a:latin typeface="Calibri Light"/>
                <a:cs typeface="Calibri Light"/>
              </a:rPr>
              <a:t>1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400">
              <a:latin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B3D4-4DF8-A657-2B82-5828FD852410}"/>
              </a:ext>
            </a:extLst>
          </p:cNvPr>
          <p:cNvSpPr txBox="1"/>
          <p:nvPr/>
        </p:nvSpPr>
        <p:spPr>
          <a:xfrm>
            <a:off x="590020" y="4472858"/>
            <a:ext cx="36459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 Light"/>
                <a:cs typeface="Calibri"/>
              </a:rPr>
              <a:t>Vẽ</a:t>
            </a:r>
            <a:r>
              <a:rPr lang="en-US" sz="2400">
                <a:latin typeface="Calibri Light"/>
                <a:cs typeface="Calibri"/>
              </a:rPr>
              <a:t> heatmap </a:t>
            </a:r>
            <a:r>
              <a:rPr lang="en-US" sz="2400" err="1">
                <a:latin typeface="Calibri Light"/>
                <a:cs typeface="Calibri"/>
              </a:rPr>
              <a:t>thể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hiện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mối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quan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hệ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tương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quan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giữa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các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thuộc</a:t>
            </a:r>
            <a:r>
              <a:rPr lang="en-US" sz="2400" dirty="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tính</a:t>
            </a:r>
            <a:endParaRPr lang="en-US" sz="2400" err="1">
              <a:latin typeface="Calibri Light"/>
              <a:cs typeface="Calibri Ligh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F59B08-CCB4-3AA0-48E1-8E1A96EAAC7B}"/>
              </a:ext>
            </a:extLst>
          </p:cNvPr>
          <p:cNvSpPr/>
          <p:nvPr/>
        </p:nvSpPr>
        <p:spPr>
          <a:xfrm>
            <a:off x="4326642" y="4648264"/>
            <a:ext cx="7522216" cy="84845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sns.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heatmap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hotels.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corr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 i="1" err="1">
                <a:solidFill>
                  <a:srgbClr val="FFB86C"/>
                </a:solidFill>
                <a:latin typeface="Calibri Light"/>
                <a:cs typeface="Calibri Light"/>
              </a:rPr>
              <a:t>numeric_only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>
                <a:solidFill>
                  <a:srgbClr val="BD93F9"/>
                </a:solidFill>
                <a:latin typeface="Calibri Light"/>
                <a:cs typeface="Calibri Light"/>
              </a:rPr>
              <a:t>True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), </a:t>
            </a:r>
            <a:r>
              <a:rPr lang="en-US" sz="2400" i="1" err="1">
                <a:solidFill>
                  <a:srgbClr val="FFB86C"/>
                </a:solidFill>
                <a:latin typeface="Calibri Light"/>
                <a:cs typeface="Calibri Light"/>
              </a:rPr>
              <a:t>annot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>
                <a:solidFill>
                  <a:srgbClr val="BD93F9"/>
                </a:solidFill>
                <a:latin typeface="Calibri Light"/>
                <a:cs typeface="Calibri Light"/>
              </a:rPr>
              <a:t>True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400">
              <a:latin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50A15-6334-7F92-E21C-4ECB58EDA948}"/>
              </a:ext>
            </a:extLst>
          </p:cNvPr>
          <p:cNvSpPr txBox="1"/>
          <p:nvPr/>
        </p:nvSpPr>
        <p:spPr>
          <a:xfrm>
            <a:off x="1169458" y="3024187"/>
            <a:ext cx="57467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 Light"/>
                <a:cs typeface="Calibri"/>
              </a:rPr>
              <a:t>Kiểm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tra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giá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trị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có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phải</a:t>
            </a:r>
            <a:r>
              <a:rPr lang="en-US" sz="2400">
                <a:latin typeface="Calibri Light"/>
                <a:cs typeface="Calibri"/>
              </a:rPr>
              <a:t> </a:t>
            </a:r>
            <a:r>
              <a:rPr lang="en-US" sz="2400" err="1">
                <a:latin typeface="Calibri Light"/>
                <a:cs typeface="Calibri"/>
              </a:rPr>
              <a:t>NaN</a:t>
            </a:r>
            <a:r>
              <a:rPr lang="en-US" sz="2400">
                <a:latin typeface="Calibri Light"/>
                <a:cs typeface="Calibri"/>
              </a:rPr>
              <a:t> hay </a:t>
            </a:r>
            <a:r>
              <a:rPr lang="en-US" sz="2400" err="1">
                <a:latin typeface="Calibri Light"/>
                <a:cs typeface="Calibri"/>
              </a:rPr>
              <a:t>không</a:t>
            </a:r>
            <a:endParaRPr lang="en-US" sz="2400">
              <a:latin typeface="Calibri Light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241C43-65F7-6457-F44E-9A3E58D3C080}"/>
              </a:ext>
            </a:extLst>
          </p:cNvPr>
          <p:cNvSpPr/>
          <p:nvPr/>
        </p:nvSpPr>
        <p:spPr>
          <a:xfrm>
            <a:off x="6958158" y="2829176"/>
            <a:ext cx="4442467" cy="84845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rgbClr val="50FA7B"/>
                </a:solidFill>
                <a:latin typeface="Calibri Light"/>
                <a:cs typeface="Calibri Light"/>
              </a:rPr>
              <a:t>print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hotels.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isna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().</a:t>
            </a:r>
            <a:r>
              <a:rPr lang="en-US" sz="2400">
                <a:solidFill>
                  <a:srgbClr val="50FA7B"/>
                </a:solidFill>
                <a:latin typeface="Calibri Light"/>
                <a:cs typeface="Calibri Light"/>
              </a:rPr>
              <a:t>sum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())</a:t>
            </a:r>
            <a:endParaRPr lang="en-US" sz="2400">
              <a:latin typeface="Calibri Ligh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D655A-8E31-AF9E-6C3E-7AFC43447F12}"/>
              </a:ext>
            </a:extLst>
          </p:cNvPr>
          <p:cNvSpPr/>
          <p:nvPr/>
        </p:nvSpPr>
        <p:spPr>
          <a:xfrm>
            <a:off x="184896" y="2802"/>
            <a:ext cx="257735" cy="1490381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18D86A-A431-E2D1-A9D2-3ED4645ED4A4}"/>
              </a:ext>
            </a:extLst>
          </p:cNvPr>
          <p:cNvSpPr/>
          <p:nvPr/>
        </p:nvSpPr>
        <p:spPr>
          <a:xfrm>
            <a:off x="9384924" y="282949"/>
            <a:ext cx="2812676" cy="31376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78FED-9F43-9049-E5D9-5AF5AEB9AD2C}"/>
              </a:ext>
            </a:extLst>
          </p:cNvPr>
          <p:cNvSpPr/>
          <p:nvPr/>
        </p:nvSpPr>
        <p:spPr>
          <a:xfrm>
            <a:off x="10953748" y="5964330"/>
            <a:ext cx="268940" cy="896470"/>
          </a:xfrm>
          <a:prstGeom prst="rect">
            <a:avLst/>
          </a:prstGeom>
          <a:solidFill>
            <a:srgbClr val="8BC1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B4272092-47A4-AAAF-A201-64A71015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1144985"/>
            <a:ext cx="12184083" cy="5409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CFCD5-4E12-3914-B937-05257F154239}"/>
              </a:ext>
            </a:extLst>
          </p:cNvPr>
          <p:cNvSpPr txBox="1"/>
          <p:nvPr/>
        </p:nvSpPr>
        <p:spPr>
          <a:xfrm>
            <a:off x="2064162" y="303654"/>
            <a:ext cx="9195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Calibri Light"/>
                <a:cs typeface="Calibri"/>
              </a:rPr>
              <a:t>HEATMAP </a:t>
            </a:r>
            <a:r>
              <a:rPr lang="en-US" sz="3200" i="1" err="1">
                <a:latin typeface="Calibri Light"/>
                <a:cs typeface="Calibri"/>
              </a:rPr>
              <a:t>thể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hiện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mối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tương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quan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giữa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các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thuộc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err="1">
                <a:latin typeface="Calibri Light"/>
                <a:cs typeface="Calibri"/>
              </a:rPr>
              <a:t>tính</a:t>
            </a:r>
            <a:endParaRPr lang="en-US" sz="3200" i="1">
              <a:latin typeface="Calibri Light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F7544-5B95-E8D9-7830-02D1EB1BD6DF}"/>
              </a:ext>
            </a:extLst>
          </p:cNvPr>
          <p:cNvSpPr/>
          <p:nvPr/>
        </p:nvSpPr>
        <p:spPr>
          <a:xfrm>
            <a:off x="7422" y="682831"/>
            <a:ext cx="2058390" cy="18802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9C27F-52DD-A5DE-F776-EEDAD1837A04}"/>
              </a:ext>
            </a:extLst>
          </p:cNvPr>
          <p:cNvSpPr/>
          <p:nvPr/>
        </p:nvSpPr>
        <p:spPr>
          <a:xfrm>
            <a:off x="11313582" y="682831"/>
            <a:ext cx="880753" cy="18802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96" y="316470"/>
            <a:ext cx="9300028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tạo</a:t>
            </a:r>
            <a:r>
              <a:rPr lang="en-US" sz="3200" b="1" dirty="0">
                <a:cs typeface="Calibri Light"/>
              </a:rPr>
              <a:t> dataset train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datasettest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bằng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kỹ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thuậttrain</a:t>
            </a:r>
            <a:r>
              <a:rPr lang="en-US" sz="3200" b="1" dirty="0">
                <a:cs typeface="Calibri Light"/>
              </a:rPr>
              <a:t>-test-split 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457262" y="315009"/>
            <a:ext cx="268941" cy="77320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40103" y="423333"/>
            <a:ext cx="348628" cy="2219387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801000" y="1466297"/>
            <a:ext cx="6506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Tạo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biến</a:t>
            </a:r>
            <a:r>
              <a:rPr lang="en-US" sz="2400" dirty="0">
                <a:cs typeface="Calibri"/>
              </a:rPr>
              <a:t> X, </a:t>
            </a:r>
            <a:r>
              <a:rPr lang="en-US" sz="2400" dirty="0" err="1">
                <a:cs typeface="Calibri"/>
              </a:rPr>
              <a:t>lưu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các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dữ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liệu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đầu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vào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từ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bảng</a:t>
            </a:r>
            <a:endParaRPr lang="en-US" sz="2400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7428659" y="1264694"/>
            <a:ext cx="3405300" cy="84845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X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dirty="0" err="1">
                <a:solidFill>
                  <a:srgbClr val="F8F8F2"/>
                </a:solidFill>
                <a:latin typeface="Calibri Light"/>
                <a:cs typeface="Calibri Light"/>
              </a:rPr>
              <a:t>hotels.iloc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[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: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:</a:t>
            </a:r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17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]</a:t>
            </a:r>
            <a:endParaRPr lang="en-US" sz="2400" dirty="0">
              <a:latin typeface="Calibri Light"/>
              <a:cs typeface="Calibri"/>
            </a:endParaRPr>
          </a:p>
        </p:txBody>
      </p:sp>
      <p:pic>
        <p:nvPicPr>
          <p:cNvPr id="9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F78B19-744C-A049-06FF-E5D8FA1E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2642766"/>
            <a:ext cx="12184082" cy="187924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EB0592B-AE04-BA69-E191-7CF214CE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" y="4526937"/>
            <a:ext cx="12184083" cy="17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5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62" y="602220"/>
            <a:ext cx="9405861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tạo</a:t>
            </a:r>
            <a:r>
              <a:rPr lang="en-US" sz="3200" b="1" dirty="0">
                <a:cs typeface="Calibri Light"/>
              </a:rPr>
              <a:t> dataset train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dataset test </a:t>
            </a:r>
            <a:r>
              <a:rPr lang="en-US" sz="3200" b="1" dirty="0" err="1">
                <a:cs typeface="Calibri Light"/>
              </a:rPr>
              <a:t>bằng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kỹ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thuật</a:t>
            </a:r>
            <a:r>
              <a:rPr lang="en-US" sz="3200" b="1" dirty="0">
                <a:cs typeface="Calibri Light"/>
              </a:rPr>
              <a:t> train-test-split 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457262" y="315009"/>
            <a:ext cx="246530" cy="134470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40103" y="423333"/>
            <a:ext cx="359833" cy="2465916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667152" y="1845922"/>
            <a:ext cx="5991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Tạo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biến</a:t>
            </a:r>
            <a:r>
              <a:rPr lang="en-US" sz="2400" dirty="0">
                <a:cs typeface="Calibri"/>
              </a:rPr>
              <a:t> y, </a:t>
            </a:r>
            <a:r>
              <a:rPr lang="en-US" sz="2400" dirty="0" err="1">
                <a:cs typeface="Calibri"/>
              </a:rPr>
              <a:t>lưu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các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dữ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liệu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đầu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ra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từ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bảng</a:t>
            </a:r>
            <a:endParaRPr lang="en-US" sz="2400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1955330" y="3322089"/>
            <a:ext cx="3405300" cy="84845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y 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hotels.iloc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[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: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17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]</a:t>
            </a:r>
            <a:endParaRPr lang="en-US" sz="2400">
              <a:latin typeface="Calibri Light"/>
              <a:cs typeface="Calibri Light"/>
            </a:endParaRP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34F577-B1F4-D656-E33B-35B7A8D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34" y="1349188"/>
            <a:ext cx="4595531" cy="4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462" y="348220"/>
            <a:ext cx="9374111" cy="9827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tạo</a:t>
            </a:r>
            <a:r>
              <a:rPr lang="en-US" sz="3200" b="1" dirty="0">
                <a:cs typeface="Calibri Light"/>
              </a:rPr>
              <a:t> dataset train 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 dataset test </a:t>
            </a:r>
            <a:r>
              <a:rPr lang="en-US" sz="3200" b="1" dirty="0" err="1">
                <a:cs typeface="Calibri Light"/>
              </a:rPr>
              <a:t>bằng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kỹ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thuật</a:t>
            </a:r>
            <a:r>
              <a:rPr lang="en-US" sz="3200" b="1" dirty="0">
                <a:cs typeface="Calibri Light"/>
              </a:rPr>
              <a:t> train-test-split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457262" y="315009"/>
            <a:ext cx="268941" cy="105335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40103" y="423333"/>
            <a:ext cx="348628" cy="162547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1103559" y="1362825"/>
            <a:ext cx="42994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Nạp</a:t>
            </a:r>
            <a:r>
              <a:rPr lang="en-US" sz="2400" dirty="0">
                <a:cs typeface="Calibri"/>
              </a:rPr>
              <a:t> X </a:t>
            </a:r>
            <a:r>
              <a:rPr lang="en-US" sz="2400" dirty="0" err="1">
                <a:cs typeface="Calibri"/>
              </a:rPr>
              <a:t>và</a:t>
            </a:r>
            <a:r>
              <a:rPr lang="en-US" sz="2400" dirty="0">
                <a:cs typeface="Calibri"/>
              </a:rPr>
              <a:t> y </a:t>
            </a:r>
            <a:r>
              <a:rPr lang="en-US" sz="2400" dirty="0" err="1">
                <a:cs typeface="Calibri"/>
              </a:rPr>
              <a:t>vào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train_test_split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421371" y="2053336"/>
            <a:ext cx="10935652" cy="8708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X_train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X_test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y_train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y_test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train_test_split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X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y, </a:t>
            </a:r>
            <a:r>
              <a:rPr lang="en-US" sz="2400" i="1" err="1">
                <a:solidFill>
                  <a:srgbClr val="FFB86C"/>
                </a:solidFill>
                <a:latin typeface="Calibri Light"/>
                <a:cs typeface="Calibri Light"/>
              </a:rPr>
              <a:t>test_size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0.3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, </a:t>
            </a:r>
            <a:r>
              <a:rPr lang="en-US" sz="2400" i="1" err="1">
                <a:solidFill>
                  <a:srgbClr val="FFB86C"/>
                </a:solidFill>
                <a:latin typeface="Calibri Light"/>
                <a:cs typeface="Calibri Light"/>
              </a:rPr>
              <a:t>random_state</a:t>
            </a:r>
            <a:r>
              <a:rPr lang="en-US" sz="2400" dirty="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 dirty="0">
                <a:solidFill>
                  <a:srgbClr val="BD93F9"/>
                </a:solidFill>
                <a:latin typeface="Calibri Light"/>
                <a:cs typeface="Calibri Light"/>
              </a:rPr>
              <a:t>42</a:t>
            </a:r>
            <a:r>
              <a:rPr lang="en-US" sz="2400" dirty="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400">
              <a:latin typeface="Calibri Light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A42CB-6A5C-B4B9-F904-A4F97E60F0F3}"/>
              </a:ext>
            </a:extLst>
          </p:cNvPr>
          <p:cNvSpPr txBox="1"/>
          <p:nvPr/>
        </p:nvSpPr>
        <p:spPr>
          <a:xfrm>
            <a:off x="837205" y="3091720"/>
            <a:ext cx="107778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Train-test split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là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một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kỹ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thuật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để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đánh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giá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hiệu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suất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(performance)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của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một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thuật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toán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học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máy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(machine learning algorithm).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Nó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thể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được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sử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dụng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cho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các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bài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toán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phân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loại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(classification)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hoặc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hồi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quy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(regression)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và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thể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được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sử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dụng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cho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bất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kỳ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thuật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toán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học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có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giám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sát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nào</a:t>
            </a:r>
            <a:r>
              <a:rPr lang="en-US" sz="2400" dirty="0">
                <a:solidFill>
                  <a:srgbClr val="494949"/>
                </a:solidFill>
                <a:latin typeface="Calibri"/>
                <a:ea typeface="Roboto"/>
                <a:cs typeface="Roboto"/>
              </a:rPr>
              <a:t> (supervised learning algorithm).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E8C89-1A00-7F3D-0E77-3504B62EA356}"/>
              </a:ext>
            </a:extLst>
          </p:cNvPr>
          <p:cNvSpPr txBox="1"/>
          <p:nvPr/>
        </p:nvSpPr>
        <p:spPr>
          <a:xfrm>
            <a:off x="836395" y="5047627"/>
            <a:ext cx="13615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1" dirty="0" err="1">
                <a:latin typeface="Calibri"/>
                <a:cs typeface="Calibri Light"/>
              </a:rPr>
              <a:t>test_size</a:t>
            </a:r>
            <a:r>
              <a:rPr lang="en-US" sz="2400" b="1" i="1" dirty="0">
                <a:latin typeface="Calibri"/>
                <a:cs typeface="Calibri Light"/>
              </a:rPr>
              <a:t>: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61455-4CAB-B8FF-7B79-233E1C88E086}"/>
              </a:ext>
            </a:extLst>
          </p:cNvPr>
          <p:cNvSpPr txBox="1"/>
          <p:nvPr/>
        </p:nvSpPr>
        <p:spPr>
          <a:xfrm>
            <a:off x="840317" y="5968254"/>
            <a:ext cx="2070848" cy="479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latin typeface="Calibri"/>
                <a:cs typeface="Calibri"/>
              </a:rPr>
              <a:t>random_state</a:t>
            </a:r>
            <a:r>
              <a:rPr lang="en-US" sz="2400" b="1" i="1" dirty="0">
                <a:latin typeface="Calibri"/>
                <a:cs typeface="Calibri"/>
              </a:rPr>
              <a:t>:</a:t>
            </a:r>
            <a:endParaRPr lang="en-US" sz="2400" b="1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D1892-D181-E047-DE5D-68660CCEA303}"/>
              </a:ext>
            </a:extLst>
          </p:cNvPr>
          <p:cNvSpPr txBox="1"/>
          <p:nvPr/>
        </p:nvSpPr>
        <p:spPr>
          <a:xfrm>
            <a:off x="2206625" y="5050251"/>
            <a:ext cx="90064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Tỉ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lệ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chênh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lệnh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giữa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số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lượng</a:t>
            </a:r>
            <a:r>
              <a:rPr lang="en-US" sz="2400" dirty="0">
                <a:cs typeface="Calibri"/>
              </a:rPr>
              <a:t> dataset train </a:t>
            </a:r>
            <a:r>
              <a:rPr lang="en-US" sz="2400" dirty="0" err="1">
                <a:cs typeface="Calibri"/>
              </a:rPr>
              <a:t>và</a:t>
            </a:r>
            <a:r>
              <a:rPr lang="en-US" sz="2400" dirty="0">
                <a:cs typeface="Calibri"/>
              </a:rPr>
              <a:t> dataset test </a:t>
            </a:r>
            <a:r>
              <a:rPr lang="en-US" sz="2400" dirty="0" err="1">
                <a:cs typeface="Calibri"/>
              </a:rPr>
              <a:t>được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tạo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09042-D502-39FE-40E8-A0D94518961C}"/>
              </a:ext>
            </a:extLst>
          </p:cNvPr>
          <p:cNvSpPr txBox="1"/>
          <p:nvPr/>
        </p:nvSpPr>
        <p:spPr>
          <a:xfrm>
            <a:off x="2918353" y="5971000"/>
            <a:ext cx="6913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"/>
                <a:cs typeface="Calibri"/>
              </a:rPr>
              <a:t>Số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err="1">
                <a:latin typeface="Calibri"/>
                <a:cs typeface="Calibri"/>
              </a:rPr>
              <a:t>lần</a:t>
            </a:r>
            <a:r>
              <a:rPr lang="en-US" sz="2400" dirty="0">
                <a:latin typeface="Calibri"/>
                <a:cs typeface="Calibri"/>
              </a:rPr>
              <a:t> random </a:t>
            </a:r>
            <a:r>
              <a:rPr lang="en-US" sz="2400" err="1">
                <a:latin typeface="Calibri"/>
                <a:cs typeface="Calibri"/>
              </a:rPr>
              <a:t>để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tạo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ra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lượng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dữ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liệu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mong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muốn</a:t>
            </a:r>
            <a:endParaRPr lang="en-US" sz="240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90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1025118" y="365501"/>
            <a:ext cx="15091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alibri"/>
                <a:cs typeface="Calibri"/>
              </a:rPr>
              <a:t>X_train</a:t>
            </a:r>
            <a:endParaRPr lang="en-US" sz="2400" b="1">
              <a:latin typeface="Calibri"/>
              <a:cs typeface="Calibri"/>
            </a:endParaRPr>
          </a:p>
        </p:txBody>
      </p:sp>
      <p:pic>
        <p:nvPicPr>
          <p:cNvPr id="6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06F9EB6-F229-3159-C2A1-BF51B9D2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442387"/>
            <a:ext cx="12200964" cy="1698429"/>
          </a:xfrm>
          <a:prstGeom prst="rect">
            <a:avLst/>
          </a:prstGeom>
        </p:spPr>
      </p:pic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32ED2C-7BE8-ABB8-8E36-C1FC17912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2" y="3646769"/>
            <a:ext cx="12200964" cy="1682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B7F31D-30DB-064A-999C-8D40DBD90776}"/>
              </a:ext>
            </a:extLst>
          </p:cNvPr>
          <p:cNvSpPr txBox="1"/>
          <p:nvPr/>
        </p:nvSpPr>
        <p:spPr>
          <a:xfrm>
            <a:off x="813546" y="5396753"/>
            <a:ext cx="34603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Calibri"/>
                <a:ea typeface="Roboto"/>
                <a:cs typeface="Roboto"/>
              </a:rPr>
              <a:t>25392 rows × 17 columns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6D4CD-7FFF-B045-4152-4347482A240C}"/>
              </a:ext>
            </a:extLst>
          </p:cNvPr>
          <p:cNvSpPr/>
          <p:nvPr/>
        </p:nvSpPr>
        <p:spPr>
          <a:xfrm>
            <a:off x="-1" y="2801"/>
            <a:ext cx="549088" cy="1221439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ED84B-DE63-903A-8B5A-2BAF110DA2DF}"/>
              </a:ext>
            </a:extLst>
          </p:cNvPr>
          <p:cNvSpPr/>
          <p:nvPr/>
        </p:nvSpPr>
        <p:spPr>
          <a:xfrm>
            <a:off x="11438404" y="2801"/>
            <a:ext cx="257735" cy="459442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3F9877-6504-B86B-841F-9F909ECCC93A}"/>
              </a:ext>
            </a:extLst>
          </p:cNvPr>
          <p:cNvSpPr/>
          <p:nvPr/>
        </p:nvSpPr>
        <p:spPr>
          <a:xfrm>
            <a:off x="11690537" y="5603"/>
            <a:ext cx="257734" cy="683558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F0123-2565-8593-9E58-2149C838099A}"/>
              </a:ext>
            </a:extLst>
          </p:cNvPr>
          <p:cNvSpPr/>
          <p:nvPr/>
        </p:nvSpPr>
        <p:spPr>
          <a:xfrm>
            <a:off x="11953874" y="2800"/>
            <a:ext cx="235324" cy="930088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6D4CD-7FFF-B045-4152-4347482A240C}"/>
              </a:ext>
            </a:extLst>
          </p:cNvPr>
          <p:cNvSpPr/>
          <p:nvPr/>
        </p:nvSpPr>
        <p:spPr>
          <a:xfrm>
            <a:off x="-1" y="2801"/>
            <a:ext cx="302559" cy="107576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ED84B-DE63-903A-8B5A-2BAF110DA2DF}"/>
              </a:ext>
            </a:extLst>
          </p:cNvPr>
          <p:cNvSpPr/>
          <p:nvPr/>
        </p:nvSpPr>
        <p:spPr>
          <a:xfrm>
            <a:off x="11931463" y="2801"/>
            <a:ext cx="257735" cy="459442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3F9877-6504-B86B-841F-9F909ECCC93A}"/>
              </a:ext>
            </a:extLst>
          </p:cNvPr>
          <p:cNvSpPr/>
          <p:nvPr/>
        </p:nvSpPr>
        <p:spPr>
          <a:xfrm>
            <a:off x="11668126" y="5603"/>
            <a:ext cx="257734" cy="683558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F0123-2565-8593-9E58-2149C838099A}"/>
              </a:ext>
            </a:extLst>
          </p:cNvPr>
          <p:cNvSpPr/>
          <p:nvPr/>
        </p:nvSpPr>
        <p:spPr>
          <a:xfrm>
            <a:off x="11438404" y="2800"/>
            <a:ext cx="235324" cy="930088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C352-48B9-36A0-D0CF-9803EA3E7EA1}"/>
              </a:ext>
            </a:extLst>
          </p:cNvPr>
          <p:cNvSpPr txBox="1"/>
          <p:nvPr/>
        </p:nvSpPr>
        <p:spPr>
          <a:xfrm>
            <a:off x="1040587" y="340437"/>
            <a:ext cx="13923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latin typeface="Calibri"/>
                <a:cs typeface="Calibri" panose="020F0502020204030204"/>
              </a:rPr>
              <a:t>X_test</a:t>
            </a:r>
            <a:endParaRPr lang="en-US" sz="2400" b="1">
              <a:latin typeface="Calibri"/>
              <a:cs typeface="Calibri" panose="020F0502020204030204"/>
            </a:endParaRPr>
          </a:p>
        </p:txBody>
      </p:sp>
      <p:pic>
        <p:nvPicPr>
          <p:cNvPr id="7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504111A-3CBA-C02A-4F36-570414B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321112"/>
            <a:ext cx="12200965" cy="1806511"/>
          </a:xfrm>
          <a:prstGeom prst="rect">
            <a:avLst/>
          </a:prstGeom>
        </p:spPr>
      </p:pic>
      <p:pic>
        <p:nvPicPr>
          <p:cNvPr id="10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5BA0A54-D84E-C2B2-0A7B-B7629134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3" y="3429448"/>
            <a:ext cx="12200964" cy="16911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5C82F0-9F80-ABB9-9B64-D074EFC6390A}"/>
              </a:ext>
            </a:extLst>
          </p:cNvPr>
          <p:cNvSpPr txBox="1"/>
          <p:nvPr/>
        </p:nvSpPr>
        <p:spPr>
          <a:xfrm>
            <a:off x="813547" y="5318311"/>
            <a:ext cx="34827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212121"/>
                </a:solidFill>
              </a:rPr>
              <a:t>10883 rows × 17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2952530" y="343089"/>
            <a:ext cx="1172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err="1">
                <a:latin typeface="Calibri"/>
                <a:cs typeface="Calibri"/>
              </a:rPr>
              <a:t>y_train</a:t>
            </a:r>
            <a:endParaRPr lang="en-US" sz="2400" b="1">
              <a:cs typeface="Calibri" panose="020F0502020204030204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F6F773-F95E-B06A-4B98-A25B00E2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43" y="1024218"/>
            <a:ext cx="2672716" cy="5694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6D214-B1B2-0855-163B-82C12B0B3563}"/>
              </a:ext>
            </a:extLst>
          </p:cNvPr>
          <p:cNvSpPr txBox="1"/>
          <p:nvPr/>
        </p:nvSpPr>
        <p:spPr>
          <a:xfrm>
            <a:off x="7481046" y="342900"/>
            <a:ext cx="10511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err="1"/>
              <a:t>y_test</a:t>
            </a:r>
            <a:endParaRPr lang="en-US" b="1" i="1" err="1"/>
          </a:p>
        </p:txBody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5B4A9D-5602-B49C-D534-21B2DEEB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68" y="979394"/>
            <a:ext cx="2713062" cy="56948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FD20AB-4ABB-9AAD-AEB6-9E2DEC8A6BE5}"/>
              </a:ext>
            </a:extLst>
          </p:cNvPr>
          <p:cNvSpPr/>
          <p:nvPr/>
        </p:nvSpPr>
        <p:spPr>
          <a:xfrm>
            <a:off x="-2801" y="338977"/>
            <a:ext cx="2185147" cy="459440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6D741-E128-E81B-FA94-EF75F6991E16}"/>
              </a:ext>
            </a:extLst>
          </p:cNvPr>
          <p:cNvSpPr/>
          <p:nvPr/>
        </p:nvSpPr>
        <p:spPr>
          <a:xfrm>
            <a:off x="9735109" y="341777"/>
            <a:ext cx="2454088" cy="459442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31" y="271647"/>
            <a:ext cx="9781880" cy="11309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trồng</a:t>
            </a:r>
            <a:r>
              <a:rPr lang="en-US" sz="3200" b="1" dirty="0">
                <a:cs typeface="Calibri Light"/>
              </a:rPr>
              <a:t> Decision Tree, </a:t>
            </a:r>
            <a:r>
              <a:rPr lang="en-US" sz="3200" b="1" dirty="0" err="1">
                <a:cs typeface="Calibri Light"/>
              </a:rPr>
              <a:t>gây</a:t>
            </a:r>
            <a:r>
              <a:rPr lang="en-US" sz="3200" b="1" dirty="0">
                <a:cs typeface="Calibri Light"/>
              </a:rPr>
              <a:t> Random Forest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nhận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trái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ngọt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hoặc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không</a:t>
            </a:r>
            <a:endParaRPr lang="en-US" sz="3200" dirty="0" err="1"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457262" y="315009"/>
            <a:ext cx="268941" cy="105335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40103" y="423333"/>
            <a:ext cx="348628" cy="162547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722559" y="1710207"/>
            <a:ext cx="31340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Gây</a:t>
            </a:r>
            <a:r>
              <a:rPr lang="en-US" sz="2400" dirty="0">
                <a:cs typeface="Calibri"/>
              </a:rPr>
              <a:t> Random Forest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1566239" y="2427489"/>
            <a:ext cx="10184858" cy="8708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rf 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 </a:t>
            </a:r>
            <a:r>
              <a:rPr lang="en-US" sz="2400" err="1">
                <a:solidFill>
                  <a:srgbClr val="8BE9FD"/>
                </a:solidFill>
                <a:latin typeface="Calibri"/>
                <a:cs typeface="Calibri Light"/>
              </a:rPr>
              <a:t>RandomForestClassifier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(</a:t>
            </a:r>
            <a:r>
              <a:rPr lang="en-US" sz="2400" i="1" err="1">
                <a:solidFill>
                  <a:srgbClr val="FFB86C"/>
                </a:solidFill>
                <a:latin typeface="Calibri"/>
                <a:cs typeface="Calibri Light"/>
              </a:rPr>
              <a:t>max_depth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BD93F9"/>
                </a:solidFill>
                <a:latin typeface="Calibri"/>
                <a:cs typeface="Calibri Light"/>
              </a:rPr>
              <a:t>40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i="1" err="1">
                <a:solidFill>
                  <a:srgbClr val="FFB86C"/>
                </a:solidFill>
                <a:latin typeface="Calibri"/>
                <a:cs typeface="Calibri Light"/>
              </a:rPr>
              <a:t>n_estimators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BD93F9"/>
                </a:solidFill>
                <a:latin typeface="Calibri"/>
                <a:cs typeface="Calibri Light"/>
              </a:rPr>
              <a:t>220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i="1" dirty="0">
                <a:solidFill>
                  <a:srgbClr val="FFB86C"/>
                </a:solidFill>
                <a:latin typeface="Calibri"/>
                <a:cs typeface="Calibri Light"/>
              </a:rPr>
              <a:t>criterion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err="1">
                <a:solidFill>
                  <a:srgbClr val="F1FA8C"/>
                </a:solidFill>
                <a:latin typeface="Calibri"/>
                <a:cs typeface="Calibri Light"/>
              </a:rPr>
              <a:t>gini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)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146E-5BF7-4368-5074-A668D5C79B84}"/>
              </a:ext>
            </a:extLst>
          </p:cNvPr>
          <p:cNvSpPr txBox="1"/>
          <p:nvPr/>
        </p:nvSpPr>
        <p:spPr>
          <a:xfrm>
            <a:off x="215714" y="3845076"/>
            <a:ext cx="1750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max_depth</a:t>
            </a:r>
            <a:r>
              <a:rPr lang="en-US" sz="2400" dirty="0">
                <a:cs typeface="Calibri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44741-E255-C13E-1384-5B9FDC605111}"/>
              </a:ext>
            </a:extLst>
          </p:cNvPr>
          <p:cNvSpPr txBox="1"/>
          <p:nvPr/>
        </p:nvSpPr>
        <p:spPr>
          <a:xfrm>
            <a:off x="219635" y="4823910"/>
            <a:ext cx="21268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 err="1">
                <a:latin typeface="Calibri"/>
              </a:rPr>
              <a:t>n_estimators</a:t>
            </a:r>
            <a:r>
              <a:rPr lang="en-US" sz="2400" i="1" dirty="0">
                <a:latin typeface="Calibri"/>
              </a:rPr>
              <a:t>:</a:t>
            </a:r>
            <a:endParaRPr lang="en-US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E3465-3C04-B7B3-96A3-CE24739AAFE8}"/>
              </a:ext>
            </a:extLst>
          </p:cNvPr>
          <p:cNvSpPr txBox="1"/>
          <p:nvPr/>
        </p:nvSpPr>
        <p:spPr>
          <a:xfrm>
            <a:off x="215714" y="5817311"/>
            <a:ext cx="1750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>
                <a:cs typeface="Calibri"/>
              </a:rPr>
              <a:t>criterion: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2273E-573C-A0CC-8669-6A0B9DD18331}"/>
              </a:ext>
            </a:extLst>
          </p:cNvPr>
          <p:cNvSpPr txBox="1"/>
          <p:nvPr/>
        </p:nvSpPr>
        <p:spPr>
          <a:xfrm>
            <a:off x="2246312" y="3859626"/>
            <a:ext cx="7569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alibri"/>
                <a:cs typeface="Arial"/>
              </a:rPr>
              <a:t>Số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lượng</a:t>
            </a:r>
            <a:r>
              <a:rPr lang="en-US" sz="2400" dirty="0">
                <a:latin typeface="Calibri"/>
                <a:cs typeface="Arial"/>
              </a:rPr>
              <a:t> </a:t>
            </a:r>
            <a:r>
              <a:rPr lang="en-US" sz="2400" dirty="0" err="1">
                <a:latin typeface="Calibri"/>
                <a:cs typeface="Arial"/>
              </a:rPr>
              <a:t>tối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đa</a:t>
            </a:r>
            <a:r>
              <a:rPr lang="en-US" sz="2400" dirty="0">
                <a:latin typeface="Calibri"/>
                <a:cs typeface="Arial"/>
              </a:rPr>
              <a:t> </a:t>
            </a:r>
            <a:r>
              <a:rPr lang="en-US" sz="2400" dirty="0" err="1">
                <a:latin typeface="Calibri"/>
                <a:cs typeface="Arial"/>
              </a:rPr>
              <a:t>các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câu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hỏi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khi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đi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từ</a:t>
            </a:r>
            <a:r>
              <a:rPr lang="en-US" sz="2400" dirty="0">
                <a:latin typeface="Calibri"/>
                <a:cs typeface="Arial"/>
              </a:rPr>
              <a:t> node </a:t>
            </a:r>
            <a:r>
              <a:rPr lang="en-US" sz="2400" dirty="0" err="1">
                <a:latin typeface="Calibri"/>
                <a:cs typeface="Arial"/>
              </a:rPr>
              <a:t>gốc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tới</a:t>
            </a:r>
            <a:r>
              <a:rPr lang="en-US" sz="2400" dirty="0">
                <a:latin typeface="Calibri"/>
                <a:cs typeface="Arial"/>
              </a:rPr>
              <a:t> node </a:t>
            </a:r>
            <a:r>
              <a:rPr lang="en-US" sz="2400" dirty="0" err="1">
                <a:latin typeface="Calibri"/>
                <a:cs typeface="Arial"/>
              </a:rPr>
              <a:t>lá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B06D0-3CA7-E7F2-93D6-67E08D697896}"/>
              </a:ext>
            </a:extLst>
          </p:cNvPr>
          <p:cNvSpPr txBox="1"/>
          <p:nvPr/>
        </p:nvSpPr>
        <p:spPr>
          <a:xfrm>
            <a:off x="2243667" y="4828374"/>
            <a:ext cx="84190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2400" dirty="0">
                <a:solidFill>
                  <a:srgbClr val="040C28"/>
                </a:solidFill>
                <a:latin typeface="Calibri"/>
                <a:ea typeface="Google Sans"/>
                <a:cs typeface="Google Sans"/>
              </a:rPr>
              <a:t>Số lượng các cây quyết định được sử dụng trong mô hình rừng cây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7EA00-4EB6-868E-16AF-5037B471D0AA}"/>
              </a:ext>
            </a:extLst>
          </p:cNvPr>
          <p:cNvSpPr txBox="1"/>
          <p:nvPr/>
        </p:nvSpPr>
        <p:spPr>
          <a:xfrm>
            <a:off x="2248958" y="5725582"/>
            <a:ext cx="8347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Hàm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số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đo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lường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chất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lượng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phân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chia ở </a:t>
            </a:r>
            <a:r>
              <a:rPr lang="en-US" sz="2400" dirty="0" err="1">
                <a:solidFill>
                  <a:srgbClr val="333333"/>
                </a:solidFill>
                <a:ea typeface="+mn-lt"/>
                <a:cs typeface="+mn-lt"/>
              </a:rPr>
              <a:t>mỗi</a:t>
            </a:r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 node.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09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13" y="451563"/>
            <a:ext cx="9771297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trồng</a:t>
            </a:r>
            <a:r>
              <a:rPr lang="en-US" sz="3200" b="1" dirty="0">
                <a:cs typeface="Calibri Light"/>
              </a:rPr>
              <a:t> Decision Tree, </a:t>
            </a:r>
            <a:r>
              <a:rPr lang="en-US" sz="3200" b="1" dirty="0" err="1">
                <a:cs typeface="Calibri Light"/>
              </a:rPr>
              <a:t>gây</a:t>
            </a:r>
            <a:r>
              <a:rPr lang="en-US" sz="3200" b="1" dirty="0">
                <a:cs typeface="Calibri Light"/>
              </a:rPr>
              <a:t> Random Forest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nhận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trái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ngọt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hoặc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không</a:t>
            </a: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-24590" y="315009"/>
            <a:ext cx="750793" cy="105335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17692" y="98363"/>
            <a:ext cx="371039" cy="195044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497197" y="2061325"/>
            <a:ext cx="104850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Nạp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X_train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y_train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cho</a:t>
            </a:r>
            <a:r>
              <a:rPr lang="en-US" sz="2400" dirty="0">
                <a:cs typeface="Calibri"/>
              </a:rPr>
              <a:t> function </a:t>
            </a:r>
            <a:r>
              <a:rPr lang="en-US" sz="2400" b="1" dirty="0">
                <a:cs typeface="Calibri"/>
              </a:rPr>
              <a:t>fit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của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Ramdon</a:t>
            </a:r>
            <a:r>
              <a:rPr lang="en-US" sz="2400" dirty="0">
                <a:cs typeface="Calibri"/>
              </a:rPr>
              <a:t> Forest </a:t>
            </a:r>
            <a:r>
              <a:rPr lang="en-US" sz="2400" dirty="0" err="1">
                <a:cs typeface="Calibri"/>
              </a:rPr>
              <a:t>để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thực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hiện</a:t>
            </a:r>
            <a:r>
              <a:rPr lang="en-US" sz="2400" dirty="0">
                <a:cs typeface="Calibri"/>
              </a:rPr>
              <a:t>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3465013" y="3521308"/>
            <a:ext cx="4705181" cy="8708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rf.</a:t>
            </a:r>
            <a:r>
              <a:rPr lang="en-US" sz="2400" err="1">
                <a:solidFill>
                  <a:srgbClr val="50FA7B"/>
                </a:solidFill>
                <a:latin typeface="Consolas"/>
                <a:cs typeface="Calibri Light"/>
              </a:rPr>
              <a:t>fit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X_train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y_train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)</a:t>
            </a:r>
            <a:endParaRPr lang="en-US" sz="24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07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BE1B-F8EB-7C1B-54B8-A58B2C1E6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971" y="456268"/>
            <a:ext cx="9144000" cy="507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THÀNH PHỐ THỦ ĐỨC – NĂM 2023</a:t>
            </a:r>
            <a:endParaRPr lang="en-US" sz="2400">
              <a:cs typeface="Calibri Light"/>
            </a:endParaRPr>
          </a:p>
          <a:p>
            <a:endParaRPr lang="en-US" sz="2400">
              <a:cs typeface="Calibri Light"/>
            </a:endParaRPr>
          </a:p>
          <a:p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2FBF-781A-6913-6E4F-DDF7EE07F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63" y="1164355"/>
            <a:ext cx="9144000" cy="165576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4000" b="1" i="1" err="1">
                <a:latin typeface="Times New Roman"/>
                <a:cs typeface="Calibri Light"/>
              </a:rPr>
              <a:t>Tìm</a:t>
            </a:r>
            <a:r>
              <a:rPr lang="en-US" sz="4000" b="1" i="1">
                <a:latin typeface="Times New Roman"/>
                <a:cs typeface="Calibri Light"/>
              </a:rPr>
              <a:t> </a:t>
            </a:r>
            <a:r>
              <a:rPr lang="en-US" sz="4000" b="1" i="1" err="1">
                <a:latin typeface="Times New Roman"/>
                <a:cs typeface="Calibri Light"/>
              </a:rPr>
              <a:t>hiểu</a:t>
            </a:r>
            <a:r>
              <a:rPr lang="en-US" sz="4000" b="1" i="1">
                <a:latin typeface="Times New Roman"/>
                <a:cs typeface="Calibri Light"/>
              </a:rPr>
              <a:t> </a:t>
            </a:r>
            <a:r>
              <a:rPr lang="en-US" sz="4000" b="1" i="1" err="1">
                <a:latin typeface="Times New Roman"/>
                <a:cs typeface="Calibri Light"/>
              </a:rPr>
              <a:t>thuật</a:t>
            </a:r>
            <a:r>
              <a:rPr lang="en-US" sz="4000" b="1" i="1">
                <a:latin typeface="Times New Roman"/>
                <a:cs typeface="Calibri Light"/>
              </a:rPr>
              <a:t> </a:t>
            </a:r>
            <a:r>
              <a:rPr lang="en-US" sz="4000" b="1" i="1" err="1">
                <a:latin typeface="Times New Roman"/>
                <a:cs typeface="Calibri Light"/>
              </a:rPr>
              <a:t>toán</a:t>
            </a:r>
            <a:r>
              <a:rPr lang="en-US" sz="4000" b="1" i="1">
                <a:latin typeface="Times New Roman"/>
                <a:cs typeface="Calibri Light"/>
              </a:rPr>
              <a:t> Random Forest </a:t>
            </a:r>
          </a:p>
          <a:p>
            <a:r>
              <a:rPr lang="en-US" sz="4000" b="1" i="1" err="1">
                <a:latin typeface="Times New Roman"/>
                <a:cs typeface="Calibri Light"/>
              </a:rPr>
              <a:t>Ứng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dụng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để</a:t>
            </a:r>
            <a:r>
              <a:rPr lang="en-US" sz="4000" b="1" i="1">
                <a:latin typeface="Times New Roman"/>
                <a:cs typeface="Calibri Light"/>
              </a:rPr>
              <a:t> </a:t>
            </a:r>
            <a:r>
              <a:rPr lang="en-US" sz="4000" b="1" i="1" err="1">
                <a:latin typeface="Times New Roman"/>
                <a:cs typeface="Calibri Light"/>
              </a:rPr>
              <a:t>tính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tỉ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lệ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hủy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phòng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khách</a:t>
            </a:r>
            <a:r>
              <a:rPr lang="en-US" sz="4000" b="1" i="1">
                <a:latin typeface="Times New Roman"/>
                <a:cs typeface="Calibri Light"/>
              </a:rPr>
              <a:t> </a:t>
            </a:r>
            <a:r>
              <a:rPr lang="en-US" sz="4000" b="1" i="1" err="1">
                <a:latin typeface="Times New Roman"/>
                <a:cs typeface="Calibri Light"/>
              </a:rPr>
              <a:t>sạn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54630-6310-75A2-905E-44E57676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35153"/>
              </p:ext>
            </p:extLst>
          </p:nvPr>
        </p:nvGraphicFramePr>
        <p:xfrm>
          <a:off x="1795432" y="3361141"/>
          <a:ext cx="9362377" cy="328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630">
                  <a:extLst>
                    <a:ext uri="{9D8B030D-6E8A-4147-A177-3AD203B41FA5}">
                      <a16:colId xmlns:a16="http://schemas.microsoft.com/office/drawing/2014/main" val="2334389870"/>
                    </a:ext>
                  </a:extLst>
                </a:gridCol>
                <a:gridCol w="3221691">
                  <a:extLst>
                    <a:ext uri="{9D8B030D-6E8A-4147-A177-3AD203B41FA5}">
                      <a16:colId xmlns:a16="http://schemas.microsoft.com/office/drawing/2014/main" val="1425382615"/>
                    </a:ext>
                  </a:extLst>
                </a:gridCol>
                <a:gridCol w="3031056">
                  <a:extLst>
                    <a:ext uri="{9D8B030D-6E8A-4147-A177-3AD203B41FA5}">
                      <a16:colId xmlns:a16="http://schemas.microsoft.com/office/drawing/2014/main" val="3241876639"/>
                    </a:ext>
                  </a:extLst>
                </a:gridCol>
              </a:tblGrid>
              <a:tr h="363466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⦁    Sinh 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viên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trình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bày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:​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b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Trần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Ngọc 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Đăng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Khoa 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N20DCCN033​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5755"/>
                  </a:ext>
                </a:extLst>
              </a:tr>
              <a:tr h="363466">
                <a:tc>
                  <a:txBody>
                    <a:bodyPr/>
                    <a:lstStyle/>
                    <a:p>
                      <a:pPr rtl="0" fontAlgn="auto"/>
                      <a:r>
                        <a:rPr lang="en-US" sz="20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Nguyễn Tiến Ngọc​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N20DCCN046​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64713"/>
                  </a:ext>
                </a:extLst>
              </a:tr>
              <a:tr h="714400">
                <a:tc>
                  <a:txBody>
                    <a:bodyPr/>
                    <a:lstStyle/>
                    <a:p>
                      <a:pPr rtl="0" fontAlgn="auto"/>
                      <a:r>
                        <a:rPr lang="en-US" sz="20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vi-VN" sz="2000">
                          <a:effectLst/>
                          <a:latin typeface="Times New Roman"/>
                        </a:rPr>
                        <a:t>Trịnh Công Sơn​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N20DCCN060​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3821"/>
                  </a:ext>
                </a:extLst>
              </a:tr>
              <a:tr h="7018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⦁    </a:t>
                      </a:r>
                      <a:r>
                        <a:rPr lang="en-US" sz="2000" b="1" err="1">
                          <a:effectLst/>
                          <a:latin typeface="Times New Roman"/>
                        </a:rPr>
                        <a:t>Lớp</a:t>
                      </a:r>
                      <a:r>
                        <a:rPr lang="en-US" sz="2000" b="1">
                          <a:effectLst/>
                          <a:latin typeface="Times New Roman"/>
                        </a:rPr>
                        <a:t>: 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D20CQCN01-N​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20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5900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rtl="0" fontAlgn="base"/>
                      <a:r>
                        <a:rPr lang="vi-VN" sz="2000">
                          <a:effectLst/>
                          <a:latin typeface="Times New Roman"/>
                        </a:rPr>
                        <a:t>⦁   </a:t>
                      </a:r>
                      <a:r>
                        <a:rPr lang="vi-VN" sz="2000" b="1">
                          <a:effectLst/>
                          <a:latin typeface="Times New Roman"/>
                        </a:rPr>
                        <a:t> Giảng viên hướng dẫn: 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Times New Roman"/>
                        </a:rPr>
                        <a:t>Nguyễn Thị Tuyết Hải​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20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21823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800">
                          <a:effectLst/>
                          <a:latin typeface="Times New Roman"/>
                        </a:rPr>
                        <a:t>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5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66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97" y="462147"/>
            <a:ext cx="9940630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trồng</a:t>
            </a:r>
            <a:r>
              <a:rPr lang="en-US" sz="3200" b="1" dirty="0">
                <a:cs typeface="Calibri Light"/>
              </a:rPr>
              <a:t> Decision Tree, </a:t>
            </a:r>
            <a:r>
              <a:rPr lang="en-US" sz="3200" b="1" dirty="0" err="1">
                <a:cs typeface="Calibri Light"/>
              </a:rPr>
              <a:t>gây</a:t>
            </a:r>
            <a:r>
              <a:rPr lang="en-US" sz="3200" b="1" dirty="0">
                <a:cs typeface="Calibri Light"/>
              </a:rPr>
              <a:t> Random Forest 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nhận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trái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ngọt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hoặc</a:t>
            </a:r>
            <a:r>
              <a:rPr lang="en-US" sz="3200" b="1" dirty="0">
                <a:cs typeface="Calibri Light"/>
              </a:rPr>
              <a:t> </a:t>
            </a:r>
            <a:r>
              <a:rPr lang="en-US" sz="3200" b="1" dirty="0" err="1">
                <a:cs typeface="Calibri Light"/>
              </a:rPr>
              <a:t>không</a:t>
            </a:r>
            <a:endParaRPr lang="en-US" sz="3200" b="1" dirty="0"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345204" y="315009"/>
            <a:ext cx="380999" cy="105335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481516" y="770715"/>
            <a:ext cx="707215" cy="1278093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349030" y="2156575"/>
            <a:ext cx="104850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Thực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hiện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cọ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sát</a:t>
            </a:r>
            <a:r>
              <a:rPr lang="en-US" sz="2400" dirty="0">
                <a:cs typeface="Calibri"/>
              </a:rPr>
              <a:t> "</a:t>
            </a:r>
            <a:r>
              <a:rPr lang="en-US" sz="2400" dirty="0" err="1">
                <a:cs typeface="Calibri"/>
              </a:rPr>
              <a:t>kinh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nghiệm</a:t>
            </a:r>
            <a:r>
              <a:rPr lang="en-US" sz="2400" dirty="0">
                <a:cs typeface="Calibri"/>
              </a:rPr>
              <a:t>" 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training </a:t>
            </a:r>
            <a:r>
              <a:rPr lang="en-US" sz="2400" dirty="0" err="1">
                <a:cs typeface="Calibri"/>
              </a:rPr>
              <a:t>bằng</a:t>
            </a:r>
            <a:r>
              <a:rPr lang="en-US" sz="2400" dirty="0">
                <a:cs typeface="Calibri"/>
              </a:rPr>
              <a:t> function </a:t>
            </a:r>
            <a:r>
              <a:rPr lang="en-US" sz="2400" b="1" dirty="0">
                <a:cs typeface="Calibri"/>
              </a:rPr>
              <a:t>predict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3109538" y="3426681"/>
            <a:ext cx="5702505" cy="8708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y_pred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 </a:t>
            </a:r>
            <a:r>
              <a:rPr lang="en-US" sz="2400" dirty="0">
                <a:solidFill>
                  <a:srgbClr val="FF79C6"/>
                </a:solidFill>
                <a:latin typeface="Consolas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 </a:t>
            </a:r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rf.</a:t>
            </a:r>
            <a:r>
              <a:rPr lang="en-US" sz="2400" err="1">
                <a:solidFill>
                  <a:srgbClr val="50FA7B"/>
                </a:solidFill>
                <a:latin typeface="Consolas"/>
                <a:cs typeface="Calibri Light"/>
              </a:rPr>
              <a:t>predict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onsolas"/>
                <a:cs typeface="Calibri Light"/>
              </a:rPr>
              <a:t>X_test</a:t>
            </a:r>
            <a:r>
              <a:rPr lang="en-US" sz="2400" dirty="0">
                <a:solidFill>
                  <a:srgbClr val="F8F8F2"/>
                </a:solidFill>
                <a:latin typeface="Consolas"/>
                <a:cs typeface="Calibri Light"/>
              </a:rPr>
              <a:t>)</a:t>
            </a:r>
            <a:endParaRPr lang="en-US" sz="24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1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44" y="305265"/>
            <a:ext cx="9771297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trồng</a:t>
            </a:r>
            <a:r>
              <a:rPr lang="en-US" sz="3200" b="1" dirty="0">
                <a:cs typeface="Calibri Light"/>
              </a:rPr>
              <a:t> Decision Tree, </a:t>
            </a:r>
            <a:r>
              <a:rPr lang="en-US" sz="3200" b="1" dirty="0" err="1">
                <a:cs typeface="Calibri Light"/>
              </a:rPr>
              <a:t>gây</a:t>
            </a:r>
            <a:r>
              <a:rPr lang="en-US" sz="3200" b="1" dirty="0">
                <a:cs typeface="Calibri Light"/>
              </a:rPr>
              <a:t> Random Forest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nhận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trái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ngọt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hoặc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không</a:t>
            </a: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345204" y="1245"/>
            <a:ext cx="392204" cy="1389528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795280" y="770715"/>
            <a:ext cx="393451" cy="2017681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128647" y="1586943"/>
            <a:ext cx="15091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cs typeface="Calibri"/>
              </a:rPr>
              <a:t>y_test</a:t>
            </a:r>
            <a:endParaRPr lang="en-US" sz="2400" b="1" dirty="0">
              <a:cs typeface="Calibri"/>
            </a:endParaRPr>
          </a:p>
        </p:txBody>
      </p:sp>
      <p:pic>
        <p:nvPicPr>
          <p:cNvPr id="6" name="Picture 8" descr="Table&#10;&#10;Description automatically generated">
            <a:extLst>
              <a:ext uri="{FF2B5EF4-FFF2-40B4-BE49-F238E27FC236}">
                <a16:creationId xmlns:a16="http://schemas.microsoft.com/office/drawing/2014/main" id="{A0766996-BBCC-43F2-EF4B-BA94F616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" y="2349034"/>
            <a:ext cx="1782295" cy="3370169"/>
          </a:xfrm>
          <a:prstGeom prst="rect">
            <a:avLst/>
          </a:prstGeom>
        </p:spPr>
      </p:pic>
      <p:pic>
        <p:nvPicPr>
          <p:cNvPr id="9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D9E7A1-261F-1A74-BA8A-C4248B9E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28" y="2422992"/>
            <a:ext cx="1431551" cy="3356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DBDD2-973E-E388-6967-82242D6364D5}"/>
              </a:ext>
            </a:extLst>
          </p:cNvPr>
          <p:cNvSpPr txBox="1"/>
          <p:nvPr/>
        </p:nvSpPr>
        <p:spPr>
          <a:xfrm>
            <a:off x="2337548" y="1586753"/>
            <a:ext cx="14321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y_pred</a:t>
            </a:r>
            <a:endParaRPr lang="en-US" b="1">
              <a:cs typeface="Calibri" panose="020F050202020403020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EDE7D7-7C9B-FE98-414E-BAF172685CAA}"/>
              </a:ext>
            </a:extLst>
          </p:cNvPr>
          <p:cNvSpPr/>
          <p:nvPr/>
        </p:nvSpPr>
        <p:spPr>
          <a:xfrm>
            <a:off x="4816567" y="3424812"/>
            <a:ext cx="6229181" cy="8708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accuracy_rf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 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 </a:t>
            </a:r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accuracy_score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y_test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y_pred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)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EC575-932F-D2E0-2F38-22DB42A8DA03}"/>
              </a:ext>
            </a:extLst>
          </p:cNvPr>
          <p:cNvSpPr txBox="1"/>
          <p:nvPr/>
        </p:nvSpPr>
        <p:spPr>
          <a:xfrm>
            <a:off x="4650751" y="1715097"/>
            <a:ext cx="68586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Thực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hiện</a:t>
            </a:r>
            <a:r>
              <a:rPr lang="en-US" sz="2400" dirty="0">
                <a:cs typeface="Calibri"/>
              </a:rPr>
              <a:t> so </a:t>
            </a:r>
            <a:r>
              <a:rPr lang="en-US" sz="2400" dirty="0" err="1">
                <a:cs typeface="Calibri"/>
              </a:rPr>
              <a:t>sánh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kết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quả</a:t>
            </a:r>
            <a:r>
              <a:rPr lang="en-US" sz="2400" dirty="0">
                <a:cs typeface="Calibri"/>
              </a:rPr>
              <a:t> ở </a:t>
            </a:r>
            <a:r>
              <a:rPr lang="en-US" sz="2400" dirty="0" err="1">
                <a:cs typeface="Calibri"/>
              </a:rPr>
              <a:t>lần</a:t>
            </a:r>
            <a:r>
              <a:rPr lang="en-US" sz="2400" dirty="0">
                <a:cs typeface="Calibri"/>
              </a:rPr>
              <a:t> training </a:t>
            </a:r>
            <a:r>
              <a:rPr lang="en-US" sz="2400" dirty="0" err="1">
                <a:cs typeface="Calibri"/>
              </a:rPr>
              <a:t>và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kết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quả</a:t>
            </a:r>
            <a:r>
              <a:rPr lang="en-US" sz="2400" dirty="0">
                <a:cs typeface="Calibri"/>
              </a:rPr>
              <a:t> ở </a:t>
            </a:r>
            <a:r>
              <a:rPr lang="en-US" sz="2400" dirty="0" err="1">
                <a:cs typeface="Calibri"/>
              </a:rPr>
              <a:t>lần</a:t>
            </a:r>
            <a:r>
              <a:rPr lang="en-US" sz="2400" dirty="0">
                <a:cs typeface="Calibri"/>
              </a:rPr>
              <a:t> "</a:t>
            </a:r>
            <a:r>
              <a:rPr lang="en-US" sz="2400" dirty="0" err="1">
                <a:cs typeface="Calibri"/>
              </a:rPr>
              <a:t>cọ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sát</a:t>
            </a:r>
            <a:r>
              <a:rPr lang="en-US" sz="2400" dirty="0">
                <a:cs typeface="Calibri"/>
              </a:rPr>
              <a:t>" </a:t>
            </a:r>
            <a:r>
              <a:rPr lang="en-US" sz="2400" dirty="0" err="1">
                <a:cs typeface="Calibri"/>
              </a:rPr>
              <a:t>thực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tế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để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xem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tỉ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lệ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chính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xác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khi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đưa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đoán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bằng</a:t>
            </a:r>
            <a:r>
              <a:rPr lang="en-US" sz="2400" dirty="0">
                <a:cs typeface="Calibri"/>
              </a:rPr>
              <a:t> function </a:t>
            </a:r>
            <a:r>
              <a:rPr lang="en-US" sz="2400" b="1" dirty="0" err="1">
                <a:cs typeface="Calibri"/>
              </a:rPr>
              <a:t>accuracy_score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62156-8328-F210-ABF2-1E0336F7C9E0}"/>
              </a:ext>
            </a:extLst>
          </p:cNvPr>
          <p:cNvSpPr txBox="1"/>
          <p:nvPr/>
        </p:nvSpPr>
        <p:spPr>
          <a:xfrm>
            <a:off x="5648885" y="4952253"/>
            <a:ext cx="48660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alibri"/>
                <a:cs typeface="Calibri"/>
              </a:rPr>
              <a:t>accuracy_rf</a:t>
            </a:r>
            <a:r>
              <a:rPr lang="en-US" sz="2400" dirty="0">
                <a:latin typeface="Calibri"/>
                <a:cs typeface="Calibri"/>
              </a:rPr>
              <a:t> = </a:t>
            </a:r>
            <a:r>
              <a:rPr lang="en-US" sz="2400" dirty="0">
                <a:latin typeface="Calibri"/>
                <a:cs typeface="Courier New"/>
              </a:rPr>
              <a:t>0.9044381144904897</a:t>
            </a:r>
            <a:endParaRPr lang="en-US" sz="2400">
              <a:latin typeface="Calibri"/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C0DBC-4773-0875-0A84-BC503583A349}"/>
              </a:ext>
            </a:extLst>
          </p:cNvPr>
          <p:cNvCxnSpPr/>
          <p:nvPr/>
        </p:nvCxnSpPr>
        <p:spPr>
          <a:xfrm>
            <a:off x="4302499" y="1501028"/>
            <a:ext cx="17929" cy="5105399"/>
          </a:xfrm>
          <a:prstGeom prst="straightConnector1">
            <a:avLst/>
          </a:prstGeom>
          <a:ln>
            <a:solidFill>
              <a:srgbClr val="8BC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9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6F76-952A-7FF5-935F-097BA84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97" y="419814"/>
            <a:ext cx="9718380" cy="7711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>
                <a:cs typeface="Calibri Light"/>
              </a:rPr>
              <a:t>Thực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hiện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trồng</a:t>
            </a:r>
            <a:r>
              <a:rPr lang="en-US" sz="3200" b="1" dirty="0">
                <a:cs typeface="Calibri Light"/>
              </a:rPr>
              <a:t> Decision Tree, </a:t>
            </a:r>
            <a:r>
              <a:rPr lang="en-US" sz="3200" b="1" dirty="0" err="1">
                <a:cs typeface="Calibri Light"/>
              </a:rPr>
              <a:t>gây</a:t>
            </a:r>
            <a:r>
              <a:rPr lang="en-US" sz="3200" b="1" dirty="0">
                <a:cs typeface="Calibri Light"/>
              </a:rPr>
              <a:t> Random Forest </a:t>
            </a:r>
            <a:r>
              <a:rPr lang="en-US" sz="3200" b="1" dirty="0" err="1">
                <a:cs typeface="Calibri Light"/>
              </a:rPr>
              <a:t>và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nhậntrái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ngọt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hoặc</a:t>
            </a:r>
            <a:r>
              <a:rPr lang="en-US" sz="3200" b="1" dirty="0">
                <a:cs typeface="Calibri Light"/>
              </a:rPr>
              <a:t> </a:t>
            </a:r>
            <a:r>
              <a:rPr lang="en-US" sz="3200" b="1" dirty="0" err="1">
                <a:cs typeface="Calibri Light"/>
              </a:rPr>
              <a:t>không</a:t>
            </a: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10EF-751F-3B04-BB93-B05107AAA673}"/>
              </a:ext>
            </a:extLst>
          </p:cNvPr>
          <p:cNvSpPr/>
          <p:nvPr/>
        </p:nvSpPr>
        <p:spPr>
          <a:xfrm>
            <a:off x="165910" y="236568"/>
            <a:ext cx="560293" cy="1131794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80DB-EAB1-E318-496A-2B3CAFF67487}"/>
              </a:ext>
            </a:extLst>
          </p:cNvPr>
          <p:cNvSpPr/>
          <p:nvPr/>
        </p:nvSpPr>
        <p:spPr>
          <a:xfrm>
            <a:off x="11896134" y="300068"/>
            <a:ext cx="292597" cy="1748740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86C2B-9EC3-40DF-BACA-2B90FC68EFD6}"/>
              </a:ext>
            </a:extLst>
          </p:cNvPr>
          <p:cNvSpPr txBox="1"/>
          <p:nvPr/>
        </p:nvSpPr>
        <p:spPr>
          <a:xfrm>
            <a:off x="814697" y="1712075"/>
            <a:ext cx="104850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cs typeface="Calibri"/>
              </a:rPr>
              <a:t>Thể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hiện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kết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quả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đoán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bằng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HeatMap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01FD6-AB2D-93BF-B850-1FAF716406A1}"/>
              </a:ext>
            </a:extLst>
          </p:cNvPr>
          <p:cNvSpPr/>
          <p:nvPr/>
        </p:nvSpPr>
        <p:spPr>
          <a:xfrm>
            <a:off x="1822729" y="2771757"/>
            <a:ext cx="8889332" cy="145357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confusion_matrix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 </a:t>
            </a:r>
            <a:r>
              <a:rPr lang="en-US" sz="240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 </a:t>
            </a:r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confusion_matrix</a:t>
            </a:r>
            <a:r>
              <a:rPr lang="en-US" sz="2400">
                <a:solidFill>
                  <a:srgbClr val="F8F8F2"/>
                </a:solidFill>
                <a:latin typeface="Calibri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y_pred</a:t>
            </a:r>
            <a:r>
              <a:rPr lang="en-US" sz="240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y_test</a:t>
            </a:r>
            <a:r>
              <a:rPr lang="en-US" sz="2400">
                <a:solidFill>
                  <a:srgbClr val="F8F8F2"/>
                </a:solidFill>
                <a:latin typeface="Calibri"/>
                <a:cs typeface="Calibri Light"/>
              </a:rPr>
              <a:t>)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dirty="0">
                <a:solidFill>
                  <a:srgbClr val="50FA7B"/>
                </a:solidFill>
                <a:latin typeface="Calibri"/>
                <a:cs typeface="Calibri Light"/>
              </a:rPr>
              <a:t>print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(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dirty="0">
                <a:solidFill>
                  <a:srgbClr val="F1FA8C"/>
                </a:solidFill>
                <a:latin typeface="Calibri"/>
                <a:cs typeface="Calibri Light"/>
              </a:rPr>
              <a:t>Confusion matrix: 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\n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confusion_matrix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)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 err="1">
                <a:solidFill>
                  <a:srgbClr val="F8F8F2"/>
                </a:solidFill>
                <a:latin typeface="Calibri"/>
                <a:cs typeface="Calibri Light"/>
              </a:rPr>
              <a:t>sns.</a:t>
            </a:r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heatmap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(</a:t>
            </a:r>
            <a:r>
              <a:rPr lang="en-US" sz="2400" err="1">
                <a:solidFill>
                  <a:srgbClr val="50FA7B"/>
                </a:solidFill>
                <a:latin typeface="Calibri"/>
                <a:cs typeface="Calibri Light"/>
              </a:rPr>
              <a:t>confusion_matrix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i="1" err="1">
                <a:solidFill>
                  <a:srgbClr val="FFB86C"/>
                </a:solidFill>
                <a:latin typeface="Calibri"/>
                <a:cs typeface="Calibri Light"/>
              </a:rPr>
              <a:t>annot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BD93F9"/>
                </a:solidFill>
                <a:latin typeface="Calibri"/>
                <a:cs typeface="Calibri Light"/>
              </a:rPr>
              <a:t>True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, </a:t>
            </a:r>
            <a:r>
              <a:rPr lang="en-US" sz="2400" i="1" err="1">
                <a:solidFill>
                  <a:srgbClr val="FFB86C"/>
                </a:solidFill>
                <a:latin typeface="Calibri"/>
                <a:cs typeface="Calibri Light"/>
              </a:rPr>
              <a:t>fmt</a:t>
            </a:r>
            <a:r>
              <a:rPr lang="en-US" sz="2400" dirty="0">
                <a:solidFill>
                  <a:srgbClr val="FF79C6"/>
                </a:solidFill>
                <a:latin typeface="Calibri"/>
                <a:cs typeface="Calibri Light"/>
              </a:rPr>
              <a:t>=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dirty="0">
                <a:solidFill>
                  <a:srgbClr val="F1FA8C"/>
                </a:solidFill>
                <a:latin typeface="Calibri"/>
                <a:cs typeface="Calibri Light"/>
              </a:rPr>
              <a:t>d</a:t>
            </a:r>
            <a:r>
              <a:rPr lang="en-US" sz="2400" dirty="0">
                <a:solidFill>
                  <a:srgbClr val="E9F284"/>
                </a:solidFill>
                <a:latin typeface="Calibri"/>
                <a:cs typeface="Calibri Light"/>
              </a:rPr>
              <a:t>'</a:t>
            </a:r>
            <a:r>
              <a:rPr lang="en-US" sz="2400" dirty="0">
                <a:solidFill>
                  <a:srgbClr val="F8F8F2"/>
                </a:solidFill>
                <a:latin typeface="Calibri"/>
                <a:cs typeface="Calibri Light"/>
              </a:rPr>
              <a:t>)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146E-5BF7-4368-5074-A668D5C79B84}"/>
              </a:ext>
            </a:extLst>
          </p:cNvPr>
          <p:cNvSpPr txBox="1"/>
          <p:nvPr/>
        </p:nvSpPr>
        <p:spPr>
          <a:xfrm>
            <a:off x="390028" y="4831193"/>
            <a:ext cx="26137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alibri"/>
                <a:cs typeface="Calibri"/>
              </a:rPr>
              <a:t>confusion_matrix</a:t>
            </a:r>
            <a:r>
              <a:rPr lang="en-US" sz="2400" dirty="0">
                <a:latin typeface="Calibri"/>
                <a:cs typeface="Calibri"/>
              </a:rPr>
              <a:t>():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86C81-2D9A-949F-0731-D725F59FA445}"/>
              </a:ext>
            </a:extLst>
          </p:cNvPr>
          <p:cNvSpPr txBox="1"/>
          <p:nvPr/>
        </p:nvSpPr>
        <p:spPr>
          <a:xfrm>
            <a:off x="3159124" y="4834937"/>
            <a:ext cx="88847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Arial"/>
              </a:rPr>
              <a:t>Confusion Matrix ma </a:t>
            </a:r>
            <a:r>
              <a:rPr lang="en-US" sz="2400" dirty="0" err="1">
                <a:latin typeface="Calibri"/>
                <a:cs typeface="Arial"/>
              </a:rPr>
              <a:t>trận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nhầm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lẫn</a:t>
            </a:r>
            <a:r>
              <a:rPr lang="en-US" sz="2400" dirty="0">
                <a:latin typeface="Calibri"/>
                <a:cs typeface="Arial"/>
              </a:rPr>
              <a:t> hay ma </a:t>
            </a:r>
            <a:r>
              <a:rPr lang="en-US" sz="2400" dirty="0" err="1">
                <a:latin typeface="Calibri"/>
                <a:cs typeface="Arial"/>
              </a:rPr>
              <a:t>trận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lỗi</a:t>
            </a:r>
            <a:r>
              <a:rPr lang="en-US" sz="2400" dirty="0">
                <a:latin typeface="Calibri"/>
                <a:cs typeface="Arial"/>
              </a:rPr>
              <a:t> </a:t>
            </a:r>
            <a:r>
              <a:rPr lang="en-US" sz="2400" dirty="0" err="1">
                <a:latin typeface="Calibri"/>
                <a:cs typeface="Arial"/>
              </a:rPr>
              <a:t>là</a:t>
            </a:r>
            <a:r>
              <a:rPr lang="en-US" sz="2400" dirty="0">
                <a:latin typeface="Calibri"/>
                <a:cs typeface="Arial"/>
              </a:rPr>
              <a:t> </a:t>
            </a:r>
            <a:r>
              <a:rPr lang="en-US" sz="2400" dirty="0" err="1">
                <a:latin typeface="Calibri"/>
                <a:cs typeface="Arial"/>
              </a:rPr>
              <a:t>một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bố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cục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bảng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cụ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thể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cho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phép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hình</a:t>
            </a:r>
            <a:r>
              <a:rPr lang="en-US" sz="2400" dirty="0">
                <a:latin typeface="Calibri"/>
                <a:cs typeface="Arial"/>
              </a:rPr>
              <a:t> dung </a:t>
            </a:r>
            <a:r>
              <a:rPr lang="en-US" sz="2400" dirty="0" err="1">
                <a:latin typeface="Calibri"/>
                <a:cs typeface="Arial"/>
              </a:rPr>
              <a:t>hiệu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suất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của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một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thuật</a:t>
            </a:r>
            <a:r>
              <a:rPr lang="en-US" sz="2400" dirty="0">
                <a:latin typeface="Calibri"/>
                <a:cs typeface="Arial"/>
              </a:rPr>
              <a:t> </a:t>
            </a:r>
            <a:r>
              <a:rPr lang="en-US" sz="2400" dirty="0" err="1">
                <a:latin typeface="Calibri"/>
                <a:cs typeface="Arial"/>
              </a:rPr>
              <a:t>toán</a:t>
            </a:r>
            <a:r>
              <a:rPr lang="en-US" sz="2400" dirty="0">
                <a:latin typeface="Calibri"/>
                <a:cs typeface="Arial"/>
              </a:rPr>
              <a:t>.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29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CFCD5-4E12-3914-B937-05257F154239}"/>
              </a:ext>
            </a:extLst>
          </p:cNvPr>
          <p:cNvSpPr txBox="1"/>
          <p:nvPr/>
        </p:nvSpPr>
        <p:spPr>
          <a:xfrm>
            <a:off x="2036206" y="488963"/>
            <a:ext cx="9195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Calibri Light"/>
                <a:cs typeface="Calibri"/>
              </a:rPr>
              <a:t>HEATMAP </a:t>
            </a:r>
            <a:r>
              <a:rPr lang="en-US" sz="3200" i="1" dirty="0" err="1">
                <a:latin typeface="Calibri Light"/>
                <a:cs typeface="Calibri"/>
              </a:rPr>
              <a:t>thể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hiện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mối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quan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giữa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dự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đoán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và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thực</a:t>
            </a:r>
            <a:r>
              <a:rPr lang="en-US" sz="3200" i="1" dirty="0">
                <a:latin typeface="Calibri Light"/>
                <a:cs typeface="Calibri"/>
              </a:rPr>
              <a:t> </a:t>
            </a:r>
            <a:r>
              <a:rPr lang="en-US" sz="3200" i="1" dirty="0" err="1">
                <a:latin typeface="Calibri Light"/>
                <a:cs typeface="Calibri"/>
              </a:rPr>
              <a:t>tế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F7544-5B95-E8D9-7830-02D1EB1BD6DF}"/>
              </a:ext>
            </a:extLst>
          </p:cNvPr>
          <p:cNvSpPr/>
          <p:nvPr/>
        </p:nvSpPr>
        <p:spPr>
          <a:xfrm>
            <a:off x="7422" y="682831"/>
            <a:ext cx="2058390" cy="18802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9C27F-52DD-A5DE-F776-EEDAD1837A04}"/>
              </a:ext>
            </a:extLst>
          </p:cNvPr>
          <p:cNvSpPr/>
          <p:nvPr/>
        </p:nvSpPr>
        <p:spPr>
          <a:xfrm>
            <a:off x="11313582" y="682831"/>
            <a:ext cx="880753" cy="188025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61FC0585-8FA1-A855-F6C9-09718D78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6" y="1010770"/>
            <a:ext cx="7483288" cy="56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B3CB-E4B0-42EA-C71F-B1481431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Random Forest </a:t>
            </a:r>
            <a:r>
              <a:rPr lang="en-US" sz="4000" b="1" err="1">
                <a:cs typeface="Calibri Light"/>
              </a:rPr>
              <a:t>là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gì</a:t>
            </a:r>
            <a:r>
              <a:rPr lang="en-US" sz="4000" b="1">
                <a:cs typeface="Calibri Light"/>
              </a:rPr>
              <a:t> ?</a:t>
            </a:r>
            <a:endParaRPr lang="en-US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20BD38-A6B1-301D-8142-6F316A66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44061"/>
            <a:ext cx="10168128" cy="3790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Random forest </a:t>
            </a:r>
            <a:r>
              <a:rPr lang="en-US" sz="2400" err="1">
                <a:cs typeface="Calibri"/>
              </a:rPr>
              <a:t>là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thuật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toán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mà</a:t>
            </a:r>
            <a:r>
              <a:rPr lang="en-US" sz="2400">
                <a:cs typeface="Calibri"/>
              </a:rPr>
              <a:t> ở </a:t>
            </a:r>
            <a:r>
              <a:rPr lang="en-US" sz="2400" err="1">
                <a:cs typeface="Calibri"/>
              </a:rPr>
              <a:t>đó</a:t>
            </a:r>
            <a:r>
              <a:rPr lang="en-US" sz="2400">
                <a:cs typeface="Calibri"/>
              </a:rPr>
              <a:t> ta </a:t>
            </a:r>
            <a:r>
              <a:rPr lang="en-US" sz="2400" err="1">
                <a:cs typeface="Calibri"/>
              </a:rPr>
              <a:t>sẽ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xây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dựng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nhiều</a:t>
            </a:r>
            <a:r>
              <a:rPr lang="en-US" sz="2400">
                <a:cs typeface="Calibri"/>
              </a:rPr>
              <a:t> Decision Tree, 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tuy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nhiên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mỗi</a:t>
            </a:r>
            <a:r>
              <a:rPr lang="en-US" sz="2400">
                <a:ea typeface="+mn-lt"/>
                <a:cs typeface="+mn-lt"/>
              </a:rPr>
              <a:t> Decision Tree </a:t>
            </a:r>
            <a:r>
              <a:rPr lang="en-US" sz="2400" err="1">
                <a:ea typeface="+mn-lt"/>
                <a:cs typeface="+mn-lt"/>
              </a:rPr>
              <a:t>sẽ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khác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nhau</a:t>
            </a:r>
            <a:r>
              <a:rPr lang="en-US" sz="240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có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yếu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tố</a:t>
            </a:r>
            <a:r>
              <a:rPr lang="en-US" sz="2400">
                <a:ea typeface="+mn-lt"/>
                <a:cs typeface="+mn-lt"/>
              </a:rPr>
              <a:t> random)</a:t>
            </a:r>
            <a:r>
              <a:rPr lang="en-US" sz="2400">
                <a:cs typeface="Calibri"/>
              </a:rPr>
              <a:t> . </a:t>
            </a:r>
            <a:r>
              <a:rPr lang="en-US" sz="2400" err="1">
                <a:cs typeface="Calibri"/>
              </a:rPr>
              <a:t>Kết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quả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dự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đoán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sẽ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được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tổng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hợp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từ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các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cây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này</a:t>
            </a:r>
            <a:r>
              <a:rPr lang="en-US" sz="2400">
                <a:cs typeface="Calibri"/>
              </a:rPr>
              <a:t>.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Random Forests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là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thuật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toán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học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có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giám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sát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(supervised learning).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Nó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có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thể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được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sử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dụng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cho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cả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phân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lớp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classfication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)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và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hồi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B1B1B"/>
                </a:solidFill>
                <a:ea typeface="+mn-lt"/>
                <a:cs typeface="+mn-lt"/>
              </a:rPr>
              <a:t>quy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 (</a:t>
            </a:r>
            <a:r>
              <a:rPr lang="en-US" sz="2400">
                <a:solidFill>
                  <a:srgbClr val="202124"/>
                </a:solidFill>
                <a:ea typeface="+mn-lt"/>
                <a:cs typeface="+mn-lt"/>
              </a:rPr>
              <a:t>regression</a:t>
            </a:r>
            <a:r>
              <a:rPr lang="en-US" sz="2400">
                <a:solidFill>
                  <a:srgbClr val="1B1B1B"/>
                </a:solidFill>
                <a:ea typeface="+mn-lt"/>
                <a:cs typeface="+mn-lt"/>
              </a:rPr>
              <a:t>).</a:t>
            </a:r>
            <a:endParaRPr lang="en-US" sz="2400" err="1">
              <a:cs typeface="Calibri"/>
            </a:endParaRPr>
          </a:p>
          <a:p>
            <a:endParaRPr lang="en-US" sz="2400">
              <a:solidFill>
                <a:srgbClr val="1B1B1B"/>
              </a:solidFill>
              <a:cs typeface="Calibri"/>
            </a:endParaRPr>
          </a:p>
          <a:p>
            <a:r>
              <a:rPr lang="en-US" sz="2400" err="1">
                <a:solidFill>
                  <a:srgbClr val="1B1B1B"/>
                </a:solidFill>
                <a:cs typeface="Calibri"/>
              </a:rPr>
              <a:t>Ramdom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Forest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được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cung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cấp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bởi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thư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</a:t>
            </a:r>
            <a:r>
              <a:rPr lang="en-US" sz="2400" err="1">
                <a:solidFill>
                  <a:srgbClr val="1B1B1B"/>
                </a:solidFill>
                <a:cs typeface="Calibri"/>
              </a:rPr>
              <a:t>viện</a:t>
            </a:r>
            <a:r>
              <a:rPr lang="en-US" sz="2400">
                <a:solidFill>
                  <a:srgbClr val="1B1B1B"/>
                </a:solidFill>
                <a:cs typeface="Calibri"/>
              </a:rPr>
              <a:t> scikit-learn.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1C2DEE-A1C4-BD03-884D-DD9B9056FFBF}"/>
              </a:ext>
            </a:extLst>
          </p:cNvPr>
          <p:cNvSpPr/>
          <p:nvPr/>
        </p:nvSpPr>
        <p:spPr>
          <a:xfrm>
            <a:off x="652742" y="652742"/>
            <a:ext cx="347382" cy="963705"/>
          </a:xfrm>
          <a:prstGeom prst="rect">
            <a:avLst/>
          </a:prstGeom>
          <a:solidFill>
            <a:srgbClr val="8BC1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AA0D-6EC1-A898-5C45-D58E9B71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6846285" cy="1167670"/>
          </a:xfrm>
        </p:spPr>
        <p:txBody>
          <a:bodyPr>
            <a:normAutofit/>
          </a:bodyPr>
          <a:lstStyle/>
          <a:p>
            <a:r>
              <a:rPr lang="en-US" sz="4000" b="1" err="1">
                <a:cs typeface="Calibri Light"/>
              </a:rPr>
              <a:t>Cách</a:t>
            </a:r>
            <a:r>
              <a:rPr lang="en-US" sz="4000" b="1">
                <a:cs typeface="Calibri Light"/>
              </a:rPr>
              <a:t> Random Forest </a:t>
            </a:r>
            <a:r>
              <a:rPr lang="en-US" sz="4000" b="1" err="1">
                <a:cs typeface="Calibri Light"/>
              </a:rPr>
              <a:t>hoạt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động</a:t>
            </a:r>
            <a:endParaRPr lang="en-US" sz="4000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CA74-4E34-9239-06FD-FDFE33B1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05" y="1991212"/>
            <a:ext cx="5695347" cy="400122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Random Forest </a:t>
            </a:r>
            <a:r>
              <a:rPr lang="en-US" sz="2400" err="1">
                <a:cs typeface="Calibri" panose="020F0502020204030204"/>
              </a:rPr>
              <a:t>hoạt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động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theo</a:t>
            </a: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err="1">
                <a:cs typeface="Calibri" panose="020F0502020204030204"/>
              </a:rPr>
              <a:t>bốn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err="1">
                <a:cs typeface="Calibri" panose="020F0502020204030204"/>
              </a:rPr>
              <a:t>bước</a:t>
            </a:r>
            <a:r>
              <a:rPr lang="en-US" sz="2400" dirty="0">
                <a:cs typeface="Calibri" panose="020F0502020204030204"/>
              </a:rPr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>
                <a:cs typeface="Calibri" panose="020F0502020204030204"/>
              </a:rPr>
              <a:t>Chọn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các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mẫu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ngẫu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nhiên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từ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tập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dữ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liệu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đã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cho</a:t>
            </a:r>
            <a:endParaRPr lang="en-US" dirty="0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err="1">
                <a:cs typeface="Calibri" panose="020F0502020204030204"/>
              </a:rPr>
              <a:t>Thiết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lập</a:t>
            </a:r>
            <a:r>
              <a:rPr lang="en-US" dirty="0">
                <a:cs typeface="Calibri" panose="020F0502020204030204"/>
              </a:rPr>
              <a:t> Decision Tree </a:t>
            </a:r>
            <a:r>
              <a:rPr lang="en-US" err="1">
                <a:cs typeface="Calibri" panose="020F0502020204030204"/>
              </a:rPr>
              <a:t>cho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từng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mẫu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và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nhận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kết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quả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đoán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mỗi</a:t>
            </a:r>
            <a:r>
              <a:rPr lang="en-US" dirty="0">
                <a:cs typeface="Calibri" panose="020F0502020204030204"/>
              </a:rPr>
              <a:t> Decision Tree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>
                <a:cs typeface="Calibri" panose="020F0502020204030204"/>
              </a:rPr>
              <a:t>Bỏ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phiếu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mỗi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kết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quả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đoán</a:t>
            </a:r>
            <a:endParaRPr lang="en-US" dirty="0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>
                <a:cs typeface="Calibri" panose="020F0502020204030204"/>
              </a:rPr>
              <a:t>Chọn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kết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quả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được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đoán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nhiều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nhất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là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dự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đoán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cuối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cùng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651B228-DA68-8E33-8E25-90FC534D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11" y="1680941"/>
            <a:ext cx="6136477" cy="4622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DD80B2-895A-B803-AFEE-D283DF859F5E}"/>
              </a:ext>
            </a:extLst>
          </p:cNvPr>
          <p:cNvSpPr/>
          <p:nvPr/>
        </p:nvSpPr>
        <p:spPr>
          <a:xfrm>
            <a:off x="409013" y="585508"/>
            <a:ext cx="515470" cy="1098176"/>
          </a:xfrm>
          <a:prstGeom prst="rect">
            <a:avLst/>
          </a:prstGeom>
          <a:solidFill>
            <a:srgbClr val="8BC1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EDE-0789-4593-AD29-CD6E83D3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62" y="201881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err="1">
                <a:cs typeface="Calibri Light"/>
              </a:rPr>
              <a:t>Tại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sao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nên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dùng</a:t>
            </a:r>
            <a:r>
              <a:rPr lang="en-US" sz="4000" b="1">
                <a:cs typeface="Calibri Light"/>
              </a:rPr>
              <a:t> Random Forest </a:t>
            </a:r>
            <a:r>
              <a:rPr lang="en-US" sz="4000" b="1" err="1">
                <a:cs typeface="Calibri Light"/>
              </a:rPr>
              <a:t>hoặc</a:t>
            </a:r>
            <a:r>
              <a:rPr lang="en-US" sz="4000" b="1">
                <a:cs typeface="Calibri Light"/>
              </a:rPr>
              <a:t> </a:t>
            </a:r>
            <a:r>
              <a:rPr lang="en-US" sz="4000" b="1" err="1">
                <a:cs typeface="Calibri Light"/>
              </a:rPr>
              <a:t>không</a:t>
            </a:r>
            <a:r>
              <a:rPr lang="en-US" sz="4000" b="1">
                <a:cs typeface="Calibri Light"/>
              </a:rPr>
              <a:t> ?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C4EE-6EE7-4D03-DE6B-02924DAB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445" y="1249919"/>
            <a:ext cx="10168128" cy="17906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err="1">
                <a:cs typeface="Calibri"/>
              </a:rPr>
              <a:t>Ưu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điểm</a:t>
            </a:r>
            <a:r>
              <a:rPr lang="en-US" sz="2400" dirty="0">
                <a:cs typeface="Calibri"/>
              </a:rPr>
              <a:t>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2200" err="1">
                <a:cs typeface="Calibri"/>
              </a:rPr>
              <a:t>Tránh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được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trường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hợp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bị</a:t>
            </a:r>
            <a:r>
              <a:rPr lang="en-US" sz="2200" dirty="0">
                <a:cs typeface="Calibri"/>
              </a:rPr>
              <a:t> overfitting do </a:t>
            </a:r>
            <a:r>
              <a:rPr lang="en-US" sz="2200" err="1">
                <a:cs typeface="Calibri"/>
              </a:rPr>
              <a:t>các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thuật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toán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khác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mang</a:t>
            </a:r>
            <a:r>
              <a:rPr lang="en-US" sz="2200" dirty="0">
                <a:cs typeface="Calibri"/>
              </a:rPr>
              <a:t> </a:t>
            </a:r>
            <a:r>
              <a:rPr lang="en-US" sz="2200" err="1">
                <a:cs typeface="Calibri"/>
              </a:rPr>
              <a:t>lại</a:t>
            </a:r>
            <a:r>
              <a:rPr lang="en-US" sz="2200" dirty="0">
                <a:cs typeface="Calibri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ea typeface="+mn-lt"/>
                <a:cs typeface="+mn-lt"/>
              </a:rPr>
              <a:t>Random Forest </a:t>
            </a:r>
            <a:r>
              <a:rPr lang="en-US" sz="2200" err="1">
                <a:ea typeface="+mn-lt"/>
                <a:cs typeface="+mn-lt"/>
              </a:rPr>
              <a:t>duy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trì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độ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chính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xác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ngay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cả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một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phần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lớn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dữ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liệu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bị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thiếu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400" dirty="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B899-07C9-AA1F-A345-9307D53FC026}"/>
              </a:ext>
            </a:extLst>
          </p:cNvPr>
          <p:cNvSpPr/>
          <p:nvPr/>
        </p:nvSpPr>
        <p:spPr>
          <a:xfrm>
            <a:off x="700368" y="339601"/>
            <a:ext cx="369793" cy="907677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29B31-286F-EA77-55FA-05D378A5D981}"/>
              </a:ext>
            </a:extLst>
          </p:cNvPr>
          <p:cNvSpPr txBox="1"/>
          <p:nvPr/>
        </p:nvSpPr>
        <p:spPr>
          <a:xfrm>
            <a:off x="1307040" y="3249748"/>
            <a:ext cx="9577916" cy="31868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Wingdings,Sans-Serif"/>
              <a:buChar char="§"/>
            </a:pPr>
            <a:r>
              <a:rPr lang="en-US" sz="2400" dirty="0" err="1">
                <a:cs typeface="Calibri"/>
              </a:rPr>
              <a:t>Nhược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điểm</a:t>
            </a:r>
            <a:r>
              <a:rPr lang="en-US" sz="2400" dirty="0">
                <a:cs typeface="Calibri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,Sans-Serif"/>
              <a:buChar char="§"/>
            </a:pPr>
            <a:r>
              <a:rPr lang="en-US" sz="24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Việc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xây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dựng</a:t>
            </a:r>
            <a:r>
              <a:rPr lang="en-US" sz="2200" dirty="0">
                <a:cs typeface="Calibri"/>
              </a:rPr>
              <a:t> Random Forest </a:t>
            </a:r>
            <a:r>
              <a:rPr lang="en-US" sz="2200" err="1">
                <a:cs typeface="Calibri"/>
              </a:rPr>
              <a:t>khó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và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tốn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thời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gian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hơn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nhiều</a:t>
            </a:r>
            <a:r>
              <a:rPr lang="en-US" sz="2200" dirty="0">
                <a:cs typeface="Calibri"/>
              </a:rPr>
              <a:t> so </a:t>
            </a:r>
            <a:r>
              <a:rPr lang="en-US" sz="2200" err="1">
                <a:cs typeface="Calibri"/>
              </a:rPr>
              <a:t>với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cây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quyết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định</a:t>
            </a:r>
            <a:r>
              <a:rPr lang="en-US" sz="2200" dirty="0">
                <a:cs typeface="Calibri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,Sans-Serif"/>
              <a:buChar char="§"/>
            </a:pPr>
            <a:r>
              <a:rPr lang="en-US" sz="2200" err="1">
                <a:cs typeface="Calibri"/>
              </a:rPr>
              <a:t>Cần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nhiều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tài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nguyên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tính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toán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hơn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để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triển</a:t>
            </a:r>
            <a:r>
              <a:rPr lang="en-US" sz="2200" dirty="0">
                <a:cs typeface="Calibri"/>
              </a:rPr>
              <a:t> </a:t>
            </a:r>
            <a:r>
              <a:rPr lang="en-US" sz="2200" err="1">
                <a:cs typeface="Calibri"/>
              </a:rPr>
              <a:t>khai</a:t>
            </a:r>
            <a:r>
              <a:rPr lang="en-US" sz="2200" dirty="0">
                <a:cs typeface="Calibri"/>
              </a:rPr>
              <a:t> Random Forest.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,Sans-Serif"/>
              <a:buChar char="§"/>
            </a:pPr>
            <a:r>
              <a:rPr lang="en-US" sz="2200" dirty="0" err="1">
                <a:cs typeface="Calibri"/>
              </a:rPr>
              <a:t>Quá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trình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dự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đoán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sử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dụng</a:t>
            </a:r>
            <a:r>
              <a:rPr lang="en-US" sz="2200" dirty="0">
                <a:cs typeface="Calibri"/>
              </a:rPr>
              <a:t> Random Forest </a:t>
            </a:r>
            <a:r>
              <a:rPr lang="en-US" sz="2200" dirty="0" err="1">
                <a:cs typeface="Calibri"/>
              </a:rPr>
              <a:t>rất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tốn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thời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gian</a:t>
            </a:r>
            <a:r>
              <a:rPr lang="en-US" sz="2200" dirty="0">
                <a:cs typeface="Calibri"/>
              </a:rPr>
              <a:t> so </a:t>
            </a:r>
            <a:r>
              <a:rPr lang="en-US" sz="2200" dirty="0" err="1">
                <a:cs typeface="Calibri"/>
              </a:rPr>
              <a:t>với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các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thuật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toán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khác</a:t>
            </a:r>
            <a:r>
              <a:rPr lang="en-US" sz="2200" dirty="0">
                <a:cs typeface="Calibri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258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B80-98F7-0CA5-A449-CF7B472D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158" cy="1347974"/>
          </a:xfrm>
        </p:spPr>
        <p:txBody>
          <a:bodyPr/>
          <a:lstStyle/>
          <a:p>
            <a:r>
              <a:rPr lang="en-US" sz="3600" b="1" err="1">
                <a:cs typeface="Calibri Light"/>
              </a:rPr>
              <a:t>Xây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dựng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chương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trình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sử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dụng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thuật</a:t>
            </a:r>
            <a:r>
              <a:rPr lang="en-US" sz="3600" b="1">
                <a:cs typeface="Calibri Light"/>
              </a:rPr>
              <a:t> </a:t>
            </a:r>
            <a:r>
              <a:rPr lang="en-US" sz="3600" b="1" err="1">
                <a:cs typeface="Calibri Light"/>
              </a:rPr>
              <a:t>toán</a:t>
            </a:r>
            <a:r>
              <a:rPr lang="en-US" sz="3600" b="1">
                <a:cs typeface="Calibri Light"/>
              </a:rPr>
              <a:t> Random Forest</a:t>
            </a:r>
            <a:endParaRPr lang="en-US" sz="3600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D21B5-67FD-FE18-8C1D-15CFA8A4A16E}"/>
              </a:ext>
            </a:extLst>
          </p:cNvPr>
          <p:cNvSpPr/>
          <p:nvPr/>
        </p:nvSpPr>
        <p:spPr>
          <a:xfrm>
            <a:off x="-2802" y="282947"/>
            <a:ext cx="2969557" cy="268942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0E5C9A-8C68-BB6A-5B57-6BEE8CDEDEF1}"/>
              </a:ext>
            </a:extLst>
          </p:cNvPr>
          <p:cNvSpPr/>
          <p:nvPr/>
        </p:nvSpPr>
        <p:spPr>
          <a:xfrm>
            <a:off x="519206" y="2810497"/>
            <a:ext cx="11154833" cy="297391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import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pandas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as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pd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import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seaborn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as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sns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from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sklearn.model_selection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import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train_test_split</a:t>
            </a:r>
            <a:endParaRPr lang="en-US" sz="2400">
              <a:solidFill>
                <a:srgbClr val="50FA7B"/>
              </a:solidFill>
              <a:latin typeface="Calibri Light"/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from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sklearn.ensemble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import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8BE9FD"/>
                </a:solidFill>
                <a:latin typeface="Calibri Light"/>
                <a:cs typeface="Calibri Light"/>
              </a:rPr>
              <a:t>RandomForestClassifier</a:t>
            </a:r>
            <a:endParaRPr lang="en-US" sz="2400">
              <a:solidFill>
                <a:srgbClr val="8BE9FD"/>
              </a:solidFill>
              <a:latin typeface="Calibri Light"/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from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sklearn.metrics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import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accuracy_score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confusion_matrix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classification_report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93A86-DA02-69D6-97A4-EFBE58803195}"/>
              </a:ext>
            </a:extLst>
          </p:cNvPr>
          <p:cNvSpPr txBox="1"/>
          <p:nvPr/>
        </p:nvSpPr>
        <p:spPr>
          <a:xfrm>
            <a:off x="913155" y="1711262"/>
            <a:ext cx="109664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/>
            <a:r>
              <a:rPr lang="en-US" sz="3600" i="1">
                <a:latin typeface="Calibri Light"/>
                <a:cs typeface="Calibri Light"/>
              </a:rPr>
              <a:t>Import </a:t>
            </a:r>
            <a:r>
              <a:rPr lang="en-US" sz="3600" i="1" err="1">
                <a:latin typeface="Calibri Light"/>
                <a:cs typeface="Calibri Light"/>
              </a:rPr>
              <a:t>các</a:t>
            </a:r>
            <a:r>
              <a:rPr lang="en-US" sz="3600" i="1">
                <a:latin typeface="Calibri Light"/>
                <a:cs typeface="Calibri Light"/>
              </a:rPr>
              <a:t> </a:t>
            </a:r>
            <a:r>
              <a:rPr lang="en-US" sz="3600" i="1" err="1">
                <a:latin typeface="Calibri Light"/>
                <a:cs typeface="Calibri Light"/>
              </a:rPr>
              <a:t>thư</a:t>
            </a:r>
            <a:r>
              <a:rPr lang="en-US" sz="3600" i="1">
                <a:latin typeface="Calibri Light"/>
                <a:cs typeface="Calibri Light"/>
              </a:rPr>
              <a:t> </a:t>
            </a:r>
            <a:r>
              <a:rPr lang="en-US" sz="3600" i="1" err="1">
                <a:latin typeface="Calibri Light"/>
                <a:cs typeface="Calibri Light"/>
              </a:rPr>
              <a:t>viện</a:t>
            </a:r>
            <a:r>
              <a:rPr lang="en-US" sz="3600" i="1">
                <a:latin typeface="Calibri Light"/>
                <a:cs typeface="Calibri Light"/>
              </a:rPr>
              <a:t> </a:t>
            </a:r>
            <a:r>
              <a:rPr lang="en-US" sz="3600" i="1" err="1">
                <a:latin typeface="Calibri Light"/>
                <a:cs typeface="Calibri Light"/>
              </a:rPr>
              <a:t>cần</a:t>
            </a:r>
            <a:r>
              <a:rPr lang="en-US" sz="3600" i="1">
                <a:latin typeface="Calibri Light"/>
                <a:cs typeface="Calibri Light"/>
              </a:rPr>
              <a:t> </a:t>
            </a:r>
            <a:r>
              <a:rPr lang="en-US" sz="3600" i="1" err="1">
                <a:latin typeface="Calibri Light"/>
                <a:cs typeface="Calibri Light"/>
              </a:rPr>
              <a:t>thiết</a:t>
            </a:r>
            <a:endParaRPr lang="en-US" sz="3600" i="1">
              <a:latin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BEEA5-38A9-69EF-70AD-C46E954A8125}"/>
              </a:ext>
            </a:extLst>
          </p:cNvPr>
          <p:cNvSpPr/>
          <p:nvPr/>
        </p:nvSpPr>
        <p:spPr>
          <a:xfrm>
            <a:off x="5292" y="1336146"/>
            <a:ext cx="211666" cy="381000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DB56-4159-29A1-11BF-6D531C68DAD5}"/>
              </a:ext>
            </a:extLst>
          </p:cNvPr>
          <p:cNvSpPr txBox="1"/>
          <p:nvPr/>
        </p:nvSpPr>
        <p:spPr>
          <a:xfrm>
            <a:off x="503256" y="719954"/>
            <a:ext cx="50935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latin typeface="Calibri Light"/>
                <a:cs typeface="Calibri Light"/>
              </a:rPr>
              <a:t>Xử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dụng</a:t>
            </a:r>
            <a:r>
              <a:rPr lang="en-US" sz="2400">
                <a:latin typeface="Calibri Light"/>
                <a:cs typeface="Calibri Light"/>
              </a:rPr>
              <a:t> pandas </a:t>
            </a:r>
            <a:r>
              <a:rPr lang="en-US" sz="2400" err="1">
                <a:latin typeface="Calibri Light"/>
                <a:cs typeface="Calibri Light"/>
              </a:rPr>
              <a:t>để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tiền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xử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lý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dữ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liệu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C7954-113A-CB54-0995-D59696EFEC80}"/>
              </a:ext>
            </a:extLst>
          </p:cNvPr>
          <p:cNvSpPr txBox="1"/>
          <p:nvPr/>
        </p:nvSpPr>
        <p:spPr>
          <a:xfrm>
            <a:off x="503256" y="1957336"/>
            <a:ext cx="5136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Xem </a:t>
            </a:r>
            <a:r>
              <a:rPr lang="en-US" sz="2400" err="1">
                <a:latin typeface="Calibri Light"/>
                <a:cs typeface="Calibri Light"/>
              </a:rPr>
              <a:t>dữ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liệu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nhận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được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sau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khi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sử</a:t>
            </a:r>
            <a:r>
              <a:rPr lang="en-US" sz="2400">
                <a:latin typeface="Calibri Light"/>
                <a:cs typeface="Calibri Light"/>
              </a:rPr>
              <a:t> </a:t>
            </a:r>
            <a:r>
              <a:rPr lang="en-US" sz="2400" err="1">
                <a:latin typeface="Calibri Light"/>
                <a:cs typeface="Calibri Light"/>
              </a:rPr>
              <a:t>lý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E4ABB-C49E-9666-3011-E335C9C29A6D}"/>
              </a:ext>
            </a:extLst>
          </p:cNvPr>
          <p:cNvSpPr txBox="1"/>
          <p:nvPr/>
        </p:nvSpPr>
        <p:spPr>
          <a:xfrm>
            <a:off x="699753" y="4702935"/>
            <a:ext cx="10781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B02800-E1A3-BDF2-2E5E-0B6223B77571}"/>
              </a:ext>
            </a:extLst>
          </p:cNvPr>
          <p:cNvSpPr/>
          <p:nvPr/>
        </p:nvSpPr>
        <p:spPr>
          <a:xfrm>
            <a:off x="5835704" y="502713"/>
            <a:ext cx="5913549" cy="89078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hotels </a:t>
            </a:r>
            <a:r>
              <a:rPr lang="en-US" sz="24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 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pd.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read_csv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>
                <a:solidFill>
                  <a:srgbClr val="E9F284"/>
                </a:solidFill>
                <a:latin typeface="Calibri Light"/>
                <a:cs typeface="Calibri Light"/>
              </a:rPr>
              <a:t>"</a:t>
            </a:r>
            <a:r>
              <a:rPr lang="en-US" sz="2400">
                <a:solidFill>
                  <a:srgbClr val="F1FA8C"/>
                </a:solidFill>
                <a:latin typeface="Calibri Light"/>
                <a:cs typeface="Calibri Light"/>
              </a:rPr>
              <a:t>hotel_reservations.txt</a:t>
            </a:r>
            <a:r>
              <a:rPr lang="en-US" sz="2400">
                <a:solidFill>
                  <a:srgbClr val="E9F284"/>
                </a:solidFill>
                <a:latin typeface="Calibri Light"/>
                <a:cs typeface="Calibri Light"/>
              </a:rPr>
              <a:t>"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D194AB-ED3A-EF9A-F969-BDDDC9ED6D12}"/>
              </a:ext>
            </a:extLst>
          </p:cNvPr>
          <p:cNvSpPr/>
          <p:nvPr/>
        </p:nvSpPr>
        <p:spPr>
          <a:xfrm>
            <a:off x="5790879" y="1741585"/>
            <a:ext cx="5913549" cy="89078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rgbClr val="50FA7B"/>
                </a:solidFill>
                <a:latin typeface="Calibri Light"/>
                <a:cs typeface="Calibri Light"/>
              </a:rPr>
              <a:t>print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r>
              <a:rPr lang="en-US" sz="2400" err="1">
                <a:solidFill>
                  <a:srgbClr val="F8F8F2"/>
                </a:solidFill>
                <a:latin typeface="Calibri Light"/>
                <a:cs typeface="Calibri Light"/>
              </a:rPr>
              <a:t>hotels.</a:t>
            </a:r>
            <a:r>
              <a:rPr lang="en-US" sz="2400" err="1">
                <a:solidFill>
                  <a:srgbClr val="50FA7B"/>
                </a:solidFill>
                <a:latin typeface="Calibri Light"/>
                <a:cs typeface="Calibri Light"/>
              </a:rPr>
              <a:t>head</a:t>
            </a:r>
            <a:r>
              <a:rPr lang="en-US" sz="2400">
                <a:solidFill>
                  <a:srgbClr val="F8F8F2"/>
                </a:solidFill>
                <a:latin typeface="Calibri Light"/>
                <a:cs typeface="Calibri Light"/>
              </a:rPr>
              <a:t>())</a:t>
            </a:r>
          </a:p>
        </p:txBody>
      </p:sp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DB3EBD-A8BC-6B89-E72C-003E5758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3017848"/>
            <a:ext cx="12183533" cy="1678933"/>
          </a:xfrm>
          <a:prstGeom prst="rect">
            <a:avLst/>
          </a:prstGeom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111A7092-FEF3-4E87-62EB-68EB2497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" y="4702627"/>
            <a:ext cx="12183533" cy="1841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F15CBA-6488-43BF-497B-A2F0892896D3}"/>
              </a:ext>
            </a:extLst>
          </p:cNvPr>
          <p:cNvSpPr/>
          <p:nvPr/>
        </p:nvSpPr>
        <p:spPr>
          <a:xfrm>
            <a:off x="8403" y="151279"/>
            <a:ext cx="2386853" cy="414616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F88F2-D44F-DD8D-8B1E-D9D36CC14DD8}"/>
              </a:ext>
            </a:extLst>
          </p:cNvPr>
          <p:cNvSpPr/>
          <p:nvPr/>
        </p:nvSpPr>
        <p:spPr>
          <a:xfrm>
            <a:off x="-1867" y="1086971"/>
            <a:ext cx="338666" cy="918882"/>
          </a:xfrm>
          <a:prstGeom prst="rect">
            <a:avLst/>
          </a:prstGeom>
          <a:solidFill>
            <a:srgbClr val="8BC1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DB56-4159-29A1-11BF-6D531C68DAD5}"/>
              </a:ext>
            </a:extLst>
          </p:cNvPr>
          <p:cNvSpPr txBox="1"/>
          <p:nvPr/>
        </p:nvSpPr>
        <p:spPr>
          <a:xfrm>
            <a:off x="1036781" y="402531"/>
            <a:ext cx="109567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latin typeface="Calibri Light"/>
                <a:cs typeface="Calibri Light"/>
              </a:rPr>
              <a:t>Thực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hiện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chuyển</a:t>
            </a:r>
            <a:r>
              <a:rPr lang="en-US" sz="3200" b="1" dirty="0">
                <a:latin typeface="Calibri Light"/>
                <a:cs typeface="Calibri Light"/>
              </a:rPr>
              <a:t> </a:t>
            </a:r>
            <a:r>
              <a:rPr lang="en-US" sz="3200" b="1" dirty="0" err="1">
                <a:latin typeface="Calibri Light"/>
                <a:cs typeface="Calibri Light"/>
              </a:rPr>
              <a:t>đổi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dữ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liệu</a:t>
            </a:r>
            <a:r>
              <a:rPr lang="en-US" sz="3200" b="1" dirty="0">
                <a:latin typeface="Calibri Light"/>
                <a:cs typeface="Calibri Light"/>
              </a:rPr>
              <a:t> </a:t>
            </a:r>
            <a:r>
              <a:rPr lang="en-US" sz="3200" b="1" dirty="0" err="1">
                <a:latin typeface="Calibri Light"/>
                <a:cs typeface="Calibri Light"/>
              </a:rPr>
              <a:t>của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cột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có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dirty="0" err="1">
                <a:latin typeface="Calibri Light"/>
                <a:cs typeface="Calibri Light"/>
              </a:rPr>
              <a:t>kiểu</a:t>
            </a:r>
            <a:r>
              <a:rPr lang="en-US" sz="3200" b="1" dirty="0">
                <a:latin typeface="Calibri Light"/>
                <a:cs typeface="Calibri Light"/>
              </a:rPr>
              <a:t> string sang </a:t>
            </a:r>
            <a:r>
              <a:rPr lang="en-US" sz="3200" b="1" dirty="0" err="1">
                <a:latin typeface="Calibri Light"/>
                <a:cs typeface="Calibri Light"/>
              </a:rPr>
              <a:t>kiểu</a:t>
            </a:r>
            <a:r>
              <a:rPr lang="en-US" sz="3200" b="1" dirty="0">
                <a:latin typeface="Calibri Light"/>
                <a:cs typeface="Calibri Light"/>
              </a:rPr>
              <a:t> num</a:t>
            </a:r>
            <a:endParaRPr lang="en-US" sz="3200" b="1" dirty="0">
              <a:latin typeface="Calibri Light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B02800-E1A3-BDF2-2E5E-0B6223B77571}"/>
              </a:ext>
            </a:extLst>
          </p:cNvPr>
          <p:cNvSpPr/>
          <p:nvPr/>
        </p:nvSpPr>
        <p:spPr>
          <a:xfrm>
            <a:off x="580145" y="1072345"/>
            <a:ext cx="5437299" cy="258412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type_of_meal_plan_mapping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{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Not Selected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0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Meal Plan 1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1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Meal Plan 2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2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Meal Plan 3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3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}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type_of_meal_plan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type_of_meal_plan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].</a:t>
            </a:r>
            <a:r>
              <a:rPr lang="en-US" sz="2000">
                <a:solidFill>
                  <a:srgbClr val="50FA7B"/>
                </a:solidFill>
                <a:latin typeface="Calibri Light"/>
                <a:cs typeface="Calibri Light"/>
              </a:rPr>
              <a:t>map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endParaRPr lang="en-US" sz="2000">
              <a:solidFill>
                <a:srgbClr val="FFFFFF"/>
              </a:solidFill>
              <a:latin typeface="Calibri Light"/>
              <a:cs typeface="Calibri Light"/>
            </a:endParaRPr>
          </a:p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type_of_meal_plan_mapping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000">
              <a:latin typeface="Calibri Light"/>
              <a:cs typeface="Calibri Ligh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D194AB-ED3A-EF9A-F969-BDDDC9ED6D12}"/>
              </a:ext>
            </a:extLst>
          </p:cNvPr>
          <p:cNvSpPr/>
          <p:nvPr/>
        </p:nvSpPr>
        <p:spPr>
          <a:xfrm>
            <a:off x="6178726" y="966511"/>
            <a:ext cx="5437449" cy="36102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room_type_reserved_mapping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{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1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1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2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2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solidFill>
                <a:srgbClr val="FFFFFF"/>
              </a:solidFill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3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3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4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4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5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5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6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6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 7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7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 }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room_type_reserved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room_type_reserved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].</a:t>
            </a:r>
            <a:r>
              <a:rPr lang="en-US" sz="2000">
                <a:solidFill>
                  <a:srgbClr val="50FA7B"/>
                </a:solidFill>
                <a:latin typeface="Calibri Light"/>
                <a:cs typeface="Calibri Light"/>
              </a:rPr>
              <a:t>map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endParaRPr lang="en-US" sz="2000">
              <a:solidFill>
                <a:srgbClr val="FFFFFF"/>
              </a:solidFill>
              <a:latin typeface="Calibri Light"/>
              <a:cs typeface="Calibri"/>
            </a:endParaRPr>
          </a:p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room_type_reserved_mapping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000">
              <a:latin typeface="Calibri Light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61805F-7E41-8F20-35BD-0416007D6EA5}"/>
              </a:ext>
            </a:extLst>
          </p:cNvPr>
          <p:cNvSpPr/>
          <p:nvPr/>
        </p:nvSpPr>
        <p:spPr>
          <a:xfrm>
            <a:off x="580144" y="3802845"/>
            <a:ext cx="5437299" cy="296512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market_segment_type_mapping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{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Online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1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Offline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2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Corporate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3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Complementary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4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Aviation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5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}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market_segment_type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market_segment_type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].</a:t>
            </a:r>
            <a:r>
              <a:rPr lang="en-US" sz="2000">
                <a:solidFill>
                  <a:srgbClr val="50FA7B"/>
                </a:solidFill>
                <a:latin typeface="Calibri Light"/>
                <a:cs typeface="Calibri Light"/>
              </a:rPr>
              <a:t>map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endParaRPr lang="en-US" sz="2000">
              <a:solidFill>
                <a:srgbClr val="FFFFFF"/>
              </a:solidFill>
              <a:latin typeface="Calibri Light"/>
              <a:cs typeface="Calibri Light"/>
            </a:endParaRPr>
          </a:p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market_segment_type_mapping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000">
              <a:latin typeface="Calibri Light"/>
              <a:cs typeface="Calibr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03308D-3C2B-E03E-93D4-204D677BD902}"/>
              </a:ext>
            </a:extLst>
          </p:cNvPr>
          <p:cNvSpPr/>
          <p:nvPr/>
        </p:nvSpPr>
        <p:spPr>
          <a:xfrm>
            <a:off x="6136395" y="4660095"/>
            <a:ext cx="5480825" cy="210787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booking_status_mapping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{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Not_Canceled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0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, 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    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1FA8C"/>
                </a:solidFill>
                <a:latin typeface="Calibri Light"/>
                <a:cs typeface="Calibri Light"/>
              </a:rPr>
              <a:t>Canceled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: </a:t>
            </a:r>
            <a:r>
              <a:rPr lang="en-US" sz="2000">
                <a:solidFill>
                  <a:srgbClr val="BD93F9"/>
                </a:solidFill>
                <a:latin typeface="Calibri Light"/>
                <a:cs typeface="Calibri Light"/>
              </a:rPr>
              <a:t>1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}</a:t>
            </a:r>
            <a:endParaRPr lang="en-US" sz="2000">
              <a:latin typeface="Calibri Light"/>
              <a:cs typeface="Calibri"/>
            </a:endParaRPr>
          </a:p>
          <a:p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booking_status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 </a:t>
            </a:r>
            <a:r>
              <a:rPr lang="en-US" sz="2000">
                <a:solidFill>
                  <a:srgbClr val="FF79C6"/>
                </a:solidFill>
                <a:latin typeface="Calibri Light"/>
                <a:cs typeface="Calibri Light"/>
              </a:rPr>
              <a:t>=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 hotels[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 err="1">
                <a:solidFill>
                  <a:srgbClr val="F1FA8C"/>
                </a:solidFill>
                <a:latin typeface="Calibri Light"/>
                <a:cs typeface="Calibri Light"/>
              </a:rPr>
              <a:t>booking_status</a:t>
            </a:r>
            <a:r>
              <a:rPr lang="en-US" sz="2000">
                <a:solidFill>
                  <a:srgbClr val="E9F284"/>
                </a:solidFill>
                <a:latin typeface="Calibri Light"/>
                <a:cs typeface="Calibri Light"/>
              </a:rPr>
              <a:t>'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].</a:t>
            </a:r>
            <a:r>
              <a:rPr lang="en-US" sz="2000">
                <a:solidFill>
                  <a:srgbClr val="50FA7B"/>
                </a:solidFill>
                <a:latin typeface="Calibri Light"/>
                <a:cs typeface="Calibri Light"/>
              </a:rPr>
              <a:t>map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(</a:t>
            </a:r>
            <a:endParaRPr lang="en-US" sz="2000">
              <a:solidFill>
                <a:srgbClr val="FFFFFF"/>
              </a:solidFill>
              <a:latin typeface="Calibri Light"/>
              <a:cs typeface="Calibri Light"/>
            </a:endParaRPr>
          </a:p>
          <a:p>
            <a:r>
              <a:rPr lang="en-US" sz="2000" err="1">
                <a:solidFill>
                  <a:srgbClr val="F8F8F2"/>
                </a:solidFill>
                <a:latin typeface="Calibri Light"/>
                <a:cs typeface="Calibri Light"/>
              </a:rPr>
              <a:t>booking_status_mapping</a:t>
            </a:r>
            <a:r>
              <a:rPr lang="en-US" sz="2000">
                <a:solidFill>
                  <a:srgbClr val="F8F8F2"/>
                </a:solidFill>
                <a:latin typeface="Calibri Light"/>
                <a:cs typeface="Calibri Light"/>
              </a:rPr>
              <a:t>)</a:t>
            </a:r>
            <a:endParaRPr lang="en-US" sz="2000">
              <a:latin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95CB2-5DD1-8C64-6D48-7494FA993CFB}"/>
              </a:ext>
            </a:extLst>
          </p:cNvPr>
          <p:cNvSpPr/>
          <p:nvPr/>
        </p:nvSpPr>
        <p:spPr>
          <a:xfrm>
            <a:off x="-2801" y="120462"/>
            <a:ext cx="1983441" cy="291352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4CCE3-4635-0FE0-4267-7D9C3925AC0C}"/>
              </a:ext>
            </a:extLst>
          </p:cNvPr>
          <p:cNvSpPr/>
          <p:nvPr/>
        </p:nvSpPr>
        <p:spPr>
          <a:xfrm>
            <a:off x="174625" y="418041"/>
            <a:ext cx="253999" cy="1460501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4DB56-4159-29A1-11BF-6D531C68DAD5}"/>
              </a:ext>
            </a:extLst>
          </p:cNvPr>
          <p:cNvSpPr txBox="1"/>
          <p:nvPr/>
        </p:nvSpPr>
        <p:spPr>
          <a:xfrm>
            <a:off x="2268805" y="228762"/>
            <a:ext cx="50935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Calibri Light"/>
                <a:cs typeface="Calibri Light"/>
              </a:rPr>
              <a:t>Dữ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err="1">
                <a:latin typeface="Calibri Light"/>
                <a:cs typeface="Calibri Light"/>
              </a:rPr>
              <a:t>liệu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err="1">
                <a:latin typeface="Calibri Light"/>
                <a:cs typeface="Calibri Light"/>
              </a:rPr>
              <a:t>sau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err="1">
                <a:latin typeface="Calibri Light"/>
                <a:cs typeface="Calibri Light"/>
              </a:rPr>
              <a:t>khi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err="1">
                <a:latin typeface="Calibri Light"/>
                <a:cs typeface="Calibri Light"/>
              </a:rPr>
              <a:t>chuyển</a:t>
            </a:r>
            <a:r>
              <a:rPr lang="en-US" sz="3200" b="1" dirty="0">
                <a:latin typeface="Calibri Light"/>
                <a:cs typeface="Calibri Light"/>
              </a:rPr>
              <a:t> </a:t>
            </a:r>
            <a:r>
              <a:rPr lang="en-US" sz="3200" b="1" err="1">
                <a:latin typeface="Calibri Light"/>
                <a:cs typeface="Calibri Light"/>
              </a:rPr>
              <a:t>đổi</a:t>
            </a:r>
            <a:r>
              <a:rPr lang="en-US" sz="3200" b="1" dirty="0">
                <a:latin typeface="Calibri Light"/>
                <a:cs typeface="Calibri Light"/>
              </a:rPr>
              <a:t> </a:t>
            </a:r>
            <a:endParaRPr lang="en-US" sz="3200" b="1">
              <a:latin typeface="Calibri Light"/>
              <a:cs typeface="Calibri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C15E37-23B1-A8F9-8B88-406408347A4C}"/>
              </a:ext>
            </a:extLst>
          </p:cNvPr>
          <p:cNvSpPr/>
          <p:nvPr/>
        </p:nvSpPr>
        <p:spPr>
          <a:xfrm>
            <a:off x="1343785" y="3394119"/>
            <a:ext cx="289774" cy="472225"/>
          </a:xfrm>
          <a:prstGeom prst="downArrow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86EB6F-5EC8-0683-577E-65DF297C95C8}"/>
              </a:ext>
            </a:extLst>
          </p:cNvPr>
          <p:cNvSpPr/>
          <p:nvPr/>
        </p:nvSpPr>
        <p:spPr>
          <a:xfrm>
            <a:off x="9929253" y="3394566"/>
            <a:ext cx="289774" cy="472225"/>
          </a:xfrm>
          <a:prstGeom prst="downArrow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363C15F-172A-11F0-EDF9-B87BC2BB5C09}"/>
              </a:ext>
            </a:extLst>
          </p:cNvPr>
          <p:cNvSpPr/>
          <p:nvPr/>
        </p:nvSpPr>
        <p:spPr>
          <a:xfrm>
            <a:off x="7212019" y="3394268"/>
            <a:ext cx="289774" cy="472225"/>
          </a:xfrm>
          <a:prstGeom prst="downArrow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D7B0933-AB6F-FC51-57CF-7F35C06474AA}"/>
              </a:ext>
            </a:extLst>
          </p:cNvPr>
          <p:cNvSpPr/>
          <p:nvPr/>
        </p:nvSpPr>
        <p:spPr>
          <a:xfrm>
            <a:off x="4325452" y="3394119"/>
            <a:ext cx="289774" cy="472225"/>
          </a:xfrm>
          <a:prstGeom prst="downArrow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43156C-993D-881E-578E-3B2A90B70538}"/>
              </a:ext>
            </a:extLst>
          </p:cNvPr>
          <p:cNvSpPr/>
          <p:nvPr/>
        </p:nvSpPr>
        <p:spPr>
          <a:xfrm>
            <a:off x="6365874" y="918103"/>
            <a:ext cx="2116667" cy="2402417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F18E0-81C2-E49B-C84A-AF2642F035DC}"/>
              </a:ext>
            </a:extLst>
          </p:cNvPr>
          <p:cNvSpPr/>
          <p:nvPr/>
        </p:nvSpPr>
        <p:spPr>
          <a:xfrm>
            <a:off x="3413125" y="992187"/>
            <a:ext cx="2211916" cy="2328333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4D11E-83D4-0973-78D5-4AFCD0B429A6}"/>
              </a:ext>
            </a:extLst>
          </p:cNvPr>
          <p:cNvSpPr/>
          <p:nvPr/>
        </p:nvSpPr>
        <p:spPr>
          <a:xfrm>
            <a:off x="9212791" y="918104"/>
            <a:ext cx="1735667" cy="2413000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99C55D-0333-C543-F226-F149C846DC1F}"/>
              </a:ext>
            </a:extLst>
          </p:cNvPr>
          <p:cNvSpPr/>
          <p:nvPr/>
        </p:nvSpPr>
        <p:spPr>
          <a:xfrm>
            <a:off x="500061" y="3902604"/>
            <a:ext cx="1957917" cy="2391833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73C96B-14E6-413F-099F-E6EDF944AD2A}"/>
              </a:ext>
            </a:extLst>
          </p:cNvPr>
          <p:cNvSpPr/>
          <p:nvPr/>
        </p:nvSpPr>
        <p:spPr>
          <a:xfrm>
            <a:off x="3423707" y="3907894"/>
            <a:ext cx="2116667" cy="2487084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F08739-D807-D255-8D89-4AF1B41D546A}"/>
              </a:ext>
            </a:extLst>
          </p:cNvPr>
          <p:cNvSpPr/>
          <p:nvPr/>
        </p:nvSpPr>
        <p:spPr>
          <a:xfrm>
            <a:off x="6363227" y="3913187"/>
            <a:ext cx="2021417" cy="2285999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E20B5-A3F0-BEE5-D5E4-5D19FB7F64A6}"/>
              </a:ext>
            </a:extLst>
          </p:cNvPr>
          <p:cNvSpPr/>
          <p:nvPr/>
        </p:nvSpPr>
        <p:spPr>
          <a:xfrm>
            <a:off x="9270998" y="3902603"/>
            <a:ext cx="1663452" cy="2400550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BA9E6-7EFA-4DA8-8A06-355E9DE296E7}"/>
              </a:ext>
            </a:extLst>
          </p:cNvPr>
          <p:cNvSpPr/>
          <p:nvPr/>
        </p:nvSpPr>
        <p:spPr>
          <a:xfrm>
            <a:off x="478895" y="992187"/>
            <a:ext cx="2010835" cy="2328333"/>
          </a:xfrm>
          <a:prstGeom prst="rect">
            <a:avLst/>
          </a:prstGeom>
          <a:solidFill>
            <a:srgbClr val="008F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537C61-A376-2358-7703-E7FF179C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9" y="1093860"/>
            <a:ext cx="1809750" cy="2162175"/>
          </a:xfrm>
          <a:prstGeom prst="rect">
            <a:avLst/>
          </a:prstGeom>
        </p:spPr>
      </p:pic>
      <p:pic>
        <p:nvPicPr>
          <p:cNvPr id="3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B8BB15-68B4-043D-D561-0457A045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07" y="1023266"/>
            <a:ext cx="1905000" cy="2238375"/>
          </a:xfrm>
          <a:prstGeom prst="rect">
            <a:avLst/>
          </a:prstGeom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D7494840-B08F-3F4F-773E-98B6FB80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89" y="1068544"/>
            <a:ext cx="2019300" cy="2190750"/>
          </a:xfrm>
          <a:prstGeom prst="rect">
            <a:avLst/>
          </a:prstGeom>
        </p:spPr>
      </p:pic>
      <p:pic>
        <p:nvPicPr>
          <p:cNvPr id="37" name="Picture 1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B7528C-F990-1874-1E94-10C996FC1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145" y="1008062"/>
            <a:ext cx="1476375" cy="2238375"/>
          </a:xfrm>
          <a:prstGeom prst="rect">
            <a:avLst/>
          </a:prstGeom>
        </p:spPr>
      </p:pic>
      <p:pic>
        <p:nvPicPr>
          <p:cNvPr id="38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3AA71F8-568B-F60D-035B-D595B9C53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0" y="3996713"/>
            <a:ext cx="1771650" cy="2209800"/>
          </a:xfrm>
          <a:prstGeom prst="rect">
            <a:avLst/>
          </a:prstGeom>
        </p:spPr>
      </p:pic>
      <p:pic>
        <p:nvPicPr>
          <p:cNvPr id="3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72264D0-F677-49CA-D25B-7C5867884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219" y="3998747"/>
            <a:ext cx="1781175" cy="2143125"/>
          </a:xfrm>
          <a:prstGeom prst="rect">
            <a:avLst/>
          </a:prstGeom>
        </p:spPr>
      </p:pic>
      <p:pic>
        <p:nvPicPr>
          <p:cNvPr id="4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D66145-B625-11BC-7BC9-A7618B0B0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524" y="4006173"/>
            <a:ext cx="1905000" cy="2295525"/>
          </a:xfrm>
          <a:prstGeom prst="rect">
            <a:avLst/>
          </a:prstGeom>
        </p:spPr>
      </p:pic>
      <p:pic>
        <p:nvPicPr>
          <p:cNvPr id="41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DF672B-DD78-9038-251A-ACD320AEAA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0830" y="3998531"/>
            <a:ext cx="1457325" cy="2247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4A33F9-19A9-B9D3-9C32-C5F3C09DE9FF}"/>
              </a:ext>
            </a:extLst>
          </p:cNvPr>
          <p:cNvSpPr/>
          <p:nvPr/>
        </p:nvSpPr>
        <p:spPr>
          <a:xfrm>
            <a:off x="2801" y="327771"/>
            <a:ext cx="1905000" cy="280147"/>
          </a:xfrm>
          <a:prstGeom prst="rect">
            <a:avLst/>
          </a:prstGeom>
          <a:solidFill>
            <a:srgbClr val="8BC145"/>
          </a:solidFill>
          <a:ln>
            <a:solidFill>
              <a:srgbClr val="8BC1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BỘ THÔNG TIN VÀ TRUYỀN THÔNG HỌC VIỆN CÔNG NGHỆ BƯU CHÍNH VIỄN THÔNG CƠ SỞ TẠI THÀNH PHỐ HỒ CHÍ MINH </vt:lpstr>
      <vt:lpstr>THÀNH PHỐ THỦ ĐỨC – NĂM 2023  </vt:lpstr>
      <vt:lpstr>Random Forest là gì ?</vt:lpstr>
      <vt:lpstr>Cách Random Forest hoạt động</vt:lpstr>
      <vt:lpstr>Tại sao nên dùng Random Forest hoặc không ?</vt:lpstr>
      <vt:lpstr>Xây dựng chương trình sử dụng thuật toán 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Thực hiện tạo dataset train và datasettest bằng kỹ thuậttrain-test-split </vt:lpstr>
      <vt:lpstr>Thực hiện tạo dataset train và dataset test bằng kỹ thuật train-test-split </vt:lpstr>
      <vt:lpstr>Thực hiện tạo dataset train và dataset test bằng kỹ thuật train-test-split </vt:lpstr>
      <vt:lpstr>PowerPoint Presentation</vt:lpstr>
      <vt:lpstr>PowerPoint Presentation</vt:lpstr>
      <vt:lpstr>PowerPoint Presentation</vt:lpstr>
      <vt:lpstr>Thực hiện trồng Decision Tree, gây Random Forest và nhận trái ngọt hoặc không</vt:lpstr>
      <vt:lpstr>Thực hiện trồng Decision Tree, gây Random Forest và nhận trái ngọt hoặc không</vt:lpstr>
      <vt:lpstr>Thực hiện trồng Decision Tree, gây Random Forest và nhận trái ngọt hoặc không</vt:lpstr>
      <vt:lpstr>Thực hiện trồng Decision Tree, gây Random Forest và nhận trái ngọt hoặc không</vt:lpstr>
      <vt:lpstr>Thực hiện trồng Decision Tree, gây Random Forest và nhậntrái ngọt hoặc không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649</cp:revision>
  <dcterms:created xsi:type="dcterms:W3CDTF">2023-05-12T11:08:54Z</dcterms:created>
  <dcterms:modified xsi:type="dcterms:W3CDTF">2023-05-16T12:20:34Z</dcterms:modified>
</cp:coreProperties>
</file>