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7BBA-5B89-74A4-CAD4-C6D9C2DDF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64BFE-E1E0-D00F-C64F-32EF284CA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F4A8A-5E51-3CEE-FD31-09261A0B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6F73-7BA7-47D3-8287-71B55831942A}" type="datetimeFigureOut">
              <a:rPr lang="fr-MA" smtClean="0"/>
              <a:t>28/04/2024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4D62-31FF-FABA-8390-F8E2E7EB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466FF-2300-2C13-C311-DD5F4C1C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D22E-8B35-4611-AF05-F0D1343E6A02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0370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4CE2-9534-3039-731E-F5ABE798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DC206-8328-6CE7-406E-558C3097A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F674-4A0A-3065-A46B-87EAB635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6F73-7BA7-47D3-8287-71B55831942A}" type="datetimeFigureOut">
              <a:rPr lang="fr-MA" smtClean="0"/>
              <a:t>28/04/2024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418BF-DCA2-6FF0-BB73-DBB4175E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CE13-3B25-DB9D-6156-9AC31AF3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D22E-8B35-4611-AF05-F0D1343E6A02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7134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DA3BA-A1D3-C572-0E07-C0CE2C7B4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3B7FB-111F-F39E-8562-1C32A654D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76868-4B75-22F8-C9E4-E64C31ED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6F73-7BA7-47D3-8287-71B55831942A}" type="datetimeFigureOut">
              <a:rPr lang="fr-MA" smtClean="0"/>
              <a:t>28/04/2024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2217-D5C8-5578-731F-9A47D108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1F39-0E80-A80F-70A4-20FB55BB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D22E-8B35-4611-AF05-F0D1343E6A02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69771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4F20-39F3-B231-7639-56EC84DE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953B3-6723-2445-ED63-7746E7942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90378-EA41-50FA-C7D2-73D14382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6F73-7BA7-47D3-8287-71B55831942A}" type="datetimeFigureOut">
              <a:rPr lang="fr-MA" smtClean="0"/>
              <a:t>28/04/2024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977B-0653-41D5-29D9-4BC2BC86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3A9A9-86B1-CBF3-8D3C-4E4AC947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D22E-8B35-4611-AF05-F0D1343E6A02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53647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67EE-882D-AA8B-A7A9-F8B89039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E0972-950F-3AD6-76DA-60FE6D549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1774B-E675-1155-2155-339585FD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6F73-7BA7-47D3-8287-71B55831942A}" type="datetimeFigureOut">
              <a:rPr lang="fr-MA" smtClean="0"/>
              <a:t>28/04/2024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C90BE-65F8-CE74-1AFE-383B00D7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8B1AC-568A-CCE4-EAA0-2C1439AA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D22E-8B35-4611-AF05-F0D1343E6A02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47449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352E-2757-5EEC-DF0F-9134420A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EBD2-182D-1D01-1E0F-5D845D1C4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9C509-FED5-1390-CD96-4DBFACCF3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0616A-22E4-A01D-F443-22AF72BA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6F73-7BA7-47D3-8287-71B55831942A}" type="datetimeFigureOut">
              <a:rPr lang="fr-MA" smtClean="0"/>
              <a:t>28/04/2024</a:t>
            </a:fld>
            <a:endParaRPr lang="fr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CA1DB-B602-69F6-DA38-25401DF5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4B967-0E43-C79D-7B55-7DF55F94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D22E-8B35-4611-AF05-F0D1343E6A02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4781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541F-2ACE-818F-14CE-A8B187E7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2E2E5-6F02-6E59-7925-7B542CB8F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07082-E359-D816-1A2B-A7E093A3A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4DA5E-B256-2602-9AD4-787315C3E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21E47-EE73-9482-DC80-EEEFFAAF6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CC80C-390E-74A5-517A-27E68994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6F73-7BA7-47D3-8287-71B55831942A}" type="datetimeFigureOut">
              <a:rPr lang="fr-MA" smtClean="0"/>
              <a:t>28/04/2024</a:t>
            </a:fld>
            <a:endParaRPr lang="fr-M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3734F-5475-8B0C-A119-9AF0F93D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FCD7A-FAE6-9ED2-1536-352E7377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D22E-8B35-4611-AF05-F0D1343E6A02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59827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04F2-BF3B-D667-9DBB-4AA811D4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64470-6F8E-58AC-B80B-909366A8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6F73-7BA7-47D3-8287-71B55831942A}" type="datetimeFigureOut">
              <a:rPr lang="fr-MA" smtClean="0"/>
              <a:t>28/04/2024</a:t>
            </a:fld>
            <a:endParaRPr lang="fr-M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384CD-F728-CA64-32B2-06C489C6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DFB22-ACBD-612C-CC04-6FCB7D80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D22E-8B35-4611-AF05-F0D1343E6A02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9228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6F61-006C-8FD0-A568-12D8DB2D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6F73-7BA7-47D3-8287-71B55831942A}" type="datetimeFigureOut">
              <a:rPr lang="fr-MA" smtClean="0"/>
              <a:t>28/04/2024</a:t>
            </a:fld>
            <a:endParaRPr lang="fr-M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D9B77-C679-3BF1-83BE-7BF4CE5C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13E1F-1D71-E8F0-0E7E-23F8B33A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D22E-8B35-4611-AF05-F0D1343E6A02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5384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CFD8-3F3B-AC91-9E96-D57E72D5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EA26-953A-BF8C-DA23-4E8C3D5F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9BE1B-7CF4-5A5C-4CA5-77AF3F2C8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3A114-470A-7634-1D0C-6F616A2D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6F73-7BA7-47D3-8287-71B55831942A}" type="datetimeFigureOut">
              <a:rPr lang="fr-MA" smtClean="0"/>
              <a:t>28/04/2024</a:t>
            </a:fld>
            <a:endParaRPr lang="fr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B2949-7D05-D8D8-A1AB-FF69B031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2B1D3-4F92-F107-4874-230199BE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D22E-8B35-4611-AF05-F0D1343E6A02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65015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7F47-8FFE-866B-411A-76D5DB6A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F6913-D3F4-CE9C-7D5A-244E41546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B6264-EE09-5510-8C32-1164025C1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7C3AD-CB1F-5589-3948-3BA79159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6F73-7BA7-47D3-8287-71B55831942A}" type="datetimeFigureOut">
              <a:rPr lang="fr-MA" smtClean="0"/>
              <a:t>28/04/2024</a:t>
            </a:fld>
            <a:endParaRPr lang="fr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12D8B-E290-AA5D-F1D3-17C0CF66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1BCD5-71CA-F023-4CDF-685A7081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D22E-8B35-4611-AF05-F0D1343E6A02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94725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B5F61-BD55-B26F-5F26-7A56AC5F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25266-F411-0057-3B4B-65CC3A99C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5C310-056F-5F4F-ED61-5EA147DFF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26F73-7BA7-47D3-8287-71B55831942A}" type="datetimeFigureOut">
              <a:rPr lang="fr-MA" smtClean="0"/>
              <a:t>28/04/2024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38CD9-9685-4350-4A23-E0CA26153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AF23C-3D23-C47D-3698-CE897DC30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5D22E-8B35-4611-AF05-F0D1343E6A02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07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68BC-0AD2-6849-0106-06C37170D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A30B1-CA19-ABDA-6D1C-2D63A4A65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46690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iliass khoutaibi</dc:creator>
  <cp:lastModifiedBy>iliass khoutaibi</cp:lastModifiedBy>
  <cp:revision>1</cp:revision>
  <dcterms:created xsi:type="dcterms:W3CDTF">2024-04-28T14:32:31Z</dcterms:created>
  <dcterms:modified xsi:type="dcterms:W3CDTF">2024-04-28T14:32:46Z</dcterms:modified>
</cp:coreProperties>
</file>