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26" r:id="rId2"/>
    <p:sldId id="258" r:id="rId3"/>
    <p:sldId id="425" r:id="rId4"/>
    <p:sldId id="300" r:id="rId5"/>
    <p:sldId id="306" r:id="rId6"/>
    <p:sldId id="290" r:id="rId7"/>
    <p:sldId id="412" r:id="rId8"/>
    <p:sldId id="264" r:id="rId9"/>
    <p:sldId id="256" r:id="rId10"/>
    <p:sldId id="257" r:id="rId11"/>
    <p:sldId id="307" r:id="rId12"/>
    <p:sldId id="308" r:id="rId13"/>
    <p:sldId id="309" r:id="rId14"/>
    <p:sldId id="310" r:id="rId15"/>
    <p:sldId id="312" r:id="rId16"/>
    <p:sldId id="313" r:id="rId17"/>
    <p:sldId id="315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68"/>
    <p:restoredTop sz="95928"/>
  </p:normalViewPr>
  <p:slideViewPr>
    <p:cSldViewPr snapToGrid="0" snapToObjects="1">
      <p:cViewPr varScale="1">
        <p:scale>
          <a:sx n="70" d="100"/>
          <a:sy n="70" d="100"/>
        </p:scale>
        <p:origin x="18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0C02CB-88C8-0744-9845-EBC01EE8F7B9}" type="doc">
      <dgm:prSet loTypeId="urn:microsoft.com/office/officeart/2005/8/layout/radial2" loCatId="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GB"/>
        </a:p>
      </dgm:t>
    </dgm:pt>
    <dgm:pt modelId="{3B9C9919-1FA7-8B4E-A556-7C0DA722A7AD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Structured</a:t>
          </a:r>
          <a:r>
            <a:rPr lang="en-GB" dirty="0"/>
            <a:t> </a:t>
          </a:r>
        </a:p>
      </dgm:t>
    </dgm:pt>
    <dgm:pt modelId="{1FB46F06-0733-5E49-A11D-A67ACB619FA6}" type="parTrans" cxnId="{B8D57767-C480-3E42-94B0-F8189A8D2D6E}">
      <dgm:prSet/>
      <dgm:spPr/>
      <dgm:t>
        <a:bodyPr/>
        <a:lstStyle/>
        <a:p>
          <a:endParaRPr lang="en-GB"/>
        </a:p>
      </dgm:t>
    </dgm:pt>
    <dgm:pt modelId="{DCB949B7-31B1-D140-A044-B8E8C2E56569}" type="sibTrans" cxnId="{B8D57767-C480-3E42-94B0-F8189A8D2D6E}">
      <dgm:prSet/>
      <dgm:spPr/>
      <dgm:t>
        <a:bodyPr/>
        <a:lstStyle/>
        <a:p>
          <a:endParaRPr lang="en-GB"/>
        </a:p>
      </dgm:t>
    </dgm:pt>
    <dgm:pt modelId="{B17DDE3D-93C3-7B4A-9DBD-C3D48C70AC30}">
      <dgm:prSet phldrT="[Text]" custT="1"/>
      <dgm:spPr/>
      <dgm:t>
        <a:bodyPr/>
        <a:lstStyle/>
        <a:p>
          <a:r>
            <a:rPr lang="en-GB" sz="1800" dirty="0"/>
            <a:t>Ethnicity </a:t>
          </a:r>
        </a:p>
      </dgm:t>
    </dgm:pt>
    <dgm:pt modelId="{13CC80FC-22F7-A248-A82C-094288F3AA2A}" type="parTrans" cxnId="{4D54D2FA-0370-2849-84EA-AA090A21B007}">
      <dgm:prSet/>
      <dgm:spPr/>
      <dgm:t>
        <a:bodyPr/>
        <a:lstStyle/>
        <a:p>
          <a:endParaRPr lang="en-GB"/>
        </a:p>
      </dgm:t>
    </dgm:pt>
    <dgm:pt modelId="{718E97D7-A814-F143-8FAD-28B690AD90D2}" type="sibTrans" cxnId="{4D54D2FA-0370-2849-84EA-AA090A21B007}">
      <dgm:prSet/>
      <dgm:spPr/>
      <dgm:t>
        <a:bodyPr/>
        <a:lstStyle/>
        <a:p>
          <a:endParaRPr lang="en-GB"/>
        </a:p>
      </dgm:t>
    </dgm:pt>
    <dgm:pt modelId="{57B1C542-0DDD-7141-83DC-BACB6F77F681}">
      <dgm:prSet phldrT="[Text]" custT="1"/>
      <dgm:spPr/>
      <dgm:t>
        <a:bodyPr/>
        <a:lstStyle/>
        <a:p>
          <a:r>
            <a:rPr lang="en-GB" sz="1800" dirty="0"/>
            <a:t>Diagnosis </a:t>
          </a:r>
        </a:p>
      </dgm:t>
    </dgm:pt>
    <dgm:pt modelId="{CFE01FA5-95CB-4B4A-B286-7C579A66BC38}" type="parTrans" cxnId="{81D1031D-F09A-1B49-B352-ED316A2F533E}">
      <dgm:prSet/>
      <dgm:spPr/>
      <dgm:t>
        <a:bodyPr/>
        <a:lstStyle/>
        <a:p>
          <a:endParaRPr lang="en-GB"/>
        </a:p>
      </dgm:t>
    </dgm:pt>
    <dgm:pt modelId="{6D720BA2-1F89-1E42-A4BA-93CC05F99577}" type="sibTrans" cxnId="{81D1031D-F09A-1B49-B352-ED316A2F533E}">
      <dgm:prSet/>
      <dgm:spPr/>
      <dgm:t>
        <a:bodyPr/>
        <a:lstStyle/>
        <a:p>
          <a:endParaRPr lang="en-GB"/>
        </a:p>
      </dgm:t>
    </dgm:pt>
    <dgm:pt modelId="{ED3712E4-80F8-D240-AFF8-A238A76257DC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Free-text</a:t>
          </a:r>
        </a:p>
      </dgm:t>
    </dgm:pt>
    <dgm:pt modelId="{0EEC2AD5-E713-3344-A429-F13A8D4E12FB}" type="parTrans" cxnId="{B361AF34-5F5E-0A49-A8D2-71911DEB2B0F}">
      <dgm:prSet/>
      <dgm:spPr/>
      <dgm:t>
        <a:bodyPr/>
        <a:lstStyle/>
        <a:p>
          <a:endParaRPr lang="en-GB"/>
        </a:p>
      </dgm:t>
    </dgm:pt>
    <dgm:pt modelId="{2298AE0F-051C-E341-AD38-6F4353E85065}" type="sibTrans" cxnId="{B361AF34-5F5E-0A49-A8D2-71911DEB2B0F}">
      <dgm:prSet/>
      <dgm:spPr/>
      <dgm:t>
        <a:bodyPr/>
        <a:lstStyle/>
        <a:p>
          <a:endParaRPr lang="en-GB"/>
        </a:p>
      </dgm:t>
    </dgm:pt>
    <dgm:pt modelId="{83DE3807-F32E-9749-BAB7-135DCD2BDF08}">
      <dgm:prSet phldrT="[Text]" custT="1"/>
      <dgm:spPr/>
      <dgm:t>
        <a:bodyPr/>
        <a:lstStyle/>
        <a:p>
          <a:r>
            <a:rPr lang="en-GB" sz="1800" dirty="0"/>
            <a:t>Inpatient progress notes</a:t>
          </a:r>
        </a:p>
      </dgm:t>
    </dgm:pt>
    <dgm:pt modelId="{9907E461-7390-C64B-9BB8-5BE094C048DC}" type="parTrans" cxnId="{6DAC1D59-CDF0-E24B-A0C1-813C5CE63725}">
      <dgm:prSet/>
      <dgm:spPr/>
      <dgm:t>
        <a:bodyPr/>
        <a:lstStyle/>
        <a:p>
          <a:endParaRPr lang="en-GB"/>
        </a:p>
      </dgm:t>
    </dgm:pt>
    <dgm:pt modelId="{2FB4B5DE-AC9F-3943-A469-F46E6B7A3861}" type="sibTrans" cxnId="{6DAC1D59-CDF0-E24B-A0C1-813C5CE63725}">
      <dgm:prSet/>
      <dgm:spPr/>
      <dgm:t>
        <a:bodyPr/>
        <a:lstStyle/>
        <a:p>
          <a:endParaRPr lang="en-GB"/>
        </a:p>
      </dgm:t>
    </dgm:pt>
    <dgm:pt modelId="{EEA40EDA-BA53-FF43-AA7B-A320E4720D5A}">
      <dgm:prSet phldrT="[Text]" custT="1"/>
      <dgm:spPr/>
      <dgm:t>
        <a:bodyPr/>
        <a:lstStyle/>
        <a:p>
          <a:r>
            <a:rPr lang="en-GB" sz="1800" dirty="0"/>
            <a:t>Clinical summaries</a:t>
          </a:r>
        </a:p>
      </dgm:t>
    </dgm:pt>
    <dgm:pt modelId="{41522D96-684B-204F-8853-CB8A12648F8F}" type="parTrans" cxnId="{5588018A-A2A1-9644-9B24-021B7DB64CD8}">
      <dgm:prSet/>
      <dgm:spPr/>
      <dgm:t>
        <a:bodyPr/>
        <a:lstStyle/>
        <a:p>
          <a:endParaRPr lang="en-GB"/>
        </a:p>
      </dgm:t>
    </dgm:pt>
    <dgm:pt modelId="{8E5742E7-0F84-6E42-8F4E-8291051A04B6}" type="sibTrans" cxnId="{5588018A-A2A1-9644-9B24-021B7DB64CD8}">
      <dgm:prSet/>
      <dgm:spPr/>
      <dgm:t>
        <a:bodyPr/>
        <a:lstStyle/>
        <a:p>
          <a:endParaRPr lang="en-GB"/>
        </a:p>
      </dgm:t>
    </dgm:pt>
    <dgm:pt modelId="{8A7EDFE4-F99D-E64F-AE98-41C66DB13E9A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NLP</a:t>
          </a:r>
        </a:p>
      </dgm:t>
    </dgm:pt>
    <dgm:pt modelId="{9DF709B6-85C4-0F44-A666-EEA063317985}" type="parTrans" cxnId="{24D29F68-49E0-CA44-AD0C-62BC665796FD}">
      <dgm:prSet/>
      <dgm:spPr/>
      <dgm:t>
        <a:bodyPr/>
        <a:lstStyle/>
        <a:p>
          <a:endParaRPr lang="en-GB"/>
        </a:p>
      </dgm:t>
    </dgm:pt>
    <dgm:pt modelId="{19DE9DDE-4B2E-BE4C-BDD8-B992C0359320}" type="sibTrans" cxnId="{24D29F68-49E0-CA44-AD0C-62BC665796FD}">
      <dgm:prSet/>
      <dgm:spPr/>
      <dgm:t>
        <a:bodyPr/>
        <a:lstStyle/>
        <a:p>
          <a:endParaRPr lang="en-GB"/>
        </a:p>
      </dgm:t>
    </dgm:pt>
    <dgm:pt modelId="{15A9ADF8-227A-0440-A94D-C7E6074ABA8A}">
      <dgm:prSet phldrT="[Text]" custT="1"/>
      <dgm:spPr/>
      <dgm:t>
        <a:bodyPr/>
        <a:lstStyle/>
        <a:p>
          <a:r>
            <a:rPr lang="en-GB" sz="1800" dirty="0"/>
            <a:t>Smoking</a:t>
          </a:r>
        </a:p>
      </dgm:t>
    </dgm:pt>
    <dgm:pt modelId="{B7A14E52-6FDA-1941-9907-6F64981363F9}" type="parTrans" cxnId="{FE91F4E5-4CE2-5145-8193-F3C082B4E460}">
      <dgm:prSet/>
      <dgm:spPr/>
      <dgm:t>
        <a:bodyPr/>
        <a:lstStyle/>
        <a:p>
          <a:endParaRPr lang="en-GB"/>
        </a:p>
      </dgm:t>
    </dgm:pt>
    <dgm:pt modelId="{BA06AC79-D48C-C942-AD64-71D7668A2A23}" type="sibTrans" cxnId="{FE91F4E5-4CE2-5145-8193-F3C082B4E460}">
      <dgm:prSet/>
      <dgm:spPr/>
      <dgm:t>
        <a:bodyPr/>
        <a:lstStyle/>
        <a:p>
          <a:endParaRPr lang="en-GB"/>
        </a:p>
      </dgm:t>
    </dgm:pt>
    <dgm:pt modelId="{84222232-9960-924A-90BE-183B14F140F0}">
      <dgm:prSet phldrT="[Text]" custT="1"/>
      <dgm:spPr/>
      <dgm:t>
        <a:bodyPr/>
        <a:lstStyle/>
        <a:p>
          <a:r>
            <a:rPr lang="en-GB" sz="1800" dirty="0"/>
            <a:t>Antipsychotic medication</a:t>
          </a:r>
        </a:p>
      </dgm:t>
    </dgm:pt>
    <dgm:pt modelId="{DEB6D9E8-D120-1F49-B0F6-61FBE4F0664C}" type="parTrans" cxnId="{DA14109D-483F-A543-B911-981F04E1D9AF}">
      <dgm:prSet/>
      <dgm:spPr/>
      <dgm:t>
        <a:bodyPr/>
        <a:lstStyle/>
        <a:p>
          <a:endParaRPr lang="en-GB"/>
        </a:p>
      </dgm:t>
    </dgm:pt>
    <dgm:pt modelId="{88BEEEEB-5A5A-1F47-AD74-DDC3214373BC}" type="sibTrans" cxnId="{DA14109D-483F-A543-B911-981F04E1D9AF}">
      <dgm:prSet/>
      <dgm:spPr/>
      <dgm:t>
        <a:bodyPr/>
        <a:lstStyle/>
        <a:p>
          <a:endParaRPr lang="en-GB"/>
        </a:p>
      </dgm:t>
    </dgm:pt>
    <dgm:pt modelId="{A3397071-B206-CF48-BE19-D97170B9A838}">
      <dgm:prSet phldrT="[Text]" custT="1"/>
      <dgm:spPr/>
      <dgm:t>
        <a:bodyPr/>
        <a:lstStyle/>
        <a:p>
          <a:r>
            <a:rPr lang="en-GB" sz="1800" dirty="0" err="1"/>
            <a:t>HoNOS</a:t>
          </a:r>
          <a:endParaRPr lang="en-GB" sz="1800" dirty="0"/>
        </a:p>
      </dgm:t>
    </dgm:pt>
    <dgm:pt modelId="{3E318F11-01E9-CD48-B98A-3490A39787E5}" type="parTrans" cxnId="{F9491E18-8B97-8542-8366-FDDF6E61BF88}">
      <dgm:prSet/>
      <dgm:spPr/>
      <dgm:t>
        <a:bodyPr/>
        <a:lstStyle/>
        <a:p>
          <a:endParaRPr lang="en-GB"/>
        </a:p>
      </dgm:t>
    </dgm:pt>
    <dgm:pt modelId="{1A5AABBE-A413-544D-A627-6ACD3FB1C18A}" type="sibTrans" cxnId="{F9491E18-8B97-8542-8366-FDDF6E61BF88}">
      <dgm:prSet/>
      <dgm:spPr/>
      <dgm:t>
        <a:bodyPr/>
        <a:lstStyle/>
        <a:p>
          <a:endParaRPr lang="en-GB"/>
        </a:p>
      </dgm:t>
    </dgm:pt>
    <dgm:pt modelId="{E6898F19-5040-1045-A28C-224FB9AAC6BF}">
      <dgm:prSet phldrT="[Text]" custT="1"/>
      <dgm:spPr/>
      <dgm:t>
        <a:bodyPr/>
        <a:lstStyle/>
        <a:p>
          <a:r>
            <a:rPr lang="en-GB" sz="1800" dirty="0"/>
            <a:t>Psychotherapy </a:t>
          </a:r>
        </a:p>
      </dgm:t>
    </dgm:pt>
    <dgm:pt modelId="{E66F3C18-2EF2-3B44-AC18-07955EA3DD61}" type="parTrans" cxnId="{605152EF-1398-9F48-A22F-A3E9893F94CE}">
      <dgm:prSet/>
      <dgm:spPr/>
      <dgm:t>
        <a:bodyPr/>
        <a:lstStyle/>
        <a:p>
          <a:endParaRPr lang="en-GB"/>
        </a:p>
      </dgm:t>
    </dgm:pt>
    <dgm:pt modelId="{52F7D870-3362-9F4C-BEDF-29A86B1A70F4}" type="sibTrans" cxnId="{605152EF-1398-9F48-A22F-A3E9893F94CE}">
      <dgm:prSet/>
      <dgm:spPr/>
      <dgm:t>
        <a:bodyPr/>
        <a:lstStyle/>
        <a:p>
          <a:endParaRPr lang="en-GB"/>
        </a:p>
      </dgm:t>
    </dgm:pt>
    <dgm:pt modelId="{370FAD4F-E98E-4341-AC2B-26D419D312C4}" type="pres">
      <dgm:prSet presAssocID="{B50C02CB-88C8-0744-9845-EBC01EE8F7B9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97B97A1-7B2E-9348-B679-68BF2DC26005}" type="pres">
      <dgm:prSet presAssocID="{B50C02CB-88C8-0744-9845-EBC01EE8F7B9}" presName="cycle" presStyleCnt="0"/>
      <dgm:spPr/>
    </dgm:pt>
    <dgm:pt modelId="{66E1DE12-E908-784A-A027-E092DD1AF6DD}" type="pres">
      <dgm:prSet presAssocID="{B50C02CB-88C8-0744-9845-EBC01EE8F7B9}" presName="centerShape" presStyleCnt="0"/>
      <dgm:spPr/>
    </dgm:pt>
    <dgm:pt modelId="{B67A4C85-FAC0-2C4E-AE72-51A128A37A63}" type="pres">
      <dgm:prSet presAssocID="{B50C02CB-88C8-0744-9845-EBC01EE8F7B9}" presName="connSite" presStyleLbl="node1" presStyleIdx="0" presStyleCnt="4"/>
      <dgm:spPr/>
    </dgm:pt>
    <dgm:pt modelId="{CBAA15F7-7052-C64C-A73A-D8ADE9B06554}" type="pres">
      <dgm:prSet presAssocID="{B50C02CB-88C8-0744-9845-EBC01EE8F7B9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EAFDF70-2BA1-2F44-A76F-73D9665AAD34}" type="pres">
      <dgm:prSet presAssocID="{1FB46F06-0733-5E49-A11D-A67ACB619FA6}" presName="Name25" presStyleLbl="parChTrans1D1" presStyleIdx="0" presStyleCnt="3"/>
      <dgm:spPr/>
    </dgm:pt>
    <dgm:pt modelId="{F03EE4B2-5D0A-7943-B3D2-B8CCBFBF9ABE}" type="pres">
      <dgm:prSet presAssocID="{3B9C9919-1FA7-8B4E-A556-7C0DA722A7AD}" presName="node" presStyleCnt="0"/>
      <dgm:spPr/>
    </dgm:pt>
    <dgm:pt modelId="{F466B6AA-A138-3742-99DE-58B83001F57F}" type="pres">
      <dgm:prSet presAssocID="{3B9C9919-1FA7-8B4E-A556-7C0DA722A7AD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586AF6DF-4550-A74D-BB56-C3A3BDDEA9F2}" type="pres">
      <dgm:prSet presAssocID="{3B9C9919-1FA7-8B4E-A556-7C0DA722A7AD}" presName="childNode" presStyleLbl="revTx" presStyleIdx="0" presStyleCnt="3">
        <dgm:presLayoutVars>
          <dgm:bulletEnabled val="1"/>
        </dgm:presLayoutVars>
      </dgm:prSet>
      <dgm:spPr/>
    </dgm:pt>
    <dgm:pt modelId="{DD6BBD40-C3F4-E14B-88A4-5E4FB7B925CD}" type="pres">
      <dgm:prSet presAssocID="{0EEC2AD5-E713-3344-A429-F13A8D4E12FB}" presName="Name25" presStyleLbl="parChTrans1D1" presStyleIdx="1" presStyleCnt="3"/>
      <dgm:spPr/>
    </dgm:pt>
    <dgm:pt modelId="{06ADFAFD-01CC-BE40-AF05-D684312BEFD6}" type="pres">
      <dgm:prSet presAssocID="{ED3712E4-80F8-D240-AFF8-A238A76257DC}" presName="node" presStyleCnt="0"/>
      <dgm:spPr/>
    </dgm:pt>
    <dgm:pt modelId="{8FBBEFDF-54B1-864F-8E96-0556126026B5}" type="pres">
      <dgm:prSet presAssocID="{ED3712E4-80F8-D240-AFF8-A238A76257DC}" presName="parentNode" presStyleLbl="node1" presStyleIdx="2" presStyleCnt="4" custScaleX="100605">
        <dgm:presLayoutVars>
          <dgm:chMax val="1"/>
          <dgm:bulletEnabled val="1"/>
        </dgm:presLayoutVars>
      </dgm:prSet>
      <dgm:spPr/>
    </dgm:pt>
    <dgm:pt modelId="{677A6B7F-E0A4-0A40-8D40-908DDA2E300E}" type="pres">
      <dgm:prSet presAssocID="{ED3712E4-80F8-D240-AFF8-A238A76257DC}" presName="childNode" presStyleLbl="revTx" presStyleIdx="1" presStyleCnt="3">
        <dgm:presLayoutVars>
          <dgm:bulletEnabled val="1"/>
        </dgm:presLayoutVars>
      </dgm:prSet>
      <dgm:spPr/>
    </dgm:pt>
    <dgm:pt modelId="{D375489B-93AD-7949-8833-4AB4A45E1892}" type="pres">
      <dgm:prSet presAssocID="{9DF709B6-85C4-0F44-A666-EEA063317985}" presName="Name25" presStyleLbl="parChTrans1D1" presStyleIdx="2" presStyleCnt="3"/>
      <dgm:spPr/>
    </dgm:pt>
    <dgm:pt modelId="{88F93E28-95C9-FA47-ABE3-C2B6CD98D47F}" type="pres">
      <dgm:prSet presAssocID="{8A7EDFE4-F99D-E64F-AE98-41C66DB13E9A}" presName="node" presStyleCnt="0"/>
      <dgm:spPr/>
    </dgm:pt>
    <dgm:pt modelId="{21ACF500-7AAF-184D-899D-41955DD10C55}" type="pres">
      <dgm:prSet presAssocID="{8A7EDFE4-F99D-E64F-AE98-41C66DB13E9A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D067923B-852C-9A43-8785-2C4B18DFB4A4}" type="pres">
      <dgm:prSet presAssocID="{8A7EDFE4-F99D-E64F-AE98-41C66DB13E9A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66C1530A-895B-C540-B2DE-D40C168EE6AE}" type="presOf" srcId="{B50C02CB-88C8-0744-9845-EBC01EE8F7B9}" destId="{370FAD4F-E98E-4341-AC2B-26D419D312C4}" srcOrd="0" destOrd="0" presId="urn:microsoft.com/office/officeart/2005/8/layout/radial2"/>
    <dgm:cxn modelId="{9B76030C-E5DC-B443-B299-929449145E8A}" type="presOf" srcId="{15A9ADF8-227A-0440-A94D-C7E6074ABA8A}" destId="{D067923B-852C-9A43-8785-2C4B18DFB4A4}" srcOrd="0" destOrd="0" presId="urn:microsoft.com/office/officeart/2005/8/layout/radial2"/>
    <dgm:cxn modelId="{75E4A511-88E8-C140-B7C2-94059C7ED432}" type="presOf" srcId="{ED3712E4-80F8-D240-AFF8-A238A76257DC}" destId="{8FBBEFDF-54B1-864F-8E96-0556126026B5}" srcOrd="0" destOrd="0" presId="urn:microsoft.com/office/officeart/2005/8/layout/radial2"/>
    <dgm:cxn modelId="{F9491E18-8B97-8542-8366-FDDF6E61BF88}" srcId="{3B9C9919-1FA7-8B4E-A556-7C0DA722A7AD}" destId="{A3397071-B206-CF48-BE19-D97170B9A838}" srcOrd="2" destOrd="0" parTransId="{3E318F11-01E9-CD48-B98A-3490A39787E5}" sibTransId="{1A5AABBE-A413-544D-A627-6ACD3FB1C18A}"/>
    <dgm:cxn modelId="{81D1031D-F09A-1B49-B352-ED316A2F533E}" srcId="{3B9C9919-1FA7-8B4E-A556-7C0DA722A7AD}" destId="{57B1C542-0DDD-7141-83DC-BACB6F77F681}" srcOrd="1" destOrd="0" parTransId="{CFE01FA5-95CB-4B4A-B286-7C579A66BC38}" sibTransId="{6D720BA2-1F89-1E42-A4BA-93CC05F99577}"/>
    <dgm:cxn modelId="{5ECBBC2E-427F-DB40-AB4F-862DC0773F1D}" type="presOf" srcId="{84222232-9960-924A-90BE-183B14F140F0}" destId="{D067923B-852C-9A43-8785-2C4B18DFB4A4}" srcOrd="0" destOrd="1" presId="urn:microsoft.com/office/officeart/2005/8/layout/radial2"/>
    <dgm:cxn modelId="{B361AF34-5F5E-0A49-A8D2-71911DEB2B0F}" srcId="{B50C02CB-88C8-0744-9845-EBC01EE8F7B9}" destId="{ED3712E4-80F8-D240-AFF8-A238A76257DC}" srcOrd="1" destOrd="0" parTransId="{0EEC2AD5-E713-3344-A429-F13A8D4E12FB}" sibTransId="{2298AE0F-051C-E341-AD38-6F4353E85065}"/>
    <dgm:cxn modelId="{61A0263E-04FA-A247-AEFD-72BB21F1B795}" type="presOf" srcId="{83DE3807-F32E-9749-BAB7-135DCD2BDF08}" destId="{677A6B7F-E0A4-0A40-8D40-908DDA2E300E}" srcOrd="0" destOrd="0" presId="urn:microsoft.com/office/officeart/2005/8/layout/radial2"/>
    <dgm:cxn modelId="{6DAC1D59-CDF0-E24B-A0C1-813C5CE63725}" srcId="{ED3712E4-80F8-D240-AFF8-A238A76257DC}" destId="{83DE3807-F32E-9749-BAB7-135DCD2BDF08}" srcOrd="0" destOrd="0" parTransId="{9907E461-7390-C64B-9BB8-5BE094C048DC}" sibTransId="{2FB4B5DE-AC9F-3943-A469-F46E6B7A3861}"/>
    <dgm:cxn modelId="{B8D57767-C480-3E42-94B0-F8189A8D2D6E}" srcId="{B50C02CB-88C8-0744-9845-EBC01EE8F7B9}" destId="{3B9C9919-1FA7-8B4E-A556-7C0DA722A7AD}" srcOrd="0" destOrd="0" parTransId="{1FB46F06-0733-5E49-A11D-A67ACB619FA6}" sibTransId="{DCB949B7-31B1-D140-A044-B8E8C2E56569}"/>
    <dgm:cxn modelId="{24D29F68-49E0-CA44-AD0C-62BC665796FD}" srcId="{B50C02CB-88C8-0744-9845-EBC01EE8F7B9}" destId="{8A7EDFE4-F99D-E64F-AE98-41C66DB13E9A}" srcOrd="2" destOrd="0" parTransId="{9DF709B6-85C4-0F44-A666-EEA063317985}" sibTransId="{19DE9DDE-4B2E-BE4C-BDD8-B992C0359320}"/>
    <dgm:cxn modelId="{DA5AAD69-6372-B742-850D-E31A5B57317F}" type="presOf" srcId="{57B1C542-0DDD-7141-83DC-BACB6F77F681}" destId="{586AF6DF-4550-A74D-BB56-C3A3BDDEA9F2}" srcOrd="0" destOrd="1" presId="urn:microsoft.com/office/officeart/2005/8/layout/radial2"/>
    <dgm:cxn modelId="{25D9A67D-B40A-4944-819F-1B8D590AF0C0}" type="presOf" srcId="{E6898F19-5040-1045-A28C-224FB9AAC6BF}" destId="{D067923B-852C-9A43-8785-2C4B18DFB4A4}" srcOrd="0" destOrd="2" presId="urn:microsoft.com/office/officeart/2005/8/layout/radial2"/>
    <dgm:cxn modelId="{5588018A-A2A1-9644-9B24-021B7DB64CD8}" srcId="{ED3712E4-80F8-D240-AFF8-A238A76257DC}" destId="{EEA40EDA-BA53-FF43-AA7B-A320E4720D5A}" srcOrd="1" destOrd="0" parTransId="{41522D96-684B-204F-8853-CB8A12648F8F}" sibTransId="{8E5742E7-0F84-6E42-8F4E-8291051A04B6}"/>
    <dgm:cxn modelId="{3C5F908B-47D4-9E41-B295-CB485D70B7E9}" type="presOf" srcId="{A3397071-B206-CF48-BE19-D97170B9A838}" destId="{586AF6DF-4550-A74D-BB56-C3A3BDDEA9F2}" srcOrd="0" destOrd="2" presId="urn:microsoft.com/office/officeart/2005/8/layout/radial2"/>
    <dgm:cxn modelId="{7869688C-A0A2-FD48-8C61-63B576F5233B}" type="presOf" srcId="{0EEC2AD5-E713-3344-A429-F13A8D4E12FB}" destId="{DD6BBD40-C3F4-E14B-88A4-5E4FB7B925CD}" srcOrd="0" destOrd="0" presId="urn:microsoft.com/office/officeart/2005/8/layout/radial2"/>
    <dgm:cxn modelId="{ED09FD99-29A5-794A-B055-A35EDE5DC45F}" type="presOf" srcId="{1FB46F06-0733-5E49-A11D-A67ACB619FA6}" destId="{DEAFDF70-2BA1-2F44-A76F-73D9665AAD34}" srcOrd="0" destOrd="0" presId="urn:microsoft.com/office/officeart/2005/8/layout/radial2"/>
    <dgm:cxn modelId="{DA14109D-483F-A543-B911-981F04E1D9AF}" srcId="{8A7EDFE4-F99D-E64F-AE98-41C66DB13E9A}" destId="{84222232-9960-924A-90BE-183B14F140F0}" srcOrd="1" destOrd="0" parTransId="{DEB6D9E8-D120-1F49-B0F6-61FBE4F0664C}" sibTransId="{88BEEEEB-5A5A-1F47-AD74-DDC3214373BC}"/>
    <dgm:cxn modelId="{28A8E2A7-78FC-2345-8E7E-F824CCA9EAED}" type="presOf" srcId="{EEA40EDA-BA53-FF43-AA7B-A320E4720D5A}" destId="{677A6B7F-E0A4-0A40-8D40-908DDA2E300E}" srcOrd="0" destOrd="1" presId="urn:microsoft.com/office/officeart/2005/8/layout/radial2"/>
    <dgm:cxn modelId="{CDC007B0-0E91-814C-99B8-FD07C8594902}" type="presOf" srcId="{3B9C9919-1FA7-8B4E-A556-7C0DA722A7AD}" destId="{F466B6AA-A138-3742-99DE-58B83001F57F}" srcOrd="0" destOrd="0" presId="urn:microsoft.com/office/officeart/2005/8/layout/radial2"/>
    <dgm:cxn modelId="{05E623B1-8915-2D4A-BF50-B4DFD6E1A43F}" type="presOf" srcId="{8A7EDFE4-F99D-E64F-AE98-41C66DB13E9A}" destId="{21ACF500-7AAF-184D-899D-41955DD10C55}" srcOrd="0" destOrd="0" presId="urn:microsoft.com/office/officeart/2005/8/layout/radial2"/>
    <dgm:cxn modelId="{79AEA6C3-87DD-9A4E-8BF3-25FE91E6D2F0}" type="presOf" srcId="{9DF709B6-85C4-0F44-A666-EEA063317985}" destId="{D375489B-93AD-7949-8833-4AB4A45E1892}" srcOrd="0" destOrd="0" presId="urn:microsoft.com/office/officeart/2005/8/layout/radial2"/>
    <dgm:cxn modelId="{921ADDCF-E4C3-9242-ACD6-999E50BBA5F2}" type="presOf" srcId="{B17DDE3D-93C3-7B4A-9DBD-C3D48C70AC30}" destId="{586AF6DF-4550-A74D-BB56-C3A3BDDEA9F2}" srcOrd="0" destOrd="0" presId="urn:microsoft.com/office/officeart/2005/8/layout/radial2"/>
    <dgm:cxn modelId="{FE91F4E5-4CE2-5145-8193-F3C082B4E460}" srcId="{8A7EDFE4-F99D-E64F-AE98-41C66DB13E9A}" destId="{15A9ADF8-227A-0440-A94D-C7E6074ABA8A}" srcOrd="0" destOrd="0" parTransId="{B7A14E52-6FDA-1941-9907-6F64981363F9}" sibTransId="{BA06AC79-D48C-C942-AD64-71D7668A2A23}"/>
    <dgm:cxn modelId="{605152EF-1398-9F48-A22F-A3E9893F94CE}" srcId="{8A7EDFE4-F99D-E64F-AE98-41C66DB13E9A}" destId="{E6898F19-5040-1045-A28C-224FB9AAC6BF}" srcOrd="2" destOrd="0" parTransId="{E66F3C18-2EF2-3B44-AC18-07955EA3DD61}" sibTransId="{52F7D870-3362-9F4C-BEDF-29A86B1A70F4}"/>
    <dgm:cxn modelId="{4D54D2FA-0370-2849-84EA-AA090A21B007}" srcId="{3B9C9919-1FA7-8B4E-A556-7C0DA722A7AD}" destId="{B17DDE3D-93C3-7B4A-9DBD-C3D48C70AC30}" srcOrd="0" destOrd="0" parTransId="{13CC80FC-22F7-A248-A82C-094288F3AA2A}" sibTransId="{718E97D7-A814-F143-8FAD-28B690AD90D2}"/>
    <dgm:cxn modelId="{183E1397-0FB1-5D46-A45F-BD6E120A682B}" type="presParOf" srcId="{370FAD4F-E98E-4341-AC2B-26D419D312C4}" destId="{D97B97A1-7B2E-9348-B679-68BF2DC26005}" srcOrd="0" destOrd="0" presId="urn:microsoft.com/office/officeart/2005/8/layout/radial2"/>
    <dgm:cxn modelId="{AA7FE925-22F1-9C40-BE88-D88A4BFAB18D}" type="presParOf" srcId="{D97B97A1-7B2E-9348-B679-68BF2DC26005}" destId="{66E1DE12-E908-784A-A027-E092DD1AF6DD}" srcOrd="0" destOrd="0" presId="urn:microsoft.com/office/officeart/2005/8/layout/radial2"/>
    <dgm:cxn modelId="{0E2834C4-BBE0-6845-AAFE-55818EC26286}" type="presParOf" srcId="{66E1DE12-E908-784A-A027-E092DD1AF6DD}" destId="{B67A4C85-FAC0-2C4E-AE72-51A128A37A63}" srcOrd="0" destOrd="0" presId="urn:microsoft.com/office/officeart/2005/8/layout/radial2"/>
    <dgm:cxn modelId="{A565CFC0-AE4C-7548-9AF7-7F32ADE14A90}" type="presParOf" srcId="{66E1DE12-E908-784A-A027-E092DD1AF6DD}" destId="{CBAA15F7-7052-C64C-A73A-D8ADE9B06554}" srcOrd="1" destOrd="0" presId="urn:microsoft.com/office/officeart/2005/8/layout/radial2"/>
    <dgm:cxn modelId="{40062538-29E6-704D-BEAD-61CE58E7910D}" type="presParOf" srcId="{D97B97A1-7B2E-9348-B679-68BF2DC26005}" destId="{DEAFDF70-2BA1-2F44-A76F-73D9665AAD34}" srcOrd="1" destOrd="0" presId="urn:microsoft.com/office/officeart/2005/8/layout/radial2"/>
    <dgm:cxn modelId="{14C507A2-03FA-5245-8705-43D9E6C062EE}" type="presParOf" srcId="{D97B97A1-7B2E-9348-B679-68BF2DC26005}" destId="{F03EE4B2-5D0A-7943-B3D2-B8CCBFBF9ABE}" srcOrd="2" destOrd="0" presId="urn:microsoft.com/office/officeart/2005/8/layout/radial2"/>
    <dgm:cxn modelId="{2702E857-BEF8-AE42-9F86-53011ADCB315}" type="presParOf" srcId="{F03EE4B2-5D0A-7943-B3D2-B8CCBFBF9ABE}" destId="{F466B6AA-A138-3742-99DE-58B83001F57F}" srcOrd="0" destOrd="0" presId="urn:microsoft.com/office/officeart/2005/8/layout/radial2"/>
    <dgm:cxn modelId="{3AEE5159-FE85-A046-92E9-FBB2DCEE4BA0}" type="presParOf" srcId="{F03EE4B2-5D0A-7943-B3D2-B8CCBFBF9ABE}" destId="{586AF6DF-4550-A74D-BB56-C3A3BDDEA9F2}" srcOrd="1" destOrd="0" presId="urn:microsoft.com/office/officeart/2005/8/layout/radial2"/>
    <dgm:cxn modelId="{15937A8B-CDF0-2341-ADB5-85461EA811F3}" type="presParOf" srcId="{D97B97A1-7B2E-9348-B679-68BF2DC26005}" destId="{DD6BBD40-C3F4-E14B-88A4-5E4FB7B925CD}" srcOrd="3" destOrd="0" presId="urn:microsoft.com/office/officeart/2005/8/layout/radial2"/>
    <dgm:cxn modelId="{24C063FF-A4F8-9F43-BB07-BC27E3636E93}" type="presParOf" srcId="{D97B97A1-7B2E-9348-B679-68BF2DC26005}" destId="{06ADFAFD-01CC-BE40-AF05-D684312BEFD6}" srcOrd="4" destOrd="0" presId="urn:microsoft.com/office/officeart/2005/8/layout/radial2"/>
    <dgm:cxn modelId="{70632D61-6DE4-834A-96DA-7243F6A417DF}" type="presParOf" srcId="{06ADFAFD-01CC-BE40-AF05-D684312BEFD6}" destId="{8FBBEFDF-54B1-864F-8E96-0556126026B5}" srcOrd="0" destOrd="0" presId="urn:microsoft.com/office/officeart/2005/8/layout/radial2"/>
    <dgm:cxn modelId="{8AC2CD34-3F12-8D46-B988-7FC02A9021F1}" type="presParOf" srcId="{06ADFAFD-01CC-BE40-AF05-D684312BEFD6}" destId="{677A6B7F-E0A4-0A40-8D40-908DDA2E300E}" srcOrd="1" destOrd="0" presId="urn:microsoft.com/office/officeart/2005/8/layout/radial2"/>
    <dgm:cxn modelId="{0189464C-316F-2F4C-9EA9-A311C6AB86A0}" type="presParOf" srcId="{D97B97A1-7B2E-9348-B679-68BF2DC26005}" destId="{D375489B-93AD-7949-8833-4AB4A45E1892}" srcOrd="5" destOrd="0" presId="urn:microsoft.com/office/officeart/2005/8/layout/radial2"/>
    <dgm:cxn modelId="{E1E63ACB-832B-4F44-BBD9-051FB61F2C5D}" type="presParOf" srcId="{D97B97A1-7B2E-9348-B679-68BF2DC26005}" destId="{88F93E28-95C9-FA47-ABE3-C2B6CD98D47F}" srcOrd="6" destOrd="0" presId="urn:microsoft.com/office/officeart/2005/8/layout/radial2"/>
    <dgm:cxn modelId="{9179D9D1-0947-D142-96DE-F1806EACB862}" type="presParOf" srcId="{88F93E28-95C9-FA47-ABE3-C2B6CD98D47F}" destId="{21ACF500-7AAF-184D-899D-41955DD10C55}" srcOrd="0" destOrd="0" presId="urn:microsoft.com/office/officeart/2005/8/layout/radial2"/>
    <dgm:cxn modelId="{EECEB2CD-8BFA-6E46-A135-2AA9815EB83D}" type="presParOf" srcId="{88F93E28-95C9-FA47-ABE3-C2B6CD98D47F}" destId="{D067923B-852C-9A43-8785-2C4B18DFB4A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68FC38-6EF2-48A0-9E7D-AA87E7E86F8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C4FA973-B9DA-4B30-8D8B-694C89FE773E}">
      <dgm:prSet/>
      <dgm:spPr/>
      <dgm:t>
        <a:bodyPr/>
        <a:lstStyle/>
        <a:p>
          <a:r>
            <a:rPr lang="en-US"/>
            <a:t>Strengths </a:t>
          </a:r>
        </a:p>
      </dgm:t>
    </dgm:pt>
    <dgm:pt modelId="{D3A8CEDD-8082-4A5A-A733-549A5036ABCF}" type="parTrans" cxnId="{4311060E-36EC-49E6-A14B-35350340793F}">
      <dgm:prSet/>
      <dgm:spPr/>
      <dgm:t>
        <a:bodyPr/>
        <a:lstStyle/>
        <a:p>
          <a:endParaRPr lang="en-US"/>
        </a:p>
      </dgm:t>
    </dgm:pt>
    <dgm:pt modelId="{F03F4A43-C87A-42A7-B2E9-A10FE12973D3}" type="sibTrans" cxnId="{4311060E-36EC-49E6-A14B-35350340793F}">
      <dgm:prSet/>
      <dgm:spPr/>
      <dgm:t>
        <a:bodyPr/>
        <a:lstStyle/>
        <a:p>
          <a:endParaRPr lang="en-US"/>
        </a:p>
      </dgm:t>
    </dgm:pt>
    <dgm:pt modelId="{BA8C2FED-CF15-4D77-90A0-89795595326E}">
      <dgm:prSet/>
      <dgm:spPr/>
      <dgm:t>
        <a:bodyPr/>
        <a:lstStyle/>
        <a:p>
          <a:r>
            <a:rPr lang="en-US"/>
            <a:t>Limitations </a:t>
          </a:r>
        </a:p>
      </dgm:t>
    </dgm:pt>
    <dgm:pt modelId="{6C92B403-6FA3-45AC-B32A-BE45D60DB481}" type="parTrans" cxnId="{D3973DA4-96CF-4B04-80AB-F7A212FE0B92}">
      <dgm:prSet/>
      <dgm:spPr/>
      <dgm:t>
        <a:bodyPr/>
        <a:lstStyle/>
        <a:p>
          <a:endParaRPr lang="en-US"/>
        </a:p>
      </dgm:t>
    </dgm:pt>
    <dgm:pt modelId="{A60904DA-16E5-4892-8EFD-44F2DA8FFBA0}" type="sibTrans" cxnId="{D3973DA4-96CF-4B04-80AB-F7A212FE0B92}">
      <dgm:prSet/>
      <dgm:spPr/>
      <dgm:t>
        <a:bodyPr/>
        <a:lstStyle/>
        <a:p>
          <a:endParaRPr lang="en-US"/>
        </a:p>
      </dgm:t>
    </dgm:pt>
    <dgm:pt modelId="{7504B3F6-4B10-46DE-8041-6AAC0C663D35}">
      <dgm:prSet/>
      <dgm:spPr/>
      <dgm:t>
        <a:bodyPr/>
        <a:lstStyle/>
        <a:p>
          <a:r>
            <a:rPr lang="en-US"/>
            <a:t>Implications </a:t>
          </a:r>
        </a:p>
      </dgm:t>
    </dgm:pt>
    <dgm:pt modelId="{F69E5244-A433-49C7-8724-E3A33B467676}" type="parTrans" cxnId="{0BF1F8CB-DD12-4FEE-8B25-F496D1CDFD74}">
      <dgm:prSet/>
      <dgm:spPr/>
      <dgm:t>
        <a:bodyPr/>
        <a:lstStyle/>
        <a:p>
          <a:endParaRPr lang="en-US"/>
        </a:p>
      </dgm:t>
    </dgm:pt>
    <dgm:pt modelId="{A4808B2A-2186-41A7-A1F1-4168897EE2B1}" type="sibTrans" cxnId="{0BF1F8CB-DD12-4FEE-8B25-F496D1CDFD74}">
      <dgm:prSet/>
      <dgm:spPr/>
      <dgm:t>
        <a:bodyPr/>
        <a:lstStyle/>
        <a:p>
          <a:endParaRPr lang="en-US"/>
        </a:p>
      </dgm:t>
    </dgm:pt>
    <dgm:pt modelId="{6F8C092A-4591-47E4-9F8E-8333AFF8B520}" type="pres">
      <dgm:prSet presAssocID="{7368FC38-6EF2-48A0-9E7D-AA87E7E86F89}" presName="root" presStyleCnt="0">
        <dgm:presLayoutVars>
          <dgm:dir/>
          <dgm:resizeHandles val="exact"/>
        </dgm:presLayoutVars>
      </dgm:prSet>
      <dgm:spPr/>
    </dgm:pt>
    <dgm:pt modelId="{ECDE60A2-E49F-4825-A52D-5BAAAAB29F42}" type="pres">
      <dgm:prSet presAssocID="{6C4FA973-B9DA-4B30-8D8B-694C89FE773E}" presName="compNode" presStyleCnt="0"/>
      <dgm:spPr/>
    </dgm:pt>
    <dgm:pt modelId="{4E3C8FF6-7C15-41AA-AA3A-C1550D41B7B6}" type="pres">
      <dgm:prSet presAssocID="{6C4FA973-B9DA-4B30-8D8B-694C89FE77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53F7429E-34DE-4F1B-84F6-27221A9209B7}" type="pres">
      <dgm:prSet presAssocID="{6C4FA973-B9DA-4B30-8D8B-694C89FE773E}" presName="spaceRect" presStyleCnt="0"/>
      <dgm:spPr/>
    </dgm:pt>
    <dgm:pt modelId="{26202D4E-8405-4FB5-A494-F8C7253381DC}" type="pres">
      <dgm:prSet presAssocID="{6C4FA973-B9DA-4B30-8D8B-694C89FE773E}" presName="textRect" presStyleLbl="revTx" presStyleIdx="0" presStyleCnt="3">
        <dgm:presLayoutVars>
          <dgm:chMax val="1"/>
          <dgm:chPref val="1"/>
        </dgm:presLayoutVars>
      </dgm:prSet>
      <dgm:spPr/>
    </dgm:pt>
    <dgm:pt modelId="{9A0CABF4-EAB3-49C3-A4DA-56BF0B5121B1}" type="pres">
      <dgm:prSet presAssocID="{F03F4A43-C87A-42A7-B2E9-A10FE12973D3}" presName="sibTrans" presStyleCnt="0"/>
      <dgm:spPr/>
    </dgm:pt>
    <dgm:pt modelId="{A6F2B32B-F7C8-4DB7-812C-1999D2C78D84}" type="pres">
      <dgm:prSet presAssocID="{BA8C2FED-CF15-4D77-90A0-89795595326E}" presName="compNode" presStyleCnt="0"/>
      <dgm:spPr/>
    </dgm:pt>
    <dgm:pt modelId="{B16591E1-BC9F-4169-BD84-EBDD4A81EBFA}" type="pres">
      <dgm:prSet presAssocID="{BA8C2FED-CF15-4D77-90A0-8979559532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7E8758C-5254-4F1B-8BAB-97B9EB3631E8}" type="pres">
      <dgm:prSet presAssocID="{BA8C2FED-CF15-4D77-90A0-89795595326E}" presName="spaceRect" presStyleCnt="0"/>
      <dgm:spPr/>
    </dgm:pt>
    <dgm:pt modelId="{23D2DAE4-97CA-4468-9CE4-3768092D7D04}" type="pres">
      <dgm:prSet presAssocID="{BA8C2FED-CF15-4D77-90A0-89795595326E}" presName="textRect" presStyleLbl="revTx" presStyleIdx="1" presStyleCnt="3">
        <dgm:presLayoutVars>
          <dgm:chMax val="1"/>
          <dgm:chPref val="1"/>
        </dgm:presLayoutVars>
      </dgm:prSet>
      <dgm:spPr/>
    </dgm:pt>
    <dgm:pt modelId="{0B1E8349-DD66-4DD2-BB17-1EF4FFFAB2B0}" type="pres">
      <dgm:prSet presAssocID="{A60904DA-16E5-4892-8EFD-44F2DA8FFBA0}" presName="sibTrans" presStyleCnt="0"/>
      <dgm:spPr/>
    </dgm:pt>
    <dgm:pt modelId="{F4E83960-1A16-43A9-897E-AE3A1166D378}" type="pres">
      <dgm:prSet presAssocID="{7504B3F6-4B10-46DE-8041-6AAC0C663D35}" presName="compNode" presStyleCnt="0"/>
      <dgm:spPr/>
    </dgm:pt>
    <dgm:pt modelId="{439EB02C-E91D-489D-B160-D9DBD15126CF}" type="pres">
      <dgm:prSet presAssocID="{7504B3F6-4B10-46DE-8041-6AAC0C663D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58104E-408C-4D40-B6E7-DFB63AECA83A}" type="pres">
      <dgm:prSet presAssocID="{7504B3F6-4B10-46DE-8041-6AAC0C663D35}" presName="spaceRect" presStyleCnt="0"/>
      <dgm:spPr/>
    </dgm:pt>
    <dgm:pt modelId="{E3049CE8-8F80-4D32-9CE6-62E5C9296BA2}" type="pres">
      <dgm:prSet presAssocID="{7504B3F6-4B10-46DE-8041-6AAC0C663D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311060E-36EC-49E6-A14B-35350340793F}" srcId="{7368FC38-6EF2-48A0-9E7D-AA87E7E86F89}" destId="{6C4FA973-B9DA-4B30-8D8B-694C89FE773E}" srcOrd="0" destOrd="0" parTransId="{D3A8CEDD-8082-4A5A-A733-549A5036ABCF}" sibTransId="{F03F4A43-C87A-42A7-B2E9-A10FE12973D3}"/>
    <dgm:cxn modelId="{042B7838-F62F-4126-9943-8C5C54649E5D}" type="presOf" srcId="{6C4FA973-B9DA-4B30-8D8B-694C89FE773E}" destId="{26202D4E-8405-4FB5-A494-F8C7253381DC}" srcOrd="0" destOrd="0" presId="urn:microsoft.com/office/officeart/2018/2/layout/IconLabelList"/>
    <dgm:cxn modelId="{32BD0265-6238-48D9-8523-8925C9607F78}" type="presOf" srcId="{BA8C2FED-CF15-4D77-90A0-89795595326E}" destId="{23D2DAE4-97CA-4468-9CE4-3768092D7D04}" srcOrd="0" destOrd="0" presId="urn:microsoft.com/office/officeart/2018/2/layout/IconLabelList"/>
    <dgm:cxn modelId="{D3973DA4-96CF-4B04-80AB-F7A212FE0B92}" srcId="{7368FC38-6EF2-48A0-9E7D-AA87E7E86F89}" destId="{BA8C2FED-CF15-4D77-90A0-89795595326E}" srcOrd="1" destOrd="0" parTransId="{6C92B403-6FA3-45AC-B32A-BE45D60DB481}" sibTransId="{A60904DA-16E5-4892-8EFD-44F2DA8FFBA0}"/>
    <dgm:cxn modelId="{6424DDAE-3E03-408F-B651-86027335CE15}" type="presOf" srcId="{7368FC38-6EF2-48A0-9E7D-AA87E7E86F89}" destId="{6F8C092A-4591-47E4-9F8E-8333AFF8B520}" srcOrd="0" destOrd="0" presId="urn:microsoft.com/office/officeart/2018/2/layout/IconLabelList"/>
    <dgm:cxn modelId="{777E49B6-E296-4A42-95EC-AF00499E0356}" type="presOf" srcId="{7504B3F6-4B10-46DE-8041-6AAC0C663D35}" destId="{E3049CE8-8F80-4D32-9CE6-62E5C9296BA2}" srcOrd="0" destOrd="0" presId="urn:microsoft.com/office/officeart/2018/2/layout/IconLabelList"/>
    <dgm:cxn modelId="{0BF1F8CB-DD12-4FEE-8B25-F496D1CDFD74}" srcId="{7368FC38-6EF2-48A0-9E7D-AA87E7E86F89}" destId="{7504B3F6-4B10-46DE-8041-6AAC0C663D35}" srcOrd="2" destOrd="0" parTransId="{F69E5244-A433-49C7-8724-E3A33B467676}" sibTransId="{A4808B2A-2186-41A7-A1F1-4168897EE2B1}"/>
    <dgm:cxn modelId="{AD75F091-4F77-4DDD-8899-121FF4F8C330}" type="presParOf" srcId="{6F8C092A-4591-47E4-9F8E-8333AFF8B520}" destId="{ECDE60A2-E49F-4825-A52D-5BAAAAB29F42}" srcOrd="0" destOrd="0" presId="urn:microsoft.com/office/officeart/2018/2/layout/IconLabelList"/>
    <dgm:cxn modelId="{D78C16C8-318B-4A9C-B2B3-A1BBADD6B11F}" type="presParOf" srcId="{ECDE60A2-E49F-4825-A52D-5BAAAAB29F42}" destId="{4E3C8FF6-7C15-41AA-AA3A-C1550D41B7B6}" srcOrd="0" destOrd="0" presId="urn:microsoft.com/office/officeart/2018/2/layout/IconLabelList"/>
    <dgm:cxn modelId="{30205FA5-1ADA-462F-9415-355583AF8303}" type="presParOf" srcId="{ECDE60A2-E49F-4825-A52D-5BAAAAB29F42}" destId="{53F7429E-34DE-4F1B-84F6-27221A9209B7}" srcOrd="1" destOrd="0" presId="urn:microsoft.com/office/officeart/2018/2/layout/IconLabelList"/>
    <dgm:cxn modelId="{FF761998-1CB0-4397-A0B4-0BC964DB55BD}" type="presParOf" srcId="{ECDE60A2-E49F-4825-A52D-5BAAAAB29F42}" destId="{26202D4E-8405-4FB5-A494-F8C7253381DC}" srcOrd="2" destOrd="0" presId="urn:microsoft.com/office/officeart/2018/2/layout/IconLabelList"/>
    <dgm:cxn modelId="{FD2FC0EB-5317-454C-A3D3-415B3D5C3DDA}" type="presParOf" srcId="{6F8C092A-4591-47E4-9F8E-8333AFF8B520}" destId="{9A0CABF4-EAB3-49C3-A4DA-56BF0B5121B1}" srcOrd="1" destOrd="0" presId="urn:microsoft.com/office/officeart/2018/2/layout/IconLabelList"/>
    <dgm:cxn modelId="{1B9A490E-15C8-4B46-BFB3-3C3050F3B962}" type="presParOf" srcId="{6F8C092A-4591-47E4-9F8E-8333AFF8B520}" destId="{A6F2B32B-F7C8-4DB7-812C-1999D2C78D84}" srcOrd="2" destOrd="0" presId="urn:microsoft.com/office/officeart/2018/2/layout/IconLabelList"/>
    <dgm:cxn modelId="{A9FD0EE1-D482-4939-84D5-8F7CD4C24524}" type="presParOf" srcId="{A6F2B32B-F7C8-4DB7-812C-1999D2C78D84}" destId="{B16591E1-BC9F-4169-BD84-EBDD4A81EBFA}" srcOrd="0" destOrd="0" presId="urn:microsoft.com/office/officeart/2018/2/layout/IconLabelList"/>
    <dgm:cxn modelId="{0EFE86EE-7EC3-4D20-B498-F60DA78CF22A}" type="presParOf" srcId="{A6F2B32B-F7C8-4DB7-812C-1999D2C78D84}" destId="{47E8758C-5254-4F1B-8BAB-97B9EB3631E8}" srcOrd="1" destOrd="0" presId="urn:microsoft.com/office/officeart/2018/2/layout/IconLabelList"/>
    <dgm:cxn modelId="{E3D8DC84-C6DD-4C84-9D67-2F2E6CAE78B6}" type="presParOf" srcId="{A6F2B32B-F7C8-4DB7-812C-1999D2C78D84}" destId="{23D2DAE4-97CA-4468-9CE4-3768092D7D04}" srcOrd="2" destOrd="0" presId="urn:microsoft.com/office/officeart/2018/2/layout/IconLabelList"/>
    <dgm:cxn modelId="{7B8DF9B3-44B3-43EB-94FD-CF55DBD39C2D}" type="presParOf" srcId="{6F8C092A-4591-47E4-9F8E-8333AFF8B520}" destId="{0B1E8349-DD66-4DD2-BB17-1EF4FFFAB2B0}" srcOrd="3" destOrd="0" presId="urn:microsoft.com/office/officeart/2018/2/layout/IconLabelList"/>
    <dgm:cxn modelId="{CDEF7031-8823-4894-8ECB-02BD560FD8C4}" type="presParOf" srcId="{6F8C092A-4591-47E4-9F8E-8333AFF8B520}" destId="{F4E83960-1A16-43A9-897E-AE3A1166D378}" srcOrd="4" destOrd="0" presId="urn:microsoft.com/office/officeart/2018/2/layout/IconLabelList"/>
    <dgm:cxn modelId="{45358008-4031-443F-B283-1BE03C263609}" type="presParOf" srcId="{F4E83960-1A16-43A9-897E-AE3A1166D378}" destId="{439EB02C-E91D-489D-B160-D9DBD15126CF}" srcOrd="0" destOrd="0" presId="urn:microsoft.com/office/officeart/2018/2/layout/IconLabelList"/>
    <dgm:cxn modelId="{F0EC570F-F9D9-4DF2-BA4A-A87CE9A01255}" type="presParOf" srcId="{F4E83960-1A16-43A9-897E-AE3A1166D378}" destId="{A958104E-408C-4D40-B6E7-DFB63AECA83A}" srcOrd="1" destOrd="0" presId="urn:microsoft.com/office/officeart/2018/2/layout/IconLabelList"/>
    <dgm:cxn modelId="{1BD11A55-B177-4F50-8CBC-CB73551FA3D7}" type="presParOf" srcId="{F4E83960-1A16-43A9-897E-AE3A1166D378}" destId="{E3049CE8-8F80-4D32-9CE6-62E5C9296B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5489B-93AD-7949-8833-4AB4A45E1892}">
      <dsp:nvSpPr>
        <dsp:cNvPr id="0" name=""/>
        <dsp:cNvSpPr/>
      </dsp:nvSpPr>
      <dsp:spPr>
        <a:xfrm rot="2563277">
          <a:off x="4060712" y="3056513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BBD40-C3F4-E14B-88A4-5E4FB7B925CD}">
      <dsp:nvSpPr>
        <dsp:cNvPr id="0" name=""/>
        <dsp:cNvSpPr/>
      </dsp:nvSpPr>
      <dsp:spPr>
        <a:xfrm>
          <a:off x="4147727" y="2157761"/>
          <a:ext cx="72509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25092" y="1790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FDF70-2BA1-2F44-A76F-73D9665AAD34}">
      <dsp:nvSpPr>
        <dsp:cNvPr id="0" name=""/>
        <dsp:cNvSpPr/>
      </dsp:nvSpPr>
      <dsp:spPr>
        <a:xfrm rot="19036723">
          <a:off x="4060712" y="1259008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A15F7-7052-C64C-A73A-D8ADE9B06554}">
      <dsp:nvSpPr>
        <dsp:cNvPr id="0" name=""/>
        <dsp:cNvSpPr/>
      </dsp:nvSpPr>
      <dsp:spPr>
        <a:xfrm>
          <a:off x="2369240" y="1129500"/>
          <a:ext cx="2092337" cy="20923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6B6AA-A138-3742-99DE-58B83001F57F}">
      <dsp:nvSpPr>
        <dsp:cNvPr id="0" name=""/>
        <dsp:cNvSpPr/>
      </dsp:nvSpPr>
      <dsp:spPr>
        <a:xfrm>
          <a:off x="4463024" y="877"/>
          <a:ext cx="1255402" cy="125540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Structured</a:t>
          </a:r>
          <a:r>
            <a:rPr lang="en-GB" sz="1500" kern="1200" dirty="0"/>
            <a:t> </a:t>
          </a:r>
        </a:p>
      </dsp:txBody>
      <dsp:txXfrm>
        <a:off x="4646873" y="184726"/>
        <a:ext cx="887704" cy="887704"/>
      </dsp:txXfrm>
    </dsp:sp>
    <dsp:sp modelId="{586AF6DF-4550-A74D-BB56-C3A3BDDEA9F2}">
      <dsp:nvSpPr>
        <dsp:cNvPr id="0" name=""/>
        <dsp:cNvSpPr/>
      </dsp:nvSpPr>
      <dsp:spPr>
        <a:xfrm>
          <a:off x="5843967" y="87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Ethnicity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Diagnosis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 err="1"/>
            <a:t>HoNOS</a:t>
          </a:r>
          <a:endParaRPr lang="en-GB" sz="1800" kern="1200" dirty="0"/>
        </a:p>
      </dsp:txBody>
      <dsp:txXfrm>
        <a:off x="5843967" y="877"/>
        <a:ext cx="1883103" cy="1255402"/>
      </dsp:txXfrm>
    </dsp:sp>
    <dsp:sp modelId="{8FBBEFDF-54B1-864F-8E96-0556126026B5}">
      <dsp:nvSpPr>
        <dsp:cNvPr id="0" name=""/>
        <dsp:cNvSpPr/>
      </dsp:nvSpPr>
      <dsp:spPr>
        <a:xfrm>
          <a:off x="4872819" y="1547967"/>
          <a:ext cx="1262997" cy="125540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Free-text</a:t>
          </a:r>
        </a:p>
      </dsp:txBody>
      <dsp:txXfrm>
        <a:off x="5057781" y="1731816"/>
        <a:ext cx="893073" cy="887704"/>
      </dsp:txXfrm>
    </dsp:sp>
    <dsp:sp modelId="{677A6B7F-E0A4-0A40-8D40-908DDA2E300E}">
      <dsp:nvSpPr>
        <dsp:cNvPr id="0" name=""/>
        <dsp:cNvSpPr/>
      </dsp:nvSpPr>
      <dsp:spPr>
        <a:xfrm>
          <a:off x="6251863" y="1547967"/>
          <a:ext cx="1894496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Inpatient progress notes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Clinical summaries</a:t>
          </a:r>
        </a:p>
      </dsp:txBody>
      <dsp:txXfrm>
        <a:off x="6251863" y="1547967"/>
        <a:ext cx="1894496" cy="1255402"/>
      </dsp:txXfrm>
    </dsp:sp>
    <dsp:sp modelId="{21ACF500-7AAF-184D-899D-41955DD10C55}">
      <dsp:nvSpPr>
        <dsp:cNvPr id="0" name=""/>
        <dsp:cNvSpPr/>
      </dsp:nvSpPr>
      <dsp:spPr>
        <a:xfrm>
          <a:off x="4463024" y="3095057"/>
          <a:ext cx="1255402" cy="125540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NLP</a:t>
          </a:r>
        </a:p>
      </dsp:txBody>
      <dsp:txXfrm>
        <a:off x="4646873" y="3278906"/>
        <a:ext cx="887704" cy="887704"/>
      </dsp:txXfrm>
    </dsp:sp>
    <dsp:sp modelId="{D067923B-852C-9A43-8785-2C4B18DFB4A4}">
      <dsp:nvSpPr>
        <dsp:cNvPr id="0" name=""/>
        <dsp:cNvSpPr/>
      </dsp:nvSpPr>
      <dsp:spPr>
        <a:xfrm>
          <a:off x="5843967" y="309505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Smoking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Antipsychotic medication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Psychotherapy </a:t>
          </a:r>
        </a:p>
      </dsp:txBody>
      <dsp:txXfrm>
        <a:off x="5843967" y="3095057"/>
        <a:ext cx="1883103" cy="1255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C8FF6-7C15-41AA-AA3A-C1550D41B7B6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02D4E-8405-4FB5-A494-F8C7253381D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Strengths </a:t>
          </a:r>
        </a:p>
      </dsp:txBody>
      <dsp:txXfrm>
        <a:off x="59990" y="2654049"/>
        <a:ext cx="3226223" cy="720000"/>
      </dsp:txXfrm>
    </dsp:sp>
    <dsp:sp modelId="{B16591E1-BC9F-4169-BD84-EBDD4A81EBF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2DAE4-97CA-4468-9CE4-3768092D7D04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Limitations </a:t>
          </a:r>
        </a:p>
      </dsp:txBody>
      <dsp:txXfrm>
        <a:off x="3850802" y="2654049"/>
        <a:ext cx="3226223" cy="720000"/>
      </dsp:txXfrm>
    </dsp:sp>
    <dsp:sp modelId="{439EB02C-E91D-489D-B160-D9DBD15126C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49CE8-8F80-4D32-9CE6-62E5C9296BA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Implications 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2E2A-8EBA-2E49-9A03-55C0D3123DCE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4C8CE-F54D-784E-8F4A-A7749029E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D7CD331-1859-0348-9C93-EAA66C306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DD3DE3-D079-3D4F-9BE6-AB6B9BFAF142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DE8550C4-388F-004F-B78C-0379DD73AB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C11B54AC-40D3-AE49-8779-4FA21FA96A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CD10BF8-6EA9-4C44-96AA-4010506E047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9E47A2A-B3FD-9944-92B7-9B7EABD4D4D5}" type="slidenum">
              <a:rPr lang="en-GB" altLang="en-US" sz="1200">
                <a:latin typeface="Arial" panose="020B0604020202020204" pitchFamily="34" charset="0"/>
              </a:rPr>
              <a:pPr algn="r" eaLnBrk="1" hangingPunct="1"/>
              <a:t>2</a:t>
            </a:fld>
            <a:endParaRPr lang="en-GB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32F5-0BB0-D542-9AAC-FDE02AF3C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690DE-47A0-3846-9D9E-95280D3AA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70EF-C81F-644B-9A83-14781887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FBD-A46A-B149-A59F-C8A930345B4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CEE9D-952E-5541-88AC-19B3B3E5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5C9B-404C-DE4E-BCF7-43F7929B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64FA-B9BB-7C4E-B5A2-18BEF261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0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F1EA-467F-0E4A-BA0B-FE87D13D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2C249-8598-7F44-8908-74E7391AB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3096D-B93F-2747-909B-18B7F0DC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FBD-A46A-B149-A59F-C8A930345B4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9EE4-0731-6C49-9EDA-1FC7A68F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2DBC-47B4-2B41-A7BA-5EFC4D10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64FA-B9BB-7C4E-B5A2-18BEF261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9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73883-74E2-DF49-B2E1-BC89B26BD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EF5A0-D998-5C4C-990F-66C6520EC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EC88-683C-294B-9C58-F810B5CA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FBD-A46A-B149-A59F-C8A930345B4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48B7-6268-0E46-A593-E8EED9E6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DE72-52A9-B844-AD22-AE6531E2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64FA-B9BB-7C4E-B5A2-18BEF261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9BB8-D62E-814C-B09B-8FB76B0C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7562-CFAB-3F4A-9FAB-90D29B0E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55E9D-6946-6A4C-86A3-BB353B63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FBD-A46A-B149-A59F-C8A930345B4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C072-B084-A744-AD2B-79D7AD81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3317-D048-4C46-A18F-1257BBB7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64FA-B9BB-7C4E-B5A2-18BEF261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4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9B48-BFBF-E14A-A27E-E48E7B6E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F173E-FEA1-DA49-9C17-5DC03216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6627-A566-3044-B697-221C08F3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FBD-A46A-B149-A59F-C8A930345B4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1335-C1A9-7348-98D6-9F8C56AB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7426-77EA-FD4F-8D68-1EF2C1D6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64FA-B9BB-7C4E-B5A2-18BEF261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04B3-74E1-5D43-9ABB-0C2DCDF5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338E-75E2-4247-AE5A-937374EC8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89D81-C4AC-F14C-BF81-9CBBDEF6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9BCAB-AF20-4349-80BB-0620E9E3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FBD-A46A-B149-A59F-C8A930345B4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C2549-A38D-814A-8641-50A1DFA1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DD632-372B-0E4A-B4A6-035C52E2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64FA-B9BB-7C4E-B5A2-18BEF261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9DAA-468F-474E-B44B-4BF1067E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F1743-64BB-F344-AEA8-F658DF49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3E8CE-6661-664B-871E-156E4E837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4B8F4-3399-6446-B186-04625E046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06100-AF7B-CD40-8D5D-EF43A0B89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FB4C2-686C-694E-A3D4-AD4A3A3C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FBD-A46A-B149-A59F-C8A930345B4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1F421-0DFA-854A-831C-B1829E56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5FA02-F6FE-434C-871B-6405A357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64FA-B9BB-7C4E-B5A2-18BEF261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59ED-8557-4749-9823-A551C8F2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546F3-4312-7545-840D-0CE8E196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FBD-A46A-B149-A59F-C8A930345B4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84BB1-A2E6-A442-B985-2A7D57BE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4E0FC-9AF2-874A-AF9A-22252211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64FA-B9BB-7C4E-B5A2-18BEF261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0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C625E-5C02-BF44-B7E1-5EF0AED2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FBD-A46A-B149-A59F-C8A930345B4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3646D-E381-4A42-9233-310E3F0B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DC06F-FB55-C446-A313-76A8690C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64FA-B9BB-7C4E-B5A2-18BEF261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1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FA-DA5E-2B4C-9A77-1D561B28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07E7-0BFE-D648-9B0F-2260E33C1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D0FE8-9B62-774B-B200-BBF49BA7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61EB6-5853-6B45-822A-77B8C3F6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FBD-A46A-B149-A59F-C8A930345B4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73595-D118-2C4A-ACA5-F4D35481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CDA55-BC44-D34F-83FF-3C4D3FB8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64FA-B9BB-7C4E-B5A2-18BEF261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4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9C48-5ACF-F948-8F1C-038CBAD3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E2225-87E5-C24C-88C1-C81DE6D10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1AF61-8874-BC48-8CAB-F68FCE30C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9528F-9678-0947-81F6-C6119328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9FBD-A46A-B149-A59F-C8A930345B4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7E24D-FEC1-FB42-A4A5-BD7DDF0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354F0-6935-144D-A154-9A8B06D3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64FA-B9BB-7C4E-B5A2-18BEF261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5E659-2BBE-064C-961C-6E95EBBC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B12F-CB2F-E848-ADC3-D2654CEB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A2FB-69A2-7946-982D-8AAD5277D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9FBD-A46A-B149-A59F-C8A930345B4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0BF3F-B462-3848-BE37-50ACC8B07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FC3A0-AA59-C34A-83EA-3B225FD29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64FA-B9BB-7C4E-B5A2-18BEF261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6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iouliana.kadra@kcl.ac.u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udsleybrc.nihr.ac.uk/facilities/clinical-record-interactive-search-cris/cris-natural-language-processing/" TargetMode="External"/><Relationship Id="rId2" Type="http://schemas.openxmlformats.org/officeDocument/2006/relationships/hyperlink" Target="https://www.slam.nhs.uk/quality-and-research/clinical-record-interactive-search-cri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46BD-32BD-A748-AD35-14140DCF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3343"/>
            <a:ext cx="9144000" cy="2387600"/>
          </a:xfrm>
        </p:spPr>
        <p:txBody>
          <a:bodyPr/>
          <a:lstStyle/>
          <a:p>
            <a:r>
              <a:rPr lang="en-US" b="1" dirty="0"/>
              <a:t>Clinical Records Interactive Search (CRIS)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148F5-1459-2A4C-9F1E-FB7BBC9AF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6747"/>
            <a:ext cx="9144000" cy="1655762"/>
          </a:xfrm>
        </p:spPr>
        <p:txBody>
          <a:bodyPr/>
          <a:lstStyle/>
          <a:p>
            <a:r>
              <a:rPr lang="en-US" dirty="0"/>
              <a:t>Dr </a:t>
            </a:r>
            <a:r>
              <a:rPr lang="en-US" dirty="0" err="1"/>
              <a:t>Giouliana</a:t>
            </a:r>
            <a:r>
              <a:rPr lang="en-US" dirty="0"/>
              <a:t> </a:t>
            </a:r>
            <a:r>
              <a:rPr lang="en-US" dirty="0" err="1"/>
              <a:t>Kadra-Scalzo</a:t>
            </a:r>
            <a:r>
              <a:rPr lang="en-US" dirty="0"/>
              <a:t>, </a:t>
            </a:r>
            <a:r>
              <a:rPr lang="en-US" dirty="0" err="1"/>
              <a:t>IoPPN</a:t>
            </a:r>
            <a:r>
              <a:rPr lang="en-US" dirty="0"/>
              <a:t>, King’s College London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FDC07-AE66-AC4A-8ECB-50E29A5E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5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9DE9-480E-9046-8F05-4475A590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Background</a:t>
            </a:r>
            <a:r>
              <a:rPr lang="en-US" sz="32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581B-AECE-964C-9358-3FC5A8E0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with mental illness are more likely to experience violent victimisation compared to the general population- </a:t>
            </a:r>
            <a:r>
              <a:rPr lang="uz-Cyrl-UZ" dirty="0"/>
              <a:t>15–45% of </a:t>
            </a:r>
            <a:r>
              <a:rPr lang="en-GB" dirty="0"/>
              <a:t>female </a:t>
            </a:r>
            <a:r>
              <a:rPr lang="uz-Cyrl-UZ" dirty="0"/>
              <a:t>patients report experiences of victimization in the past year, and 40–90% reporting lifetime victimization</a:t>
            </a:r>
            <a:r>
              <a:rPr lang="en-GB" dirty="0"/>
              <a:t>. </a:t>
            </a:r>
            <a:r>
              <a:rPr lang="uz-Cyrl-UZ" dirty="0"/>
              <a:t> </a:t>
            </a:r>
            <a:endParaRPr lang="en-GB" dirty="0"/>
          </a:p>
          <a:p>
            <a:pPr marL="0" indent="0">
              <a:buNone/>
            </a:pPr>
            <a:endParaRPr lang="en-GB" dirty="0">
              <a:effectLst/>
            </a:endParaRPr>
          </a:p>
          <a:p>
            <a:r>
              <a:rPr lang="en-GB" dirty="0"/>
              <a:t>Similar patterns have been observed for domestic violence, sexual violence, violence perpetration, and witnessing violence.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Potential for electronic health records kept by mental health services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85E50-9BB2-EE40-A383-B6C13F72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04875" cy="7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6CD8-AB23-3448-BB2A-F4A2C466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Method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3A028CD-865B-8641-B4D5-4EE74A2D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01" y="1837748"/>
            <a:ext cx="9757512" cy="4988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932340-5965-9942-87F7-7F92EF0AAE15}"/>
              </a:ext>
            </a:extLst>
          </p:cNvPr>
          <p:cNvSpPr txBox="1"/>
          <p:nvPr/>
        </p:nvSpPr>
        <p:spPr>
          <a:xfrm>
            <a:off x="564725" y="1837748"/>
            <a:ext cx="1182029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z-Cyrl-UZ" sz="1200" dirty="0"/>
              <a:t>Keywords</a:t>
            </a:r>
            <a:endParaRPr lang="en-GB" sz="1200" dirty="0"/>
          </a:p>
          <a:p>
            <a:r>
              <a:rPr lang="uz-Cyrl-UZ" sz="1200" b="1" dirty="0"/>
              <a:t>Nouns</a:t>
            </a:r>
            <a:endParaRPr lang="en-GB" sz="1200" dirty="0"/>
          </a:p>
          <a:p>
            <a:r>
              <a:rPr lang="uz-Cyrl-UZ" sz="1200" dirty="0"/>
              <a:t>% abus%</a:t>
            </a:r>
            <a:endParaRPr lang="en-GB" sz="1200" dirty="0"/>
          </a:p>
          <a:p>
            <a:r>
              <a:rPr lang="uz-Cyrl-UZ" sz="1200" dirty="0"/>
              <a:t>% attack%</a:t>
            </a:r>
            <a:endParaRPr lang="en-GB" sz="1200" dirty="0"/>
          </a:p>
          <a:p>
            <a:r>
              <a:rPr lang="uz-Cyrl-UZ" sz="1200" dirty="0"/>
              <a:t>% beat%</a:t>
            </a:r>
            <a:endParaRPr lang="en-GB" sz="1200" dirty="0"/>
          </a:p>
          <a:p>
            <a:r>
              <a:rPr lang="uz-Cyrl-UZ" sz="1200" dirty="0"/>
              <a:t>% violenc%</a:t>
            </a:r>
            <a:endParaRPr lang="en-GB" sz="1200" dirty="0"/>
          </a:p>
          <a:p>
            <a:r>
              <a:rPr lang="uz-Cyrl-UZ" sz="1200" dirty="0"/>
              <a:t>% hit%</a:t>
            </a:r>
            <a:endParaRPr lang="en-GB" sz="1200" dirty="0"/>
          </a:p>
          <a:p>
            <a:r>
              <a:rPr lang="uz-Cyrl-UZ" sz="1200" dirty="0"/>
              <a:t>% rape%</a:t>
            </a:r>
            <a:endParaRPr lang="en-GB" sz="1200" dirty="0"/>
          </a:p>
          <a:p>
            <a:r>
              <a:rPr lang="uz-Cyrl-UZ" sz="1200" dirty="0"/>
              <a:t>% assault%</a:t>
            </a:r>
            <a:endParaRPr lang="en-GB" sz="1200" dirty="0"/>
          </a:p>
          <a:p>
            <a:r>
              <a:rPr lang="uz-Cyrl-UZ" sz="1200" b="1" dirty="0"/>
              <a:t> </a:t>
            </a:r>
            <a:endParaRPr lang="en-GB" sz="1200" dirty="0"/>
          </a:p>
          <a:p>
            <a:r>
              <a:rPr lang="uz-Cyrl-UZ" sz="1200" b="1" dirty="0"/>
              <a:t>Verbs:</a:t>
            </a:r>
            <a:endParaRPr lang="en-GB" sz="1200" dirty="0"/>
          </a:p>
          <a:p>
            <a:r>
              <a:rPr lang="uz-Cyrl-UZ" sz="1200" dirty="0"/>
              <a:t>% fight%</a:t>
            </a:r>
            <a:endParaRPr lang="en-GB" sz="1200" dirty="0"/>
          </a:p>
          <a:p>
            <a:r>
              <a:rPr lang="uz-Cyrl-UZ" sz="1200" dirty="0"/>
              <a:t>% fought%</a:t>
            </a:r>
            <a:endParaRPr lang="en-GB" sz="1200" dirty="0"/>
          </a:p>
          <a:p>
            <a:r>
              <a:rPr lang="uz-Cyrl-UZ" sz="1200" dirty="0"/>
              <a:t>% slap%</a:t>
            </a:r>
            <a:endParaRPr lang="en-GB" sz="1200" dirty="0"/>
          </a:p>
          <a:p>
            <a:r>
              <a:rPr lang="uz-Cyrl-UZ" sz="1200" dirty="0"/>
              <a:t>% chok%</a:t>
            </a:r>
            <a:endParaRPr lang="en-GB" sz="1200" dirty="0"/>
          </a:p>
          <a:p>
            <a:r>
              <a:rPr lang="uz-Cyrl-UZ" sz="1200" dirty="0"/>
              <a:t>% push%</a:t>
            </a:r>
            <a:endParaRPr lang="en-GB" sz="1200" dirty="0"/>
          </a:p>
          <a:p>
            <a:r>
              <a:rPr lang="uz-Cyrl-UZ" sz="1200" dirty="0"/>
              <a:t>% punch%</a:t>
            </a:r>
            <a:endParaRPr lang="en-GB" sz="1200" dirty="0"/>
          </a:p>
          <a:p>
            <a:r>
              <a:rPr lang="uz-Cyrl-UZ" sz="1200" dirty="0"/>
              <a:t>% strangul%</a:t>
            </a:r>
            <a:endParaRPr lang="en-GB" sz="1200" dirty="0"/>
          </a:p>
          <a:p>
            <a:r>
              <a:rPr lang="uz-Cyrl-UZ" sz="1200" dirty="0"/>
              <a:t>% strangl%</a:t>
            </a:r>
            <a:endParaRPr lang="en-GB" sz="1200" dirty="0"/>
          </a:p>
          <a:p>
            <a:r>
              <a:rPr lang="uz-Cyrl-UZ" sz="1200" dirty="0"/>
              <a:t>% threw%</a:t>
            </a:r>
            <a:endParaRPr lang="en-GB" sz="1200" dirty="0"/>
          </a:p>
          <a:p>
            <a:r>
              <a:rPr lang="uz-Cyrl-UZ" sz="1200" dirty="0"/>
              <a:t>% struck%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3A0CC-2AB0-BE46-9F69-EADD1C07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F40E72-35A9-1C45-99A6-B2E849E72AA5}"/>
              </a:ext>
            </a:extLst>
          </p:cNvPr>
          <p:cNvSpPr txBox="1"/>
          <p:nvPr/>
        </p:nvSpPr>
        <p:spPr>
          <a:xfrm>
            <a:off x="2244584" y="1514582"/>
            <a:ext cx="782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1. The p</a:t>
            </a:r>
            <a:r>
              <a:rPr lang="en-GB" b="1" dirty="0"/>
              <a:t>rocess of annotation, development and evaluation of NLP models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9D16-A603-6649-8669-6EFB09DF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3" y="6187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Method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04177F-64B8-8843-93F7-C49DBF6CA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799423"/>
              </p:ext>
            </p:extLst>
          </p:nvPr>
        </p:nvGraphicFramePr>
        <p:xfrm>
          <a:off x="716466" y="2265715"/>
          <a:ext cx="10515599" cy="2720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4968">
                  <a:extLst>
                    <a:ext uri="{9D8B030D-6E8A-4147-A177-3AD203B41FA5}">
                      <a16:colId xmlns:a16="http://schemas.microsoft.com/office/drawing/2014/main" val="263711361"/>
                    </a:ext>
                  </a:extLst>
                </a:gridCol>
                <a:gridCol w="4382429">
                  <a:extLst>
                    <a:ext uri="{9D8B030D-6E8A-4147-A177-3AD203B41FA5}">
                      <a16:colId xmlns:a16="http://schemas.microsoft.com/office/drawing/2014/main" val="3398637105"/>
                    </a:ext>
                  </a:extLst>
                </a:gridCol>
                <a:gridCol w="1508202">
                  <a:extLst>
                    <a:ext uri="{9D8B030D-6E8A-4147-A177-3AD203B41FA5}">
                      <a16:colId xmlns:a16="http://schemas.microsoft.com/office/drawing/2014/main" val="302755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 b="1" dirty="0">
                          <a:effectLst/>
                        </a:rPr>
                        <a:t>Example of text fragment</a:t>
                      </a:r>
                      <a:endParaRPr lang="en-GB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 b="1" dirty="0">
                          <a:effectLst/>
                        </a:rPr>
                        <a:t>Label</a:t>
                      </a:r>
                      <a:endParaRPr lang="en-GB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 b="1" dirty="0">
                          <a:effectLst/>
                        </a:rPr>
                        <a:t>Annotation</a:t>
                      </a:r>
                      <a:endParaRPr lang="en-GB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30701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 dirty="0">
                          <a:effectLst/>
                        </a:rPr>
                        <a:t>“They were abused in their childhood”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Violence presence, v</a:t>
                      </a:r>
                      <a:r>
                        <a:rPr lang="uz-Cyrl-UZ" sz="1600" dirty="0">
                          <a:effectLst/>
                        </a:rPr>
                        <a:t>ictim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 dirty="0">
                          <a:effectLst/>
                        </a:rPr>
                        <a:t>Affirmed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07245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 dirty="0">
                          <a:effectLst/>
                        </a:rPr>
                        <a:t>“Patient used to hit her partner”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Violence presence, </a:t>
                      </a:r>
                      <a:r>
                        <a:rPr lang="uz-Cyrl-UZ" sz="1600" dirty="0">
                          <a:effectLst/>
                        </a:rPr>
                        <a:t>perpetrator; physical, domestic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>
                          <a:effectLst/>
                        </a:rPr>
                        <a:t>Affirmed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41091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 dirty="0">
                          <a:effectLst/>
                        </a:rPr>
                        <a:t>“Patient stabbed his roommate”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Violence presence, </a:t>
                      </a:r>
                      <a:r>
                        <a:rPr lang="uz-Cyrl-UZ" sz="1600" dirty="0">
                          <a:effectLst/>
                        </a:rPr>
                        <a:t>perpetrator; physical, domestic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>
                          <a:effectLst/>
                        </a:rPr>
                        <a:t>Affirmed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79491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>
                          <a:effectLst/>
                        </a:rPr>
                        <a:t>“Expressed a lot of interest in violence, nazism”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Violence presence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>
                          <a:effectLst/>
                        </a:rPr>
                        <a:t>Irrelevant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8169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>
                          <a:effectLst/>
                        </a:rPr>
                        <a:t>“No violence or aggression noted”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Violence presence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 dirty="0">
                          <a:effectLst/>
                        </a:rPr>
                        <a:t>Negated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557502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F9C5635-2BA0-8245-ADF6-DF31805C8793}"/>
              </a:ext>
            </a:extLst>
          </p:cNvPr>
          <p:cNvSpPr/>
          <p:nvPr/>
        </p:nvSpPr>
        <p:spPr>
          <a:xfrm>
            <a:off x="716466" y="5198069"/>
            <a:ext cx="10759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u="sng" dirty="0">
                <a:latin typeface="Arial" panose="020B0604020202020204" pitchFamily="34" charset="0"/>
                <a:ea typeface="Arial" panose="020B0604020202020204" pitchFamily="34" charset="0"/>
              </a:rPr>
              <a:t>Possible </a:t>
            </a:r>
            <a:r>
              <a:rPr lang="uz-Cyrl-UZ" i="1" u="sng" dirty="0">
                <a:latin typeface="Arial" panose="020B0604020202020204" pitchFamily="34" charset="0"/>
                <a:ea typeface="Arial" panose="020B0604020202020204" pitchFamily="34" charset="0"/>
              </a:rPr>
              <a:t>labels</a:t>
            </a:r>
            <a:r>
              <a:rPr lang="en-GB" i="1" u="sng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</a:p>
          <a:p>
            <a:r>
              <a:rPr lang="uz-Cyrl-UZ" dirty="0">
                <a:latin typeface="Arial" panose="020B0604020202020204" pitchFamily="34" charset="0"/>
                <a:ea typeface="Arial" panose="020B0604020202020204" pitchFamily="34" charset="0"/>
              </a:rPr>
              <a:t>violence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presence- </a:t>
            </a:r>
            <a:r>
              <a:rPr lang="uz-Cyrl-UZ" dirty="0">
                <a:latin typeface="Arial" panose="020B0604020202020204" pitchFamily="34" charset="0"/>
                <a:ea typeface="Arial" panose="020B0604020202020204" pitchFamily="34" charset="0"/>
              </a:rPr>
              <a:t>affirmed, negated or irrelevant</a:t>
            </a:r>
            <a:endParaRPr lang="en-GB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patient status- </a:t>
            </a:r>
            <a:r>
              <a:rPr lang="uz-Cyrl-UZ" dirty="0">
                <a:latin typeface="Arial" panose="020B0604020202020204" pitchFamily="34" charset="0"/>
                <a:ea typeface="Arial" panose="020B0604020202020204" pitchFamily="34" charset="0"/>
              </a:rPr>
              <a:t>victim, perpetrator, and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/or</a:t>
            </a:r>
            <a:r>
              <a:rPr lang="uz-Cyrl-UZ" dirty="0">
                <a:latin typeface="Arial" panose="020B0604020202020204" pitchFamily="34" charset="0"/>
                <a:ea typeface="Arial" panose="020B0604020202020204" pitchFamily="34" charset="0"/>
              </a:rPr>
              <a:t> witness</a:t>
            </a:r>
            <a:endParaRPr lang="en-GB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iolence type- </a:t>
            </a:r>
            <a:r>
              <a:rPr lang="en-GB" dirty="0">
                <a:latin typeface="Arial" panose="020B0604020202020204" pitchFamily="34" charset="0"/>
                <a:ea typeface="Arial" panose="020B0604020202020204" pitchFamily="34" charset="0"/>
              </a:rPr>
              <a:t>domestic, physical, sexual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02DD4-5F14-6B4C-97BD-5FBBF68D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A1325-60CF-4243-91B4-738CEABF48EC}"/>
              </a:ext>
            </a:extLst>
          </p:cNvPr>
          <p:cNvSpPr txBox="1"/>
          <p:nvPr/>
        </p:nvSpPr>
        <p:spPr>
          <a:xfrm>
            <a:off x="716466" y="1575025"/>
            <a:ext cx="1030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b="1" dirty="0"/>
              <a:t>Table 1: </a:t>
            </a:r>
            <a:r>
              <a:rPr lang="en-GB" b="1" dirty="0"/>
              <a:t>Example of t</a:t>
            </a:r>
            <a:r>
              <a:rPr lang="uz-Cyrl-UZ" b="1" dirty="0"/>
              <a:t>ext fragments</a:t>
            </a:r>
            <a:r>
              <a:rPr lang="en-GB" b="1" dirty="0"/>
              <a:t> </a:t>
            </a:r>
            <a:r>
              <a:rPr lang="uz-Cyrl-UZ" b="1" dirty="0"/>
              <a:t>extracted for annotation in this study, alongside corresponding labels and assigned annotations.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FE3DA-DDB7-1845-AC40-0015BC71F241}"/>
              </a:ext>
            </a:extLst>
          </p:cNvPr>
          <p:cNvSpPr txBox="1"/>
          <p:nvPr/>
        </p:nvSpPr>
        <p:spPr>
          <a:xfrm>
            <a:off x="9723863" y="1898190"/>
            <a:ext cx="15082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9C79A3-A3C8-F44A-A925-D9CADEF5EE5E}"/>
              </a:ext>
            </a:extLst>
          </p:cNvPr>
          <p:cNvSpPr/>
          <p:nvPr/>
        </p:nvSpPr>
        <p:spPr>
          <a:xfrm>
            <a:off x="9746166" y="2265715"/>
            <a:ext cx="1485899" cy="2720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28A9D-7262-2B4E-B821-3740FE550714}"/>
              </a:ext>
            </a:extLst>
          </p:cNvPr>
          <p:cNvSpPr txBox="1"/>
          <p:nvPr/>
        </p:nvSpPr>
        <p:spPr>
          <a:xfrm>
            <a:off x="5351655" y="1898190"/>
            <a:ext cx="1093750" cy="370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FA1299-FC32-3A47-B230-AA7FFB42F7BD}"/>
              </a:ext>
            </a:extLst>
          </p:cNvPr>
          <p:cNvSpPr/>
          <p:nvPr/>
        </p:nvSpPr>
        <p:spPr>
          <a:xfrm>
            <a:off x="7002966" y="2910468"/>
            <a:ext cx="494371" cy="2118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D60AD-801A-F649-9B80-78CD1CDE12AA}"/>
              </a:ext>
            </a:extLst>
          </p:cNvPr>
          <p:cNvSpPr/>
          <p:nvPr/>
        </p:nvSpPr>
        <p:spPr>
          <a:xfrm>
            <a:off x="7002966" y="2910468"/>
            <a:ext cx="624468" cy="211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BA7D1B-72AA-4B46-9FC9-BD4E7188B4B8}"/>
              </a:ext>
            </a:extLst>
          </p:cNvPr>
          <p:cNvSpPr/>
          <p:nvPr/>
        </p:nvSpPr>
        <p:spPr>
          <a:xfrm>
            <a:off x="7002966" y="3383929"/>
            <a:ext cx="959005" cy="2118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CDCE6-D6BD-1E4F-9891-9ABE9262AE60}"/>
              </a:ext>
            </a:extLst>
          </p:cNvPr>
          <p:cNvSpPr/>
          <p:nvPr/>
        </p:nvSpPr>
        <p:spPr>
          <a:xfrm>
            <a:off x="7002966" y="3763830"/>
            <a:ext cx="970156" cy="2840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84FE1-E117-9441-B67A-3C82EE8CC89C}"/>
              </a:ext>
            </a:extLst>
          </p:cNvPr>
          <p:cNvSpPr txBox="1"/>
          <p:nvPr/>
        </p:nvSpPr>
        <p:spPr>
          <a:xfrm>
            <a:off x="8173844" y="1944357"/>
            <a:ext cx="124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Step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49ACB-C6FF-4A4A-80FF-2933F2644754}"/>
              </a:ext>
            </a:extLst>
          </p:cNvPr>
          <p:cNvSpPr/>
          <p:nvPr/>
        </p:nvSpPr>
        <p:spPr>
          <a:xfrm>
            <a:off x="8084634" y="3371532"/>
            <a:ext cx="1639229" cy="2242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F991CE-F81D-CC45-B6B5-50762A2EBCCC}"/>
              </a:ext>
            </a:extLst>
          </p:cNvPr>
          <p:cNvSpPr/>
          <p:nvPr/>
        </p:nvSpPr>
        <p:spPr>
          <a:xfrm>
            <a:off x="8073483" y="3763830"/>
            <a:ext cx="1650380" cy="2840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6667B-0703-154D-B618-ADAD16C0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15"/>
            <a:ext cx="10515600" cy="49903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z-Cyrl-UZ" sz="3200" b="1" dirty="0"/>
              <a:t>NLP </a:t>
            </a:r>
            <a:r>
              <a:rPr lang="en-GB" sz="3200" b="1" dirty="0"/>
              <a:t>model </a:t>
            </a:r>
            <a:r>
              <a:rPr lang="uz-Cyrl-UZ" sz="3200" b="1" dirty="0"/>
              <a:t>development</a:t>
            </a:r>
            <a:endParaRPr lang="en-GB" sz="3200" b="1" dirty="0"/>
          </a:p>
          <a:p>
            <a:pPr marL="0" indent="0">
              <a:buNone/>
            </a:pPr>
            <a:r>
              <a:rPr lang="uz-Cyrl-UZ" sz="3200" b="1" dirty="0"/>
              <a:t> </a:t>
            </a:r>
            <a:endParaRPr lang="en-GB" sz="3200" dirty="0"/>
          </a:p>
          <a:p>
            <a:r>
              <a:rPr lang="en-GB" sz="3600" dirty="0"/>
              <a:t>We used a </a:t>
            </a:r>
            <a:r>
              <a:rPr lang="uz-Cyrl-UZ" sz="3600" dirty="0"/>
              <a:t>pre-trained BioBERT model and fine-tuned it on the annotated dataset. Each set was generated independently (</a:t>
            </a:r>
            <a:r>
              <a:rPr lang="en-GB" sz="3600" dirty="0"/>
              <a:t>ensuring</a:t>
            </a:r>
            <a:r>
              <a:rPr lang="uz-Cyrl-UZ" sz="3600" dirty="0"/>
              <a:t> no overlap)</a:t>
            </a:r>
            <a:r>
              <a:rPr lang="en-GB" sz="3600" dirty="0"/>
              <a:t>. Three datasets were used for: </a:t>
            </a:r>
          </a:p>
          <a:p>
            <a:pPr marL="514350" indent="-514350">
              <a:buAutoNum type="arabicParenR"/>
            </a:pPr>
            <a:r>
              <a:rPr lang="uz-Cyrl-UZ" dirty="0"/>
              <a:t>model </a:t>
            </a:r>
            <a:r>
              <a:rPr lang="en-GB" dirty="0"/>
              <a:t>testing and training</a:t>
            </a:r>
            <a:r>
              <a:rPr lang="uz-Cyrl-UZ" dirty="0"/>
              <a:t> (development stage</a:t>
            </a:r>
            <a:r>
              <a:rPr lang="en-GB" dirty="0"/>
              <a:t>, 3771 sentences</a:t>
            </a:r>
            <a:r>
              <a:rPr lang="uz-Cyrl-UZ" dirty="0"/>
              <a:t>)</a:t>
            </a:r>
            <a:r>
              <a:rPr lang="en-GB" dirty="0"/>
              <a:t>;</a:t>
            </a:r>
            <a:r>
              <a:rPr lang="uz-Cyrl-UZ" dirty="0"/>
              <a:t> </a:t>
            </a:r>
            <a:endParaRPr lang="en-GB" dirty="0"/>
          </a:p>
          <a:p>
            <a:pPr marL="514350" indent="-514350">
              <a:buAutoNum type="arabicParenR"/>
            </a:pPr>
            <a:r>
              <a:rPr lang="uz-Cyrl-UZ" dirty="0"/>
              <a:t>model fine-tuning</a:t>
            </a:r>
            <a:r>
              <a:rPr lang="en-GB" dirty="0"/>
              <a:t> (1411 sentences);</a:t>
            </a:r>
            <a:r>
              <a:rPr lang="uz-Cyrl-UZ" dirty="0"/>
              <a:t> </a:t>
            </a:r>
            <a:endParaRPr lang="en-GB" dirty="0"/>
          </a:p>
          <a:p>
            <a:pPr marL="514350" indent="-514350">
              <a:buAutoNum type="arabicParenR"/>
            </a:pPr>
            <a:r>
              <a:rPr lang="uz-Cyrl-UZ" dirty="0"/>
              <a:t>model blind testing</a:t>
            </a:r>
            <a:r>
              <a:rPr lang="en-GB" dirty="0"/>
              <a:t> (100 newly annotated sentences </a:t>
            </a:r>
            <a:r>
              <a:rPr lang="uz-Cyrl-UZ" dirty="0"/>
              <a:t>not used for model training or fine-tuning</a:t>
            </a:r>
            <a:r>
              <a:rPr lang="en-GB" dirty="0"/>
              <a:t> was also assessed)</a:t>
            </a:r>
            <a:r>
              <a:rPr lang="uz-Cyrl-UZ" dirty="0"/>
              <a:t>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3600" dirty="0"/>
              <a:t>Our </a:t>
            </a:r>
            <a:r>
              <a:rPr lang="uz-Cyrl-UZ" sz="3600" dirty="0"/>
              <a:t>aim</a:t>
            </a:r>
            <a:r>
              <a:rPr lang="en-GB" sz="3600" dirty="0"/>
              <a:t> was</a:t>
            </a:r>
            <a:r>
              <a:rPr lang="uz-Cyrl-UZ" sz="3600" dirty="0"/>
              <a:t> to produce </a:t>
            </a:r>
            <a:r>
              <a:rPr lang="en-GB" sz="3600" dirty="0"/>
              <a:t>seven </a:t>
            </a:r>
            <a:r>
              <a:rPr lang="uz-Cyrl-UZ" sz="3600" dirty="0"/>
              <a:t>binary classification model</a:t>
            </a:r>
            <a:r>
              <a:rPr lang="en-GB" sz="3600" dirty="0"/>
              <a:t>s</a:t>
            </a:r>
            <a:r>
              <a:rPr lang="uz-Cyrl-UZ" sz="3600" dirty="0"/>
              <a:t> for each </a:t>
            </a:r>
            <a:r>
              <a:rPr lang="en-GB" sz="3600" dirty="0"/>
              <a:t>annotated </a:t>
            </a:r>
            <a:r>
              <a:rPr lang="uz-Cyrl-UZ" sz="3600" dirty="0"/>
              <a:t>label</a:t>
            </a:r>
            <a:r>
              <a:rPr lang="en-GB" sz="3600" dirty="0"/>
              <a:t>s</a:t>
            </a:r>
            <a:r>
              <a:rPr lang="uz-Cyrl-UZ" sz="3600" dirty="0"/>
              <a:t>. 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r>
              <a:rPr lang="en-GB" sz="3600" dirty="0"/>
              <a:t>We </a:t>
            </a:r>
            <a:r>
              <a:rPr lang="uz-Cyrl-UZ" sz="3600" dirty="0"/>
              <a:t>evaluated the model</a:t>
            </a:r>
            <a:r>
              <a:rPr lang="en-US" sz="3600" dirty="0"/>
              <a:t>s</a:t>
            </a:r>
            <a:r>
              <a:rPr lang="uz-Cyrl-UZ" sz="3600" dirty="0"/>
              <a:t> with 10-fold cross validation, comprising </a:t>
            </a:r>
            <a:r>
              <a:rPr lang="en-US" sz="3600" dirty="0"/>
              <a:t>10% </a:t>
            </a:r>
            <a:r>
              <a:rPr lang="uz-Cyrl-UZ" sz="3600" dirty="0"/>
              <a:t>annotated text extracts for testing, and </a:t>
            </a:r>
            <a:r>
              <a:rPr lang="en-US" sz="3600" dirty="0"/>
              <a:t>90% </a:t>
            </a:r>
            <a:r>
              <a:rPr lang="uz-Cyrl-UZ" sz="3600" dirty="0"/>
              <a:t>text extracts in training, in each fold. 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r>
              <a:rPr lang="en-GB" sz="3600" dirty="0"/>
              <a:t>S</a:t>
            </a:r>
            <a:r>
              <a:rPr lang="uz-Cyrl-UZ" sz="3600" dirty="0"/>
              <a:t>tandard markers of NLP performance: precision (or positive predictive value), recall (or sensitivity) and F1 score (the harmonic mean of precision and recall), using weighted averages to take into account the dataset’s imbalance </a:t>
            </a:r>
            <a:r>
              <a:rPr lang="en-GB" sz="3600" dirty="0"/>
              <a:t>(i.e. differing numbers of extracts generated for each keyword)</a:t>
            </a:r>
            <a:r>
              <a:rPr lang="uz-Cyrl-UZ" sz="3600" dirty="0"/>
              <a:t>. Reported scores corresponded to the mean across the 10 test sets. </a:t>
            </a:r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7F76E-AE98-7840-9A96-8772ED0D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C02EEB6-8BBD-2A4E-8ABF-E1A24E45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56" y="672976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Method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3043-09E5-8C4E-9D0D-C2D8103E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Results</a:t>
            </a:r>
            <a:r>
              <a:rPr lang="en-US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1594ED-C6B1-8E41-81B8-E9065EF27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980" y="1653190"/>
            <a:ext cx="98558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/>
              <a:t>Table 2. NLP model performances on the training and testing dataset (3,771 text extracts); </a:t>
            </a:r>
            <a:r>
              <a:rPr lang="en-US" b="1" dirty="0"/>
              <a:t>and on blind test set with a 90% probability threshold (100 sentences) for the six labels</a:t>
            </a:r>
            <a:r>
              <a:rPr lang="en-GB" b="1" dirty="0"/>
              <a:t>. </a:t>
            </a:r>
            <a:endParaRPr kumimoji="0" lang="uz-Cyrl-UZ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1ABBA-BEB4-8043-8992-18A7E79CF102}"/>
              </a:ext>
            </a:extLst>
          </p:cNvPr>
          <p:cNvSpPr/>
          <p:nvPr/>
        </p:nvSpPr>
        <p:spPr>
          <a:xfrm>
            <a:off x="1497981" y="5093055"/>
            <a:ext cx="985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z-Cyrl-UZ" dirty="0">
                <a:latin typeface="Arial" panose="020B0604020202020204" pitchFamily="34" charset="0"/>
                <a:ea typeface="Arial" panose="020B0604020202020204" pitchFamily="34" charset="0"/>
              </a:rPr>
              <a:t>Inter-annotator agreement was high: 82-96% (60-85% Cohen’s kappa) for the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six annotation </a:t>
            </a:r>
            <a:r>
              <a:rPr lang="uz-Cyrl-UZ" dirty="0">
                <a:latin typeface="Arial" panose="020B0604020202020204" pitchFamily="34" charset="0"/>
                <a:ea typeface="Arial" panose="020B0604020202020204" pitchFamily="34" charset="0"/>
              </a:rPr>
              <a:t>labels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GB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lang="uz-Cyrl-UZ" dirty="0">
                <a:latin typeface="Arial" panose="020B0604020202020204" pitchFamily="34" charset="0"/>
                <a:ea typeface="Arial" panose="020B0604020202020204" pitchFamily="34" charset="0"/>
              </a:rPr>
              <a:t>or one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annotation </a:t>
            </a:r>
            <a:r>
              <a:rPr lang="uz-Cyrl-UZ" dirty="0">
                <a:latin typeface="Arial" panose="020B0604020202020204" pitchFamily="34" charset="0"/>
                <a:ea typeface="Arial" panose="020B0604020202020204" pitchFamily="34" charset="0"/>
              </a:rPr>
              <a:t>label (witness) we were unable to generate a model due to insufficient data size.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2A6663-ED34-0245-AB25-CD65740A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03575A-40F8-DD41-8A16-B377DA2C4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18943"/>
              </p:ext>
            </p:extLst>
          </p:nvPr>
        </p:nvGraphicFramePr>
        <p:xfrm>
          <a:off x="1497982" y="2312496"/>
          <a:ext cx="9855818" cy="2976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1763">
                  <a:extLst>
                    <a:ext uri="{9D8B030D-6E8A-4147-A177-3AD203B41FA5}">
                      <a16:colId xmlns:a16="http://schemas.microsoft.com/office/drawing/2014/main" val="1551348811"/>
                    </a:ext>
                  </a:extLst>
                </a:gridCol>
                <a:gridCol w="1358376">
                  <a:extLst>
                    <a:ext uri="{9D8B030D-6E8A-4147-A177-3AD203B41FA5}">
                      <a16:colId xmlns:a16="http://schemas.microsoft.com/office/drawing/2014/main" val="818709969"/>
                    </a:ext>
                  </a:extLst>
                </a:gridCol>
                <a:gridCol w="1260246">
                  <a:extLst>
                    <a:ext uri="{9D8B030D-6E8A-4147-A177-3AD203B41FA5}">
                      <a16:colId xmlns:a16="http://schemas.microsoft.com/office/drawing/2014/main" val="908390337"/>
                    </a:ext>
                  </a:extLst>
                </a:gridCol>
                <a:gridCol w="1610062">
                  <a:extLst>
                    <a:ext uri="{9D8B030D-6E8A-4147-A177-3AD203B41FA5}">
                      <a16:colId xmlns:a16="http://schemas.microsoft.com/office/drawing/2014/main" val="499766423"/>
                    </a:ext>
                  </a:extLst>
                </a:gridCol>
                <a:gridCol w="1885371">
                  <a:extLst>
                    <a:ext uri="{9D8B030D-6E8A-4147-A177-3AD203B41FA5}">
                      <a16:colId xmlns:a16="http://schemas.microsoft.com/office/drawing/2014/main" val="3346048912"/>
                    </a:ext>
                  </a:extLst>
                </a:gridCol>
              </a:tblGrid>
              <a:tr h="5512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Training set (average score on 10-fold cross-validation)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Blind test set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340812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Annotation l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abel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15874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Violence presence 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93%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93%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93%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95%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2964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Patient status: Perpetrator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89%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89%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89%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85%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73834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Patient status: Victim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91%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89%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91%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90%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96182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Violence type: Domestic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94%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94%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94%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93%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29760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Violence type: Physical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91%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92%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91%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98%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548368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Violence type: Sexual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98%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97%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97%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93%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44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14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AA2B-D4DC-B84A-80BE-0F8E2CC2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44" y="775601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Reflections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7F537-0873-4869-8336-576626F4E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268513"/>
              </p:ext>
            </p:extLst>
          </p:nvPr>
        </p:nvGraphicFramePr>
        <p:xfrm>
          <a:off x="632085" y="1653330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65A0303-D6E3-E849-8B17-45AC1F90C6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5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5869-8C96-B745-80D2-A2BC33C1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6F69-035E-7541-9934-F2937E73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giouliana.kadra@kcl.ac.uk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7BA63-4735-2141-93A8-B9BEF66D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4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D43C-EA40-1A40-808B-CAB0F78D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4FAE-D57E-EE4A-937A-B91183E4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uz-Cyrl-UZ" dirty="0"/>
              <a:t>Khalifeh H, Moran P, Borschmann R, </a:t>
            </a:r>
            <a:r>
              <a:rPr lang="uz-Cyrl-UZ" i="1" dirty="0"/>
              <a:t>et al.</a:t>
            </a:r>
            <a:r>
              <a:rPr lang="uz-Cyrl-UZ" dirty="0"/>
              <a:t> Domestic and sexual violence against patients with severe mental illness. </a:t>
            </a:r>
            <a:r>
              <a:rPr lang="uz-Cyrl-UZ" i="1" dirty="0"/>
              <a:t>Psychol Med</a:t>
            </a:r>
            <a:r>
              <a:rPr lang="uz-Cyrl-UZ" dirty="0"/>
              <a:t> 2015;</a:t>
            </a:r>
            <a:r>
              <a:rPr lang="uz-Cyrl-UZ" b="1" dirty="0"/>
              <a:t>45</a:t>
            </a:r>
            <a:r>
              <a:rPr lang="uz-Cyrl-UZ" dirty="0"/>
              <a:t>:875–86. doi:10.1017/S0033291714001962</a:t>
            </a:r>
            <a:endParaRPr lang="en-GB" dirty="0"/>
          </a:p>
          <a:p>
            <a:r>
              <a:rPr lang="uz-Cyrl-UZ" dirty="0"/>
              <a:t>Khalifeh H, Johnson S, Howard LM, </a:t>
            </a:r>
            <a:r>
              <a:rPr lang="uz-Cyrl-UZ" i="1" dirty="0"/>
              <a:t>et al.</a:t>
            </a:r>
            <a:r>
              <a:rPr lang="uz-Cyrl-UZ" dirty="0"/>
              <a:t> Violent and non-violent crime against adults with severe mental illness. </a:t>
            </a:r>
            <a:r>
              <a:rPr lang="uz-Cyrl-UZ" i="1" dirty="0"/>
              <a:t>British Journal of Psychiatry</a:t>
            </a:r>
            <a:r>
              <a:rPr lang="uz-Cyrl-UZ" dirty="0"/>
              <a:t> 2015;</a:t>
            </a:r>
            <a:r>
              <a:rPr lang="uz-Cyrl-UZ" b="1" dirty="0"/>
              <a:t>206</a:t>
            </a:r>
            <a:r>
              <a:rPr lang="uz-Cyrl-UZ" dirty="0"/>
              <a:t>:275–82. doi:10.1192/bjp.bp.114.147843</a:t>
            </a:r>
            <a:endParaRPr lang="en-GB" dirty="0"/>
          </a:p>
          <a:p>
            <a:r>
              <a:rPr lang="uz-Cyrl-UZ" dirty="0"/>
              <a:t>Fazel S, Gulati G, Linsell L, </a:t>
            </a:r>
            <a:r>
              <a:rPr lang="uz-Cyrl-UZ" i="1" dirty="0"/>
              <a:t>et al.</a:t>
            </a:r>
            <a:r>
              <a:rPr lang="uz-Cyrl-UZ" dirty="0"/>
              <a:t> Schizophrenia and violence: Systematic review and meta-analysis. </a:t>
            </a:r>
            <a:r>
              <a:rPr lang="uz-Cyrl-UZ" i="1" dirty="0"/>
              <a:t>PLoS Medicine</a:t>
            </a:r>
            <a:r>
              <a:rPr lang="uz-Cyrl-UZ" dirty="0"/>
              <a:t> 2009;</a:t>
            </a:r>
            <a:r>
              <a:rPr lang="uz-Cyrl-UZ" b="1" dirty="0"/>
              <a:t>6</a:t>
            </a:r>
            <a:r>
              <a:rPr lang="uz-Cyrl-UZ" dirty="0"/>
              <a:t>. doi:10.1371/journal.pmed.1000120</a:t>
            </a:r>
            <a:endParaRPr lang="en-GB" dirty="0"/>
          </a:p>
          <a:p>
            <a:r>
              <a:rPr lang="uz-Cyrl-UZ" dirty="0"/>
              <a:t>Kadra G, Dean K, Hotopf M, </a:t>
            </a:r>
            <a:r>
              <a:rPr lang="uz-Cyrl-UZ" i="1" dirty="0"/>
              <a:t>et al.</a:t>
            </a:r>
            <a:r>
              <a:rPr lang="uz-Cyrl-UZ" dirty="0"/>
              <a:t> Investigating Exposure to Violence and Mental Health in a Diverse Urban Community Sample: Data from the South East London Community Health (SELCoH) Survey. </a:t>
            </a:r>
            <a:r>
              <a:rPr lang="uz-Cyrl-UZ" i="1" dirty="0"/>
              <a:t>PLOS ONE</a:t>
            </a:r>
            <a:r>
              <a:rPr lang="uz-Cyrl-UZ" dirty="0"/>
              <a:t> 2014;</a:t>
            </a:r>
            <a:r>
              <a:rPr lang="uz-Cyrl-UZ" b="1" dirty="0"/>
              <a:t>9</a:t>
            </a:r>
            <a:r>
              <a:rPr lang="uz-Cyrl-UZ" dirty="0"/>
              <a:t>:e93660. doi:10.1371/journal.pone.0093660</a:t>
            </a:r>
            <a:endParaRPr lang="en-GB" dirty="0"/>
          </a:p>
          <a:p>
            <a:r>
              <a:rPr lang="uz-Cyrl-UZ" dirty="0"/>
              <a:t>Lee J, Yoon W, Kim S, </a:t>
            </a:r>
            <a:r>
              <a:rPr lang="uz-Cyrl-UZ" i="1" dirty="0"/>
              <a:t>et al.</a:t>
            </a:r>
            <a:r>
              <a:rPr lang="uz-Cyrl-UZ" dirty="0"/>
              <a:t> BioBERT: a pre-trained biomedical language representation model for biomedical text mining. </a:t>
            </a:r>
            <a:r>
              <a:rPr lang="uz-Cyrl-UZ" i="1" dirty="0"/>
              <a:t>Bioinformatics</a:t>
            </a:r>
            <a:r>
              <a:rPr lang="uz-Cyrl-UZ" dirty="0"/>
              <a:t> 2020;</a:t>
            </a:r>
            <a:r>
              <a:rPr lang="uz-Cyrl-UZ" b="1" dirty="0"/>
              <a:t>36</a:t>
            </a:r>
            <a:r>
              <a:rPr lang="uz-Cyrl-UZ" dirty="0"/>
              <a:t>:1234–40. doi:10.1093/bioinformatics/btz682</a:t>
            </a:r>
            <a:endParaRPr lang="en-GB" dirty="0"/>
          </a:p>
          <a:p>
            <a:r>
              <a:rPr lang="uz-Cyrl-UZ" dirty="0"/>
              <a:t>Mascio A, Kraljevic Z, Bean D, </a:t>
            </a:r>
            <a:r>
              <a:rPr lang="uz-Cyrl-UZ" i="1" dirty="0"/>
              <a:t>et al.</a:t>
            </a:r>
            <a:r>
              <a:rPr lang="uz-Cyrl-UZ" dirty="0"/>
              <a:t> Comparative Analysis of Text Classification Approaches in Electronic Health Records. </a:t>
            </a:r>
            <a:r>
              <a:rPr lang="uz-Cyrl-UZ" i="1" dirty="0"/>
              <a:t>arXiv:200506624 [cs]</a:t>
            </a:r>
            <a:r>
              <a:rPr lang="uz-Cyrl-UZ" dirty="0"/>
              <a:t> Published Online First: 8 May 2020.http://arxiv.org/abs/2005.06624 (accessed 18 Jan 2021).</a:t>
            </a:r>
            <a:endParaRPr lang="en-GB" dirty="0"/>
          </a:p>
          <a:p>
            <a:r>
              <a:rPr lang="uz-Cyrl-UZ" dirty="0"/>
              <a:t>Jackson RG, Patel R, Jayatilleke N, </a:t>
            </a:r>
            <a:r>
              <a:rPr lang="uz-Cyrl-UZ" i="1" dirty="0"/>
              <a:t>et al.</a:t>
            </a:r>
            <a:r>
              <a:rPr lang="uz-Cyrl-UZ" dirty="0"/>
              <a:t> Natural language processing to extract symptoms of severe mental illness from clinical text: the Clinical Record Interactive Search Comprehensive Data Extraction (CRIS-CODE) project. </a:t>
            </a:r>
            <a:r>
              <a:rPr lang="uz-Cyrl-UZ" i="1" dirty="0"/>
              <a:t>BMJ Open</a:t>
            </a:r>
            <a:r>
              <a:rPr lang="uz-Cyrl-UZ" dirty="0"/>
              <a:t> 2017;</a:t>
            </a:r>
            <a:r>
              <a:rPr lang="uz-Cyrl-UZ" b="1" dirty="0"/>
              <a:t>7</a:t>
            </a:r>
            <a:r>
              <a:rPr lang="uz-Cyrl-UZ" dirty="0"/>
              <a:t>:e012012. doi:10.1136/bmjopen-2016-012012</a:t>
            </a:r>
            <a:endParaRPr lang="en-GB" dirty="0"/>
          </a:p>
          <a:p>
            <a:r>
              <a:rPr lang="uz-Cyrl-UZ" dirty="0"/>
              <a:t>Perera G, Broadbent M, Callard F, </a:t>
            </a:r>
            <a:r>
              <a:rPr lang="uz-Cyrl-UZ" i="1" dirty="0"/>
              <a:t>et al.</a:t>
            </a:r>
            <a:r>
              <a:rPr lang="uz-Cyrl-UZ" dirty="0"/>
              <a:t> Cohort profile of the South London and Maudsley NHS Foundation Trust Biomedical Research Centre (SLaM BRC) Case Register: current status and recent enhancement of an Electronic Mental Health Record-derived data resource. </a:t>
            </a:r>
            <a:r>
              <a:rPr lang="uz-Cyrl-UZ" i="1" dirty="0"/>
              <a:t>BMJ Open</a:t>
            </a:r>
            <a:r>
              <a:rPr lang="uz-Cyrl-UZ" dirty="0"/>
              <a:t> 2016;</a:t>
            </a:r>
            <a:r>
              <a:rPr lang="uz-Cyrl-UZ" b="1" dirty="0"/>
              <a:t>6</a:t>
            </a:r>
            <a:r>
              <a:rPr lang="uz-Cyrl-UZ" dirty="0"/>
              <a:t>:e008721. doi:10.1136/bmjopen-2015-008721</a:t>
            </a:r>
            <a:endParaRPr lang="en-GB" dirty="0"/>
          </a:p>
          <a:p>
            <a:r>
              <a:rPr lang="uz-Cyrl-UZ" dirty="0"/>
              <a:t>Clinical Record Interactive Search (CRIS). </a:t>
            </a:r>
            <a:r>
              <a:rPr lang="uz-Cyrl-UZ" dirty="0">
                <a:hlinkClick r:id="rId2"/>
              </a:rPr>
              <a:t>https://www.slam.nhs.uk/quality-and-research/clinical-record-interactive-search-cris/</a:t>
            </a:r>
            <a:r>
              <a:rPr lang="en-GB" dirty="0"/>
              <a:t> </a:t>
            </a:r>
          </a:p>
          <a:p>
            <a:r>
              <a:rPr lang="en-US" dirty="0"/>
              <a:t>All NLP apps currently available in CRIS- </a:t>
            </a:r>
            <a:r>
              <a:rPr lang="en-US" dirty="0">
                <a:hlinkClick r:id="rId3"/>
              </a:rPr>
              <a:t>https://www.maudsleybrc.nihr.ac.uk/facilities/clinical-record-interactive-search-cris/cris-natural-language-processing/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C7C4-1EEB-2F40-A94F-082A6063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099698-0C07-8D45-9A00-5C4E73787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637992"/>
              </p:ext>
            </p:extLst>
          </p:nvPr>
        </p:nvGraphicFramePr>
        <p:xfrm>
          <a:off x="838200" y="2566687"/>
          <a:ext cx="10383982" cy="22846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06103">
                  <a:extLst>
                    <a:ext uri="{9D8B030D-6E8A-4147-A177-3AD203B41FA5}">
                      <a16:colId xmlns:a16="http://schemas.microsoft.com/office/drawing/2014/main" val="2069727874"/>
                    </a:ext>
                  </a:extLst>
                </a:gridCol>
                <a:gridCol w="2014057">
                  <a:extLst>
                    <a:ext uri="{9D8B030D-6E8A-4147-A177-3AD203B41FA5}">
                      <a16:colId xmlns:a16="http://schemas.microsoft.com/office/drawing/2014/main" val="2422337016"/>
                    </a:ext>
                  </a:extLst>
                </a:gridCol>
                <a:gridCol w="2560646">
                  <a:extLst>
                    <a:ext uri="{9D8B030D-6E8A-4147-A177-3AD203B41FA5}">
                      <a16:colId xmlns:a16="http://schemas.microsoft.com/office/drawing/2014/main" val="1474763410"/>
                    </a:ext>
                  </a:extLst>
                </a:gridCol>
                <a:gridCol w="2103176">
                  <a:extLst>
                    <a:ext uri="{9D8B030D-6E8A-4147-A177-3AD203B41FA5}">
                      <a16:colId xmlns:a16="http://schemas.microsoft.com/office/drawing/2014/main" val="1161838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Annotation label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Affirmed, N (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Negated or irrelevant, N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5939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Violence presence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2199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(</a:t>
                      </a:r>
                      <a:r>
                        <a:rPr lang="uz-Cyrl-UZ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58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1572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3771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4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 dirty="0">
                          <a:solidFill>
                            <a:schemeClr val="tx1"/>
                          </a:solidFill>
                          <a:effectLst/>
                        </a:rPr>
                        <a:t>Patient status: Perpetrator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1350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849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2199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390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Patient status: Victim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731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1468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2199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033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Violence type: Domestic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723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1476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2199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167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Violence type: Physical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1724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475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2199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703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Violence type: Sexual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353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1846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uz-Cyrl-UZ" sz="160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z-Cyrl-UZ" sz="1600" dirty="0">
                          <a:solidFill>
                            <a:schemeClr val="tx1"/>
                          </a:solidFill>
                          <a:effectLst/>
                        </a:rPr>
                        <a:t>2199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1606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F7C8A68-7A9F-8243-A6C1-48EEFCB6F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91" y="2228133"/>
            <a:ext cx="10515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z-Cyrl-UZ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Table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kumimoji="0" lang="uz-Cyrl-UZ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Proportion of each label in the 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training and testing</a:t>
            </a:r>
            <a:r>
              <a:rPr kumimoji="0" lang="uz-Cyrl-UZ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affirmed or negated/irrelevant</a:t>
            </a:r>
            <a:r>
              <a:rPr kumimoji="0" lang="uz-Cyrl-UZ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kumimoji="0" lang="uz-Cyrl-UZ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3F5B7-9782-7E49-AF58-5AB2AFC35ECE}"/>
              </a:ext>
            </a:extLst>
          </p:cNvPr>
          <p:cNvSpPr/>
          <p:nvPr/>
        </p:nvSpPr>
        <p:spPr>
          <a:xfrm>
            <a:off x="772390" y="4974404"/>
            <a:ext cx="1044979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dirty="0">
                <a:latin typeface="Arial" panose="020B0604020202020204" pitchFamily="34" charset="0"/>
                <a:ea typeface="Arial" panose="020B0604020202020204" pitchFamily="34" charset="0"/>
              </a:rPr>
              <a:t>* </a:t>
            </a:r>
            <a:r>
              <a:rPr lang="uz-Cyrl-UZ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Each </a:t>
            </a:r>
            <a:r>
              <a:rPr lang="en-US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text </a:t>
            </a:r>
            <a:r>
              <a:rPr lang="uz-Cyrl-UZ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extract was first annotated for the violence </a:t>
            </a:r>
            <a:r>
              <a:rPr lang="en-US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presence </a:t>
            </a:r>
            <a:r>
              <a:rPr lang="uz-Cyrl-UZ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label, then if this was affirmed, further annotated for the other labels</a:t>
            </a:r>
            <a:r>
              <a:rPr lang="en-US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related to patient status and violence type (see figure 1 for further details)</a:t>
            </a:r>
            <a:r>
              <a:rPr lang="uz-Cyrl-UZ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. Therefore denominator totals for the violence</a:t>
            </a:r>
            <a:r>
              <a:rPr lang="en-US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presence</a:t>
            </a:r>
            <a:r>
              <a:rPr lang="uz-Cyrl-UZ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label is larger than that for the other labels.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679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 descr="FWB stamford street.JPG">
            <a:extLst>
              <a:ext uri="{FF2B5EF4-FFF2-40B4-BE49-F238E27FC236}">
                <a16:creationId xmlns:a16="http://schemas.microsoft.com/office/drawing/2014/main" id="{9994D958-3112-934A-B92E-3BB895DE042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1409" y="1409814"/>
            <a:ext cx="1291376" cy="1982405"/>
          </a:xfrm>
          <a:prstGeom prst="roundRect">
            <a:avLst>
              <a:gd name="adj" fmla="val 16667"/>
            </a:avLst>
          </a:prstGeom>
          <a:ln w="25400">
            <a:solidFill>
              <a:schemeClr val="accent1">
                <a:lumMod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450" name="TextBox 181">
            <a:extLst>
              <a:ext uri="{FF2B5EF4-FFF2-40B4-BE49-F238E27FC236}">
                <a16:creationId xmlns:a16="http://schemas.microsoft.com/office/drawing/2014/main" id="{1F700B95-D34D-194C-B11B-1A5361F30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082675"/>
            <a:ext cx="2662238" cy="254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50"/>
              <a:t>King’s College London (KCL)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EC1217-C79C-9941-95BE-0B963440A865}"/>
              </a:ext>
            </a:extLst>
          </p:cNvPr>
          <p:cNvSpPr txBox="1"/>
          <p:nvPr/>
        </p:nvSpPr>
        <p:spPr>
          <a:xfrm>
            <a:off x="512259" y="974438"/>
            <a:ext cx="5272087" cy="547842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spcAft>
                <a:spcPts val="900"/>
              </a:spcAft>
              <a:defRPr/>
            </a:pPr>
            <a:endParaRPr lang="en-GB" sz="1600" b="1" dirty="0"/>
          </a:p>
          <a:p>
            <a:pPr>
              <a:spcAft>
                <a:spcPts val="900"/>
              </a:spcAft>
              <a:defRPr/>
            </a:pPr>
            <a:r>
              <a:rPr lang="en-GB" sz="1600" b="1" dirty="0"/>
              <a:t>Coverage – </a:t>
            </a:r>
            <a:r>
              <a:rPr lang="en-GB" sz="1600" dirty="0"/>
              <a:t>Lambeth, Southwark, Lewisham, Croydon</a:t>
            </a:r>
          </a:p>
          <a:p>
            <a:pPr>
              <a:spcAft>
                <a:spcPts val="900"/>
              </a:spcAft>
              <a:defRPr/>
            </a:pPr>
            <a:r>
              <a:rPr lang="en-GB" sz="1600" b="1" dirty="0"/>
              <a:t>Base population</a:t>
            </a:r>
            <a:r>
              <a:rPr lang="en-GB" sz="1600" dirty="0"/>
              <a:t> – c.1.4m</a:t>
            </a:r>
          </a:p>
          <a:p>
            <a:pPr>
              <a:spcAft>
                <a:spcPts val="900"/>
              </a:spcAft>
              <a:defRPr/>
            </a:pPr>
            <a:r>
              <a:rPr lang="en-GB" sz="1600" b="1" dirty="0"/>
              <a:t>Records</a:t>
            </a:r>
            <a:r>
              <a:rPr lang="en-GB" sz="1600" dirty="0"/>
              <a:t>- since 2007 (updated every 24hrs)</a:t>
            </a:r>
          </a:p>
          <a:p>
            <a:pPr>
              <a:defRPr/>
            </a:pPr>
            <a:r>
              <a:rPr lang="en-GB" sz="1600" b="1" dirty="0"/>
              <a:t>EHRs- </a:t>
            </a:r>
            <a:r>
              <a:rPr lang="en-GB" sz="1600" dirty="0"/>
              <a:t>c. 500,000</a:t>
            </a:r>
          </a:p>
          <a:p>
            <a:pPr>
              <a:defRPr/>
            </a:pPr>
            <a:endParaRPr lang="en-GB" sz="1600" b="1" dirty="0"/>
          </a:p>
          <a:p>
            <a:pPr>
              <a:defRPr/>
            </a:pPr>
            <a:r>
              <a:rPr lang="en-GB" sz="1600" b="1" dirty="0"/>
              <a:t>Approvals: </a:t>
            </a:r>
            <a:r>
              <a:rPr lang="en-GB" sz="1600" dirty="0"/>
              <a:t>Oxford Research Ethics Committee C </a:t>
            </a:r>
          </a:p>
          <a:p>
            <a:pPr>
              <a:defRPr/>
            </a:pPr>
            <a:r>
              <a:rPr lang="en-GB" sz="1600" dirty="0"/>
              <a:t>(reference 08/H606/71+5)</a:t>
            </a:r>
          </a:p>
          <a:p>
            <a:pPr>
              <a:defRPr/>
            </a:pPr>
            <a:endParaRPr lang="en-GB" sz="1600" b="1" dirty="0"/>
          </a:p>
          <a:p>
            <a:pPr>
              <a:defRPr/>
            </a:pPr>
            <a:r>
              <a:rPr lang="en-GB" sz="1600" b="1" dirty="0"/>
              <a:t>Clinical services</a:t>
            </a:r>
            <a:r>
              <a:rPr lang="en-GB" sz="1600" dirty="0"/>
              <a:t> – specialist MH Trust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dirty="0"/>
              <a:t>CAMHS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dirty="0"/>
              <a:t>General adult psychiatry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dirty="0"/>
              <a:t>Older adult services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dirty="0"/>
              <a:t>Learning difficulties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dirty="0"/>
              <a:t>Addictions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dirty="0"/>
              <a:t>National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dirty="0"/>
              <a:t>IAPT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600" dirty="0"/>
              <a:t>Forensic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sz="1600" dirty="0"/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DD87AEC3-A126-DF43-8EAE-DA0D21F91EAD}"/>
              </a:ext>
            </a:extLst>
          </p:cNvPr>
          <p:cNvGrpSpPr>
            <a:grpSpLocks/>
          </p:cNvGrpSpPr>
          <p:nvPr/>
        </p:nvGrpSpPr>
        <p:grpSpPr bwMode="auto">
          <a:xfrm>
            <a:off x="5151814" y="2617995"/>
            <a:ext cx="512030" cy="514233"/>
            <a:chOff x="2127" y="1308"/>
            <a:chExt cx="496" cy="514"/>
          </a:xfrm>
          <a:solidFill>
            <a:schemeClr val="accent1"/>
          </a:solidFill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DE8765D-7CE9-924D-9B0F-9F12758EF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1308"/>
              <a:ext cx="496" cy="514"/>
            </a:xfrm>
            <a:custGeom>
              <a:avLst/>
              <a:gdLst>
                <a:gd name="T0" fmla="*/ 1 w 5366"/>
                <a:gd name="T1" fmla="*/ 18 h 5600"/>
                <a:gd name="T2" fmla="*/ 2 w 5366"/>
                <a:gd name="T3" fmla="*/ 16 h 5600"/>
                <a:gd name="T4" fmla="*/ 5 w 5366"/>
                <a:gd name="T5" fmla="*/ 16 h 5600"/>
                <a:gd name="T6" fmla="*/ 11 w 5366"/>
                <a:gd name="T7" fmla="*/ 14 h 5600"/>
                <a:gd name="T8" fmla="*/ 15 w 5366"/>
                <a:gd name="T9" fmla="*/ 11 h 5600"/>
                <a:gd name="T10" fmla="*/ 20 w 5366"/>
                <a:gd name="T11" fmla="*/ 8 h 5600"/>
                <a:gd name="T12" fmla="*/ 24 w 5366"/>
                <a:gd name="T13" fmla="*/ 6 h 5600"/>
                <a:gd name="T14" fmla="*/ 30 w 5366"/>
                <a:gd name="T15" fmla="*/ 2 h 5600"/>
                <a:gd name="T16" fmla="*/ 31 w 5366"/>
                <a:gd name="T17" fmla="*/ 1 h 5600"/>
                <a:gd name="T18" fmla="*/ 34 w 5366"/>
                <a:gd name="T19" fmla="*/ 0 h 5600"/>
                <a:gd name="T20" fmla="*/ 33 w 5366"/>
                <a:gd name="T21" fmla="*/ 5 h 5600"/>
                <a:gd name="T22" fmla="*/ 35 w 5366"/>
                <a:gd name="T23" fmla="*/ 8 h 5600"/>
                <a:gd name="T24" fmla="*/ 39 w 5366"/>
                <a:gd name="T25" fmla="*/ 15 h 5600"/>
                <a:gd name="T26" fmla="*/ 41 w 5366"/>
                <a:gd name="T27" fmla="*/ 17 h 5600"/>
                <a:gd name="T28" fmla="*/ 43 w 5366"/>
                <a:gd name="T29" fmla="*/ 18 h 5600"/>
                <a:gd name="T30" fmla="*/ 45 w 5366"/>
                <a:gd name="T31" fmla="*/ 21 h 5600"/>
                <a:gd name="T32" fmla="*/ 40 w 5366"/>
                <a:gd name="T33" fmla="*/ 22 h 5600"/>
                <a:gd name="T34" fmla="*/ 40 w 5366"/>
                <a:gd name="T35" fmla="*/ 24 h 5600"/>
                <a:gd name="T36" fmla="*/ 39 w 5366"/>
                <a:gd name="T37" fmla="*/ 25 h 5600"/>
                <a:gd name="T38" fmla="*/ 38 w 5366"/>
                <a:gd name="T39" fmla="*/ 29 h 5600"/>
                <a:gd name="T40" fmla="*/ 34 w 5366"/>
                <a:gd name="T41" fmla="*/ 29 h 5600"/>
                <a:gd name="T42" fmla="*/ 29 w 5366"/>
                <a:gd name="T43" fmla="*/ 31 h 5600"/>
                <a:gd name="T44" fmla="*/ 27 w 5366"/>
                <a:gd name="T45" fmla="*/ 33 h 5600"/>
                <a:gd name="T46" fmla="*/ 27 w 5366"/>
                <a:gd name="T47" fmla="*/ 34 h 5600"/>
                <a:gd name="T48" fmla="*/ 26 w 5366"/>
                <a:gd name="T49" fmla="*/ 36 h 5600"/>
                <a:gd name="T50" fmla="*/ 27 w 5366"/>
                <a:gd name="T51" fmla="*/ 37 h 5600"/>
                <a:gd name="T52" fmla="*/ 25 w 5366"/>
                <a:gd name="T53" fmla="*/ 39 h 5600"/>
                <a:gd name="T54" fmla="*/ 24 w 5366"/>
                <a:gd name="T55" fmla="*/ 42 h 5600"/>
                <a:gd name="T56" fmla="*/ 24 w 5366"/>
                <a:gd name="T57" fmla="*/ 42 h 5600"/>
                <a:gd name="T58" fmla="*/ 22 w 5366"/>
                <a:gd name="T59" fmla="*/ 45 h 5600"/>
                <a:gd name="T60" fmla="*/ 17 w 5366"/>
                <a:gd name="T61" fmla="*/ 45 h 5600"/>
                <a:gd name="T62" fmla="*/ 15 w 5366"/>
                <a:gd name="T63" fmla="*/ 46 h 5600"/>
                <a:gd name="T64" fmla="*/ 10 w 5366"/>
                <a:gd name="T65" fmla="*/ 47 h 5600"/>
                <a:gd name="T66" fmla="*/ 9 w 5366"/>
                <a:gd name="T67" fmla="*/ 43 h 5600"/>
                <a:gd name="T68" fmla="*/ 8 w 5366"/>
                <a:gd name="T69" fmla="*/ 41 h 5600"/>
                <a:gd name="T70" fmla="*/ 5 w 5366"/>
                <a:gd name="T71" fmla="*/ 35 h 5600"/>
                <a:gd name="T72" fmla="*/ 4 w 5366"/>
                <a:gd name="T73" fmla="*/ 29 h 5600"/>
                <a:gd name="T74" fmla="*/ 3 w 5366"/>
                <a:gd name="T75" fmla="*/ 26 h 5600"/>
                <a:gd name="T76" fmla="*/ 2 w 5366"/>
                <a:gd name="T77" fmla="*/ 22 h 5600"/>
                <a:gd name="T78" fmla="*/ 1 w 5366"/>
                <a:gd name="T79" fmla="*/ 21 h 5600"/>
                <a:gd name="T80" fmla="*/ 1 w 5366"/>
                <a:gd name="T81" fmla="*/ 18 h 56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366"/>
                <a:gd name="T124" fmla="*/ 0 h 5600"/>
                <a:gd name="T125" fmla="*/ 5366 w 5366"/>
                <a:gd name="T126" fmla="*/ 5600 h 560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366" h="5600">
                  <a:moveTo>
                    <a:pt x="111" y="2079"/>
                  </a:moveTo>
                  <a:cubicBezTo>
                    <a:pt x="166" y="2042"/>
                    <a:pt x="194" y="1977"/>
                    <a:pt x="250" y="1940"/>
                  </a:cubicBezTo>
                  <a:cubicBezTo>
                    <a:pt x="351" y="1876"/>
                    <a:pt x="536" y="1866"/>
                    <a:pt x="638" y="1857"/>
                  </a:cubicBezTo>
                  <a:cubicBezTo>
                    <a:pt x="879" y="1700"/>
                    <a:pt x="999" y="1682"/>
                    <a:pt x="1277" y="1608"/>
                  </a:cubicBezTo>
                  <a:cubicBezTo>
                    <a:pt x="1434" y="1506"/>
                    <a:pt x="1619" y="1460"/>
                    <a:pt x="1776" y="1358"/>
                  </a:cubicBezTo>
                  <a:cubicBezTo>
                    <a:pt x="1924" y="1136"/>
                    <a:pt x="2072" y="1016"/>
                    <a:pt x="2332" y="970"/>
                  </a:cubicBezTo>
                  <a:cubicBezTo>
                    <a:pt x="2517" y="896"/>
                    <a:pt x="2674" y="785"/>
                    <a:pt x="2859" y="721"/>
                  </a:cubicBezTo>
                  <a:cubicBezTo>
                    <a:pt x="2998" y="508"/>
                    <a:pt x="3257" y="332"/>
                    <a:pt x="3470" y="194"/>
                  </a:cubicBezTo>
                  <a:cubicBezTo>
                    <a:pt x="3525" y="157"/>
                    <a:pt x="3571" y="101"/>
                    <a:pt x="3636" y="83"/>
                  </a:cubicBezTo>
                  <a:cubicBezTo>
                    <a:pt x="3886" y="18"/>
                    <a:pt x="3784" y="55"/>
                    <a:pt x="3942" y="0"/>
                  </a:cubicBezTo>
                  <a:cubicBezTo>
                    <a:pt x="4062" y="185"/>
                    <a:pt x="3969" y="434"/>
                    <a:pt x="3858" y="610"/>
                  </a:cubicBezTo>
                  <a:cubicBezTo>
                    <a:pt x="3886" y="739"/>
                    <a:pt x="3997" y="868"/>
                    <a:pt x="4108" y="942"/>
                  </a:cubicBezTo>
                  <a:cubicBezTo>
                    <a:pt x="4173" y="1136"/>
                    <a:pt x="4460" y="1571"/>
                    <a:pt x="4608" y="1719"/>
                  </a:cubicBezTo>
                  <a:cubicBezTo>
                    <a:pt x="4645" y="1820"/>
                    <a:pt x="4737" y="1940"/>
                    <a:pt x="4830" y="1996"/>
                  </a:cubicBezTo>
                  <a:cubicBezTo>
                    <a:pt x="4959" y="2190"/>
                    <a:pt x="4904" y="2024"/>
                    <a:pt x="5043" y="2116"/>
                  </a:cubicBezTo>
                  <a:cubicBezTo>
                    <a:pt x="5070" y="2208"/>
                    <a:pt x="5366" y="2513"/>
                    <a:pt x="5246" y="2532"/>
                  </a:cubicBezTo>
                  <a:cubicBezTo>
                    <a:pt x="5015" y="2560"/>
                    <a:pt x="4996" y="2587"/>
                    <a:pt x="4691" y="2661"/>
                  </a:cubicBezTo>
                  <a:cubicBezTo>
                    <a:pt x="4645" y="2689"/>
                    <a:pt x="4654" y="2772"/>
                    <a:pt x="4635" y="2828"/>
                  </a:cubicBezTo>
                  <a:cubicBezTo>
                    <a:pt x="4617" y="2892"/>
                    <a:pt x="4580" y="2975"/>
                    <a:pt x="4580" y="2975"/>
                  </a:cubicBezTo>
                  <a:cubicBezTo>
                    <a:pt x="4598" y="3123"/>
                    <a:pt x="4682" y="3225"/>
                    <a:pt x="4487" y="3502"/>
                  </a:cubicBezTo>
                  <a:cubicBezTo>
                    <a:pt x="4275" y="3484"/>
                    <a:pt x="4145" y="3539"/>
                    <a:pt x="3988" y="3437"/>
                  </a:cubicBezTo>
                  <a:cubicBezTo>
                    <a:pt x="3645" y="3474"/>
                    <a:pt x="3710" y="3539"/>
                    <a:pt x="3405" y="3641"/>
                  </a:cubicBezTo>
                  <a:cubicBezTo>
                    <a:pt x="3349" y="3816"/>
                    <a:pt x="3414" y="3826"/>
                    <a:pt x="3164" y="3909"/>
                  </a:cubicBezTo>
                  <a:cubicBezTo>
                    <a:pt x="3118" y="3973"/>
                    <a:pt x="3164" y="3964"/>
                    <a:pt x="3137" y="4020"/>
                  </a:cubicBezTo>
                  <a:cubicBezTo>
                    <a:pt x="3100" y="4149"/>
                    <a:pt x="3035" y="4149"/>
                    <a:pt x="2998" y="4269"/>
                  </a:cubicBezTo>
                  <a:cubicBezTo>
                    <a:pt x="3192" y="4334"/>
                    <a:pt x="3146" y="4269"/>
                    <a:pt x="3192" y="4408"/>
                  </a:cubicBezTo>
                  <a:cubicBezTo>
                    <a:pt x="3155" y="4666"/>
                    <a:pt x="3146" y="4648"/>
                    <a:pt x="2887" y="4685"/>
                  </a:cubicBezTo>
                  <a:cubicBezTo>
                    <a:pt x="2877" y="4787"/>
                    <a:pt x="2887" y="4888"/>
                    <a:pt x="2859" y="4990"/>
                  </a:cubicBezTo>
                  <a:cubicBezTo>
                    <a:pt x="2850" y="5018"/>
                    <a:pt x="2803" y="5018"/>
                    <a:pt x="2776" y="5045"/>
                  </a:cubicBezTo>
                  <a:cubicBezTo>
                    <a:pt x="2665" y="5156"/>
                    <a:pt x="2702" y="5267"/>
                    <a:pt x="2526" y="5323"/>
                  </a:cubicBezTo>
                  <a:cubicBezTo>
                    <a:pt x="2304" y="5295"/>
                    <a:pt x="2258" y="5267"/>
                    <a:pt x="2026" y="5295"/>
                  </a:cubicBezTo>
                  <a:cubicBezTo>
                    <a:pt x="1915" y="5332"/>
                    <a:pt x="1915" y="5415"/>
                    <a:pt x="1804" y="5461"/>
                  </a:cubicBezTo>
                  <a:cubicBezTo>
                    <a:pt x="1582" y="5563"/>
                    <a:pt x="1443" y="5554"/>
                    <a:pt x="1193" y="5572"/>
                  </a:cubicBezTo>
                  <a:cubicBezTo>
                    <a:pt x="971" y="5498"/>
                    <a:pt x="1193" y="5600"/>
                    <a:pt x="1082" y="5156"/>
                  </a:cubicBezTo>
                  <a:cubicBezTo>
                    <a:pt x="999" y="4824"/>
                    <a:pt x="990" y="5119"/>
                    <a:pt x="916" y="4907"/>
                  </a:cubicBezTo>
                  <a:cubicBezTo>
                    <a:pt x="833" y="4657"/>
                    <a:pt x="759" y="4426"/>
                    <a:pt x="638" y="4186"/>
                  </a:cubicBezTo>
                  <a:cubicBezTo>
                    <a:pt x="592" y="3955"/>
                    <a:pt x="564" y="3715"/>
                    <a:pt x="499" y="3493"/>
                  </a:cubicBezTo>
                  <a:cubicBezTo>
                    <a:pt x="453" y="3336"/>
                    <a:pt x="379" y="3225"/>
                    <a:pt x="333" y="3077"/>
                  </a:cubicBezTo>
                  <a:cubicBezTo>
                    <a:pt x="287" y="2938"/>
                    <a:pt x="240" y="2800"/>
                    <a:pt x="194" y="2661"/>
                  </a:cubicBezTo>
                  <a:cubicBezTo>
                    <a:pt x="176" y="2606"/>
                    <a:pt x="139" y="2495"/>
                    <a:pt x="139" y="2495"/>
                  </a:cubicBezTo>
                  <a:cubicBezTo>
                    <a:pt x="139" y="2467"/>
                    <a:pt x="0" y="1968"/>
                    <a:pt x="111" y="2079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7AF2F74-9ABF-814C-8A90-6AEE1883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1308"/>
              <a:ext cx="496" cy="514"/>
            </a:xfrm>
            <a:custGeom>
              <a:avLst/>
              <a:gdLst>
                <a:gd name="T0" fmla="*/ 11 w 496"/>
                <a:gd name="T1" fmla="*/ 191 h 514"/>
                <a:gd name="T2" fmla="*/ 23 w 496"/>
                <a:gd name="T3" fmla="*/ 178 h 514"/>
                <a:gd name="T4" fmla="*/ 59 w 496"/>
                <a:gd name="T5" fmla="*/ 170 h 514"/>
                <a:gd name="T6" fmla="*/ 118 w 496"/>
                <a:gd name="T7" fmla="*/ 148 h 514"/>
                <a:gd name="T8" fmla="*/ 164 w 496"/>
                <a:gd name="T9" fmla="*/ 125 h 514"/>
                <a:gd name="T10" fmla="*/ 216 w 496"/>
                <a:gd name="T11" fmla="*/ 89 h 514"/>
                <a:gd name="T12" fmla="*/ 264 w 496"/>
                <a:gd name="T13" fmla="*/ 66 h 514"/>
                <a:gd name="T14" fmla="*/ 321 w 496"/>
                <a:gd name="T15" fmla="*/ 18 h 514"/>
                <a:gd name="T16" fmla="*/ 336 w 496"/>
                <a:gd name="T17" fmla="*/ 8 h 514"/>
                <a:gd name="T18" fmla="*/ 364 w 496"/>
                <a:gd name="T19" fmla="*/ 0 h 514"/>
                <a:gd name="T20" fmla="*/ 357 w 496"/>
                <a:gd name="T21" fmla="*/ 56 h 514"/>
                <a:gd name="T22" fmla="*/ 380 w 496"/>
                <a:gd name="T23" fmla="*/ 86 h 514"/>
                <a:gd name="T24" fmla="*/ 426 w 496"/>
                <a:gd name="T25" fmla="*/ 158 h 514"/>
                <a:gd name="T26" fmla="*/ 447 w 496"/>
                <a:gd name="T27" fmla="*/ 183 h 514"/>
                <a:gd name="T28" fmla="*/ 466 w 496"/>
                <a:gd name="T29" fmla="*/ 194 h 514"/>
                <a:gd name="T30" fmla="*/ 485 w 496"/>
                <a:gd name="T31" fmla="*/ 233 h 514"/>
                <a:gd name="T32" fmla="*/ 434 w 496"/>
                <a:gd name="T33" fmla="*/ 244 h 514"/>
                <a:gd name="T34" fmla="*/ 428 w 496"/>
                <a:gd name="T35" fmla="*/ 260 h 514"/>
                <a:gd name="T36" fmla="*/ 423 w 496"/>
                <a:gd name="T37" fmla="*/ 273 h 514"/>
                <a:gd name="T38" fmla="*/ 415 w 496"/>
                <a:gd name="T39" fmla="*/ 322 h 514"/>
                <a:gd name="T40" fmla="*/ 369 w 496"/>
                <a:gd name="T41" fmla="*/ 316 h 514"/>
                <a:gd name="T42" fmla="*/ 315 w 496"/>
                <a:gd name="T43" fmla="*/ 334 h 514"/>
                <a:gd name="T44" fmla="*/ 293 w 496"/>
                <a:gd name="T45" fmla="*/ 359 h 514"/>
                <a:gd name="T46" fmla="*/ 290 w 496"/>
                <a:gd name="T47" fmla="*/ 369 h 514"/>
                <a:gd name="T48" fmla="*/ 277 w 496"/>
                <a:gd name="T49" fmla="*/ 392 h 514"/>
                <a:gd name="T50" fmla="*/ 295 w 496"/>
                <a:gd name="T51" fmla="*/ 405 h 514"/>
                <a:gd name="T52" fmla="*/ 267 w 496"/>
                <a:gd name="T53" fmla="*/ 430 h 514"/>
                <a:gd name="T54" fmla="*/ 264 w 496"/>
                <a:gd name="T55" fmla="*/ 458 h 514"/>
                <a:gd name="T56" fmla="*/ 257 w 496"/>
                <a:gd name="T57" fmla="*/ 463 h 514"/>
                <a:gd name="T58" fmla="*/ 234 w 496"/>
                <a:gd name="T59" fmla="*/ 489 h 514"/>
                <a:gd name="T60" fmla="*/ 187 w 496"/>
                <a:gd name="T61" fmla="*/ 486 h 514"/>
                <a:gd name="T62" fmla="*/ 167 w 496"/>
                <a:gd name="T63" fmla="*/ 502 h 514"/>
                <a:gd name="T64" fmla="*/ 111 w 496"/>
                <a:gd name="T65" fmla="*/ 512 h 514"/>
                <a:gd name="T66" fmla="*/ 100 w 496"/>
                <a:gd name="T67" fmla="*/ 474 h 514"/>
                <a:gd name="T68" fmla="*/ 85 w 496"/>
                <a:gd name="T69" fmla="*/ 451 h 514"/>
                <a:gd name="T70" fmla="*/ 59 w 496"/>
                <a:gd name="T71" fmla="*/ 384 h 514"/>
                <a:gd name="T72" fmla="*/ 46 w 496"/>
                <a:gd name="T73" fmla="*/ 321 h 514"/>
                <a:gd name="T74" fmla="*/ 31 w 496"/>
                <a:gd name="T75" fmla="*/ 283 h 514"/>
                <a:gd name="T76" fmla="*/ 18 w 496"/>
                <a:gd name="T77" fmla="*/ 244 h 514"/>
                <a:gd name="T78" fmla="*/ 13 w 496"/>
                <a:gd name="T79" fmla="*/ 229 h 514"/>
                <a:gd name="T80" fmla="*/ 11 w 496"/>
                <a:gd name="T81" fmla="*/ 191 h 5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96"/>
                <a:gd name="T124" fmla="*/ 0 h 514"/>
                <a:gd name="T125" fmla="*/ 496 w 496"/>
                <a:gd name="T126" fmla="*/ 514 h 51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96" h="514">
                  <a:moveTo>
                    <a:pt x="11" y="191"/>
                  </a:moveTo>
                  <a:cubicBezTo>
                    <a:pt x="16" y="187"/>
                    <a:pt x="18" y="182"/>
                    <a:pt x="23" y="178"/>
                  </a:cubicBezTo>
                  <a:cubicBezTo>
                    <a:pt x="33" y="172"/>
                    <a:pt x="50" y="171"/>
                    <a:pt x="59" y="170"/>
                  </a:cubicBezTo>
                  <a:cubicBezTo>
                    <a:pt x="82" y="156"/>
                    <a:pt x="93" y="154"/>
                    <a:pt x="118" y="148"/>
                  </a:cubicBezTo>
                  <a:cubicBezTo>
                    <a:pt x="133" y="138"/>
                    <a:pt x="150" y="134"/>
                    <a:pt x="164" y="125"/>
                  </a:cubicBezTo>
                  <a:cubicBezTo>
                    <a:pt x="178" y="104"/>
                    <a:pt x="192" y="93"/>
                    <a:pt x="216" y="89"/>
                  </a:cubicBezTo>
                  <a:cubicBezTo>
                    <a:pt x="233" y="82"/>
                    <a:pt x="247" y="72"/>
                    <a:pt x="264" y="66"/>
                  </a:cubicBezTo>
                  <a:cubicBezTo>
                    <a:pt x="277" y="47"/>
                    <a:pt x="301" y="30"/>
                    <a:pt x="321" y="18"/>
                  </a:cubicBezTo>
                  <a:cubicBezTo>
                    <a:pt x="326" y="14"/>
                    <a:pt x="330" y="9"/>
                    <a:pt x="336" y="8"/>
                  </a:cubicBezTo>
                  <a:cubicBezTo>
                    <a:pt x="359" y="2"/>
                    <a:pt x="350" y="5"/>
                    <a:pt x="364" y="0"/>
                  </a:cubicBezTo>
                  <a:cubicBezTo>
                    <a:pt x="376" y="17"/>
                    <a:pt x="367" y="40"/>
                    <a:pt x="357" y="56"/>
                  </a:cubicBezTo>
                  <a:cubicBezTo>
                    <a:pt x="359" y="68"/>
                    <a:pt x="370" y="80"/>
                    <a:pt x="380" y="86"/>
                  </a:cubicBezTo>
                  <a:cubicBezTo>
                    <a:pt x="386" y="104"/>
                    <a:pt x="412" y="144"/>
                    <a:pt x="426" y="158"/>
                  </a:cubicBezTo>
                  <a:cubicBezTo>
                    <a:pt x="429" y="167"/>
                    <a:pt x="438" y="178"/>
                    <a:pt x="447" y="183"/>
                  </a:cubicBezTo>
                  <a:cubicBezTo>
                    <a:pt x="458" y="201"/>
                    <a:pt x="453" y="186"/>
                    <a:pt x="466" y="194"/>
                  </a:cubicBezTo>
                  <a:cubicBezTo>
                    <a:pt x="469" y="203"/>
                    <a:pt x="496" y="231"/>
                    <a:pt x="485" y="233"/>
                  </a:cubicBezTo>
                  <a:cubicBezTo>
                    <a:pt x="464" y="235"/>
                    <a:pt x="462" y="238"/>
                    <a:pt x="434" y="244"/>
                  </a:cubicBezTo>
                  <a:cubicBezTo>
                    <a:pt x="429" y="247"/>
                    <a:pt x="430" y="255"/>
                    <a:pt x="428" y="260"/>
                  </a:cubicBezTo>
                  <a:cubicBezTo>
                    <a:pt x="427" y="266"/>
                    <a:pt x="423" y="273"/>
                    <a:pt x="423" y="273"/>
                  </a:cubicBezTo>
                  <a:cubicBezTo>
                    <a:pt x="425" y="287"/>
                    <a:pt x="433" y="296"/>
                    <a:pt x="415" y="322"/>
                  </a:cubicBezTo>
                  <a:cubicBezTo>
                    <a:pt x="395" y="320"/>
                    <a:pt x="383" y="325"/>
                    <a:pt x="369" y="316"/>
                  </a:cubicBezTo>
                  <a:cubicBezTo>
                    <a:pt x="337" y="319"/>
                    <a:pt x="343" y="325"/>
                    <a:pt x="315" y="334"/>
                  </a:cubicBezTo>
                  <a:cubicBezTo>
                    <a:pt x="310" y="350"/>
                    <a:pt x="316" y="351"/>
                    <a:pt x="293" y="359"/>
                  </a:cubicBezTo>
                  <a:cubicBezTo>
                    <a:pt x="288" y="365"/>
                    <a:pt x="293" y="364"/>
                    <a:pt x="290" y="369"/>
                  </a:cubicBezTo>
                  <a:cubicBezTo>
                    <a:pt x="287" y="381"/>
                    <a:pt x="281" y="381"/>
                    <a:pt x="277" y="392"/>
                  </a:cubicBezTo>
                  <a:cubicBezTo>
                    <a:pt x="295" y="398"/>
                    <a:pt x="291" y="392"/>
                    <a:pt x="295" y="405"/>
                  </a:cubicBezTo>
                  <a:cubicBezTo>
                    <a:pt x="292" y="429"/>
                    <a:pt x="291" y="427"/>
                    <a:pt x="267" y="430"/>
                  </a:cubicBezTo>
                  <a:cubicBezTo>
                    <a:pt x="266" y="440"/>
                    <a:pt x="267" y="449"/>
                    <a:pt x="264" y="458"/>
                  </a:cubicBezTo>
                  <a:cubicBezTo>
                    <a:pt x="264" y="461"/>
                    <a:pt x="259" y="461"/>
                    <a:pt x="257" y="463"/>
                  </a:cubicBezTo>
                  <a:cubicBezTo>
                    <a:pt x="247" y="474"/>
                    <a:pt x="250" y="484"/>
                    <a:pt x="234" y="489"/>
                  </a:cubicBezTo>
                  <a:cubicBezTo>
                    <a:pt x="213" y="486"/>
                    <a:pt x="209" y="484"/>
                    <a:pt x="187" y="486"/>
                  </a:cubicBezTo>
                  <a:cubicBezTo>
                    <a:pt x="177" y="490"/>
                    <a:pt x="177" y="497"/>
                    <a:pt x="167" y="502"/>
                  </a:cubicBezTo>
                  <a:cubicBezTo>
                    <a:pt x="146" y="511"/>
                    <a:pt x="134" y="510"/>
                    <a:pt x="111" y="512"/>
                  </a:cubicBezTo>
                  <a:cubicBezTo>
                    <a:pt x="90" y="505"/>
                    <a:pt x="111" y="514"/>
                    <a:pt x="100" y="474"/>
                  </a:cubicBezTo>
                  <a:cubicBezTo>
                    <a:pt x="93" y="443"/>
                    <a:pt x="92" y="470"/>
                    <a:pt x="85" y="451"/>
                  </a:cubicBezTo>
                  <a:cubicBezTo>
                    <a:pt x="77" y="428"/>
                    <a:pt x="70" y="407"/>
                    <a:pt x="59" y="384"/>
                  </a:cubicBezTo>
                  <a:cubicBezTo>
                    <a:pt x="55" y="363"/>
                    <a:pt x="52" y="341"/>
                    <a:pt x="46" y="321"/>
                  </a:cubicBezTo>
                  <a:cubicBezTo>
                    <a:pt x="42" y="306"/>
                    <a:pt x="35" y="296"/>
                    <a:pt x="31" y="283"/>
                  </a:cubicBezTo>
                  <a:cubicBezTo>
                    <a:pt x="27" y="270"/>
                    <a:pt x="22" y="257"/>
                    <a:pt x="18" y="244"/>
                  </a:cubicBezTo>
                  <a:cubicBezTo>
                    <a:pt x="17" y="239"/>
                    <a:pt x="13" y="229"/>
                    <a:pt x="13" y="229"/>
                  </a:cubicBezTo>
                  <a:cubicBezTo>
                    <a:pt x="13" y="227"/>
                    <a:pt x="0" y="181"/>
                    <a:pt x="11" y="191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2EDEF75E-7C83-F347-B09A-18DB609E8690}"/>
              </a:ext>
            </a:extLst>
          </p:cNvPr>
          <p:cNvGrpSpPr>
            <a:grpSpLocks/>
          </p:cNvGrpSpPr>
          <p:nvPr/>
        </p:nvGrpSpPr>
        <p:grpSpPr bwMode="auto">
          <a:xfrm>
            <a:off x="5406798" y="2849100"/>
            <a:ext cx="534741" cy="429194"/>
            <a:chOff x="2374" y="1539"/>
            <a:chExt cx="518" cy="429"/>
          </a:xfrm>
          <a:solidFill>
            <a:schemeClr val="accent1"/>
          </a:solidFill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4B5C8A03-EDFB-724F-A8B6-3F8927AC3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" y="1539"/>
              <a:ext cx="518" cy="429"/>
            </a:xfrm>
            <a:custGeom>
              <a:avLst/>
              <a:gdLst>
                <a:gd name="T0" fmla="*/ 22 w 5617"/>
                <a:gd name="T1" fmla="*/ 0 h 4667"/>
                <a:gd name="T2" fmla="*/ 24 w 5617"/>
                <a:gd name="T3" fmla="*/ 4 h 4667"/>
                <a:gd name="T4" fmla="*/ 25 w 5617"/>
                <a:gd name="T5" fmla="*/ 6 h 4667"/>
                <a:gd name="T6" fmla="*/ 28 w 5617"/>
                <a:gd name="T7" fmla="*/ 7 h 4667"/>
                <a:gd name="T8" fmla="*/ 27 w 5617"/>
                <a:gd name="T9" fmla="*/ 12 h 4667"/>
                <a:gd name="T10" fmla="*/ 28 w 5617"/>
                <a:gd name="T11" fmla="*/ 15 h 4667"/>
                <a:gd name="T12" fmla="*/ 29 w 5617"/>
                <a:gd name="T13" fmla="*/ 16 h 4667"/>
                <a:gd name="T14" fmla="*/ 33 w 5617"/>
                <a:gd name="T15" fmla="*/ 16 h 4667"/>
                <a:gd name="T16" fmla="*/ 34 w 5617"/>
                <a:gd name="T17" fmla="*/ 17 h 4667"/>
                <a:gd name="T18" fmla="*/ 35 w 5617"/>
                <a:gd name="T19" fmla="*/ 17 h 4667"/>
                <a:gd name="T20" fmla="*/ 36 w 5617"/>
                <a:gd name="T21" fmla="*/ 21 h 4667"/>
                <a:gd name="T22" fmla="*/ 38 w 5617"/>
                <a:gd name="T23" fmla="*/ 21 h 4667"/>
                <a:gd name="T24" fmla="*/ 38 w 5617"/>
                <a:gd name="T25" fmla="*/ 22 h 4667"/>
                <a:gd name="T26" fmla="*/ 39 w 5617"/>
                <a:gd name="T27" fmla="*/ 24 h 4667"/>
                <a:gd name="T28" fmla="*/ 40 w 5617"/>
                <a:gd name="T29" fmla="*/ 25 h 4667"/>
                <a:gd name="T30" fmla="*/ 41 w 5617"/>
                <a:gd name="T31" fmla="*/ 27 h 4667"/>
                <a:gd name="T32" fmla="*/ 44 w 5617"/>
                <a:gd name="T33" fmla="*/ 31 h 4667"/>
                <a:gd name="T34" fmla="*/ 45 w 5617"/>
                <a:gd name="T35" fmla="*/ 33 h 4667"/>
                <a:gd name="T36" fmla="*/ 48 w 5617"/>
                <a:gd name="T37" fmla="*/ 35 h 4667"/>
                <a:gd name="T38" fmla="*/ 47 w 5617"/>
                <a:gd name="T39" fmla="*/ 36 h 4667"/>
                <a:gd name="T40" fmla="*/ 45 w 5617"/>
                <a:gd name="T41" fmla="*/ 37 h 4667"/>
                <a:gd name="T42" fmla="*/ 44 w 5617"/>
                <a:gd name="T43" fmla="*/ 37 h 4667"/>
                <a:gd name="T44" fmla="*/ 44 w 5617"/>
                <a:gd name="T45" fmla="*/ 36 h 4667"/>
                <a:gd name="T46" fmla="*/ 42 w 5617"/>
                <a:gd name="T47" fmla="*/ 36 h 4667"/>
                <a:gd name="T48" fmla="*/ 39 w 5617"/>
                <a:gd name="T49" fmla="*/ 37 h 4667"/>
                <a:gd name="T50" fmla="*/ 38 w 5617"/>
                <a:gd name="T51" fmla="*/ 39 h 4667"/>
                <a:gd name="T52" fmla="*/ 37 w 5617"/>
                <a:gd name="T53" fmla="*/ 39 h 4667"/>
                <a:gd name="T54" fmla="*/ 33 w 5617"/>
                <a:gd name="T55" fmla="*/ 37 h 4667"/>
                <a:gd name="T56" fmla="*/ 30 w 5617"/>
                <a:gd name="T57" fmla="*/ 37 h 4667"/>
                <a:gd name="T58" fmla="*/ 28 w 5617"/>
                <a:gd name="T59" fmla="*/ 36 h 4667"/>
                <a:gd name="T60" fmla="*/ 24 w 5617"/>
                <a:gd name="T61" fmla="*/ 37 h 4667"/>
                <a:gd name="T62" fmla="*/ 18 w 5617"/>
                <a:gd name="T63" fmla="*/ 39 h 4667"/>
                <a:gd name="T64" fmla="*/ 16 w 5617"/>
                <a:gd name="T65" fmla="*/ 39 h 4667"/>
                <a:gd name="T66" fmla="*/ 14 w 5617"/>
                <a:gd name="T67" fmla="*/ 36 h 4667"/>
                <a:gd name="T68" fmla="*/ 11 w 5617"/>
                <a:gd name="T69" fmla="*/ 37 h 4667"/>
                <a:gd name="T70" fmla="*/ 11 w 5617"/>
                <a:gd name="T71" fmla="*/ 37 h 4667"/>
                <a:gd name="T72" fmla="*/ 9 w 5617"/>
                <a:gd name="T73" fmla="*/ 37 h 4667"/>
                <a:gd name="T74" fmla="*/ 10 w 5617"/>
                <a:gd name="T75" fmla="*/ 31 h 4667"/>
                <a:gd name="T76" fmla="*/ 9 w 5617"/>
                <a:gd name="T77" fmla="*/ 29 h 4667"/>
                <a:gd name="T78" fmla="*/ 6 w 5617"/>
                <a:gd name="T79" fmla="*/ 28 h 4667"/>
                <a:gd name="T80" fmla="*/ 2 w 5617"/>
                <a:gd name="T81" fmla="*/ 26 h 4667"/>
                <a:gd name="T82" fmla="*/ 1 w 5617"/>
                <a:gd name="T83" fmla="*/ 25 h 4667"/>
                <a:gd name="T84" fmla="*/ 0 w 5617"/>
                <a:gd name="T85" fmla="*/ 23 h 4667"/>
                <a:gd name="T86" fmla="*/ 1 w 5617"/>
                <a:gd name="T87" fmla="*/ 22 h 4667"/>
                <a:gd name="T88" fmla="*/ 2 w 5617"/>
                <a:gd name="T89" fmla="*/ 19 h 4667"/>
                <a:gd name="T90" fmla="*/ 4 w 5617"/>
                <a:gd name="T91" fmla="*/ 18 h 4667"/>
                <a:gd name="T92" fmla="*/ 4 w 5617"/>
                <a:gd name="T93" fmla="*/ 15 h 4667"/>
                <a:gd name="T94" fmla="*/ 4 w 5617"/>
                <a:gd name="T95" fmla="*/ 13 h 4667"/>
                <a:gd name="T96" fmla="*/ 5 w 5617"/>
                <a:gd name="T97" fmla="*/ 12 h 4667"/>
                <a:gd name="T98" fmla="*/ 9 w 5617"/>
                <a:gd name="T99" fmla="*/ 9 h 4667"/>
                <a:gd name="T100" fmla="*/ 14 w 5617"/>
                <a:gd name="T101" fmla="*/ 8 h 4667"/>
                <a:gd name="T102" fmla="*/ 16 w 5617"/>
                <a:gd name="T103" fmla="*/ 9 h 4667"/>
                <a:gd name="T104" fmla="*/ 17 w 5617"/>
                <a:gd name="T105" fmla="*/ 6 h 4667"/>
                <a:gd name="T106" fmla="*/ 16 w 5617"/>
                <a:gd name="T107" fmla="*/ 4 h 4667"/>
                <a:gd name="T108" fmla="*/ 17 w 5617"/>
                <a:gd name="T109" fmla="*/ 1 h 4667"/>
                <a:gd name="T110" fmla="*/ 22 w 5617"/>
                <a:gd name="T111" fmla="*/ 0 h 466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617"/>
                <a:gd name="T169" fmla="*/ 0 h 4667"/>
                <a:gd name="T170" fmla="*/ 5617 w 5617"/>
                <a:gd name="T171" fmla="*/ 4667 h 466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617" h="4667">
                  <a:moveTo>
                    <a:pt x="2638" y="37"/>
                  </a:moveTo>
                  <a:cubicBezTo>
                    <a:pt x="2675" y="435"/>
                    <a:pt x="2610" y="278"/>
                    <a:pt x="2832" y="426"/>
                  </a:cubicBezTo>
                  <a:cubicBezTo>
                    <a:pt x="2924" y="555"/>
                    <a:pt x="2878" y="481"/>
                    <a:pt x="2943" y="675"/>
                  </a:cubicBezTo>
                  <a:cubicBezTo>
                    <a:pt x="2943" y="675"/>
                    <a:pt x="3221" y="684"/>
                    <a:pt x="3332" y="786"/>
                  </a:cubicBezTo>
                  <a:cubicBezTo>
                    <a:pt x="3387" y="1008"/>
                    <a:pt x="3202" y="1165"/>
                    <a:pt x="3137" y="1368"/>
                  </a:cubicBezTo>
                  <a:cubicBezTo>
                    <a:pt x="3165" y="1562"/>
                    <a:pt x="3193" y="1599"/>
                    <a:pt x="3248" y="1756"/>
                  </a:cubicBezTo>
                  <a:cubicBezTo>
                    <a:pt x="3202" y="1978"/>
                    <a:pt x="3202" y="1987"/>
                    <a:pt x="3443" y="1950"/>
                  </a:cubicBezTo>
                  <a:cubicBezTo>
                    <a:pt x="3507" y="1765"/>
                    <a:pt x="3729" y="1839"/>
                    <a:pt x="3887" y="1867"/>
                  </a:cubicBezTo>
                  <a:cubicBezTo>
                    <a:pt x="3905" y="1932"/>
                    <a:pt x="3878" y="2043"/>
                    <a:pt x="3942" y="2061"/>
                  </a:cubicBezTo>
                  <a:cubicBezTo>
                    <a:pt x="3998" y="2080"/>
                    <a:pt x="4109" y="2006"/>
                    <a:pt x="4109" y="2006"/>
                  </a:cubicBezTo>
                  <a:cubicBezTo>
                    <a:pt x="4137" y="2117"/>
                    <a:pt x="4146" y="2385"/>
                    <a:pt x="4248" y="2449"/>
                  </a:cubicBezTo>
                  <a:cubicBezTo>
                    <a:pt x="4294" y="2477"/>
                    <a:pt x="4368" y="2468"/>
                    <a:pt x="4414" y="2505"/>
                  </a:cubicBezTo>
                  <a:cubicBezTo>
                    <a:pt x="4442" y="2523"/>
                    <a:pt x="4470" y="2542"/>
                    <a:pt x="4498" y="2560"/>
                  </a:cubicBezTo>
                  <a:cubicBezTo>
                    <a:pt x="4544" y="2708"/>
                    <a:pt x="4507" y="2616"/>
                    <a:pt x="4636" y="2810"/>
                  </a:cubicBezTo>
                  <a:cubicBezTo>
                    <a:pt x="4673" y="2856"/>
                    <a:pt x="4655" y="2939"/>
                    <a:pt x="4692" y="2976"/>
                  </a:cubicBezTo>
                  <a:cubicBezTo>
                    <a:pt x="4757" y="3041"/>
                    <a:pt x="4794" y="3068"/>
                    <a:pt x="4831" y="3142"/>
                  </a:cubicBezTo>
                  <a:cubicBezTo>
                    <a:pt x="4932" y="3346"/>
                    <a:pt x="4877" y="3558"/>
                    <a:pt x="5136" y="3641"/>
                  </a:cubicBezTo>
                  <a:cubicBezTo>
                    <a:pt x="5266" y="3835"/>
                    <a:pt x="5191" y="3771"/>
                    <a:pt x="5330" y="3863"/>
                  </a:cubicBezTo>
                  <a:cubicBezTo>
                    <a:pt x="5266" y="4048"/>
                    <a:pt x="5451" y="4140"/>
                    <a:pt x="5608" y="4196"/>
                  </a:cubicBezTo>
                  <a:cubicBezTo>
                    <a:pt x="5562" y="4334"/>
                    <a:pt x="5617" y="4242"/>
                    <a:pt x="5497" y="4307"/>
                  </a:cubicBezTo>
                  <a:cubicBezTo>
                    <a:pt x="5441" y="4344"/>
                    <a:pt x="5330" y="4418"/>
                    <a:pt x="5330" y="4418"/>
                  </a:cubicBezTo>
                  <a:cubicBezTo>
                    <a:pt x="5275" y="4408"/>
                    <a:pt x="5210" y="4427"/>
                    <a:pt x="5164" y="4390"/>
                  </a:cubicBezTo>
                  <a:cubicBezTo>
                    <a:pt x="5136" y="4371"/>
                    <a:pt x="5164" y="4307"/>
                    <a:pt x="5136" y="4279"/>
                  </a:cubicBezTo>
                  <a:cubicBezTo>
                    <a:pt x="5090" y="4242"/>
                    <a:pt x="4969" y="4224"/>
                    <a:pt x="4969" y="4224"/>
                  </a:cubicBezTo>
                  <a:cubicBezTo>
                    <a:pt x="4868" y="4288"/>
                    <a:pt x="4747" y="4353"/>
                    <a:pt x="4636" y="4390"/>
                  </a:cubicBezTo>
                  <a:cubicBezTo>
                    <a:pt x="4609" y="4519"/>
                    <a:pt x="4646" y="4529"/>
                    <a:pt x="4525" y="4584"/>
                  </a:cubicBezTo>
                  <a:cubicBezTo>
                    <a:pt x="4470" y="4612"/>
                    <a:pt x="4359" y="4639"/>
                    <a:pt x="4359" y="4639"/>
                  </a:cubicBezTo>
                  <a:cubicBezTo>
                    <a:pt x="4201" y="4538"/>
                    <a:pt x="4100" y="4464"/>
                    <a:pt x="3915" y="4418"/>
                  </a:cubicBezTo>
                  <a:cubicBezTo>
                    <a:pt x="3748" y="4307"/>
                    <a:pt x="3720" y="4334"/>
                    <a:pt x="3498" y="4362"/>
                  </a:cubicBezTo>
                  <a:cubicBezTo>
                    <a:pt x="3378" y="4399"/>
                    <a:pt x="3322" y="4408"/>
                    <a:pt x="3276" y="4279"/>
                  </a:cubicBezTo>
                  <a:cubicBezTo>
                    <a:pt x="3054" y="4307"/>
                    <a:pt x="3036" y="4334"/>
                    <a:pt x="2860" y="4390"/>
                  </a:cubicBezTo>
                  <a:cubicBezTo>
                    <a:pt x="2767" y="4667"/>
                    <a:pt x="2351" y="4556"/>
                    <a:pt x="2110" y="4584"/>
                  </a:cubicBezTo>
                  <a:cubicBezTo>
                    <a:pt x="2018" y="4575"/>
                    <a:pt x="1916" y="4602"/>
                    <a:pt x="1833" y="4556"/>
                  </a:cubicBezTo>
                  <a:cubicBezTo>
                    <a:pt x="1740" y="4501"/>
                    <a:pt x="1777" y="4297"/>
                    <a:pt x="1666" y="4224"/>
                  </a:cubicBezTo>
                  <a:cubicBezTo>
                    <a:pt x="1546" y="4261"/>
                    <a:pt x="1453" y="4325"/>
                    <a:pt x="1333" y="4362"/>
                  </a:cubicBezTo>
                  <a:cubicBezTo>
                    <a:pt x="1305" y="4371"/>
                    <a:pt x="1250" y="4390"/>
                    <a:pt x="1250" y="4390"/>
                  </a:cubicBezTo>
                  <a:cubicBezTo>
                    <a:pt x="1194" y="4381"/>
                    <a:pt x="1139" y="4381"/>
                    <a:pt x="1083" y="4362"/>
                  </a:cubicBezTo>
                  <a:cubicBezTo>
                    <a:pt x="805" y="4270"/>
                    <a:pt x="1148" y="3845"/>
                    <a:pt x="1194" y="3697"/>
                  </a:cubicBezTo>
                  <a:cubicBezTo>
                    <a:pt x="1166" y="3604"/>
                    <a:pt x="1120" y="3503"/>
                    <a:pt x="1028" y="3447"/>
                  </a:cubicBezTo>
                  <a:cubicBezTo>
                    <a:pt x="944" y="3401"/>
                    <a:pt x="750" y="3364"/>
                    <a:pt x="750" y="3364"/>
                  </a:cubicBezTo>
                  <a:cubicBezTo>
                    <a:pt x="657" y="3226"/>
                    <a:pt x="426" y="3198"/>
                    <a:pt x="278" y="3115"/>
                  </a:cubicBezTo>
                  <a:cubicBezTo>
                    <a:pt x="223" y="3078"/>
                    <a:pt x="112" y="3004"/>
                    <a:pt x="112" y="3004"/>
                  </a:cubicBezTo>
                  <a:cubicBezTo>
                    <a:pt x="65" y="2930"/>
                    <a:pt x="0" y="2754"/>
                    <a:pt x="0" y="2754"/>
                  </a:cubicBezTo>
                  <a:cubicBezTo>
                    <a:pt x="37" y="2643"/>
                    <a:pt x="56" y="2597"/>
                    <a:pt x="167" y="2560"/>
                  </a:cubicBezTo>
                  <a:cubicBezTo>
                    <a:pt x="241" y="2449"/>
                    <a:pt x="213" y="2301"/>
                    <a:pt x="278" y="2200"/>
                  </a:cubicBezTo>
                  <a:cubicBezTo>
                    <a:pt x="315" y="2144"/>
                    <a:pt x="408" y="2163"/>
                    <a:pt x="472" y="2144"/>
                  </a:cubicBezTo>
                  <a:cubicBezTo>
                    <a:pt x="528" y="1987"/>
                    <a:pt x="565" y="1886"/>
                    <a:pt x="417" y="1784"/>
                  </a:cubicBezTo>
                  <a:cubicBezTo>
                    <a:pt x="380" y="1673"/>
                    <a:pt x="435" y="1645"/>
                    <a:pt x="472" y="1534"/>
                  </a:cubicBezTo>
                  <a:cubicBezTo>
                    <a:pt x="426" y="1405"/>
                    <a:pt x="500" y="1387"/>
                    <a:pt x="611" y="1424"/>
                  </a:cubicBezTo>
                  <a:cubicBezTo>
                    <a:pt x="685" y="1202"/>
                    <a:pt x="796" y="1082"/>
                    <a:pt x="1028" y="1035"/>
                  </a:cubicBezTo>
                  <a:cubicBezTo>
                    <a:pt x="1240" y="888"/>
                    <a:pt x="1305" y="962"/>
                    <a:pt x="1638" y="980"/>
                  </a:cubicBezTo>
                  <a:cubicBezTo>
                    <a:pt x="1833" y="1045"/>
                    <a:pt x="1749" y="1054"/>
                    <a:pt x="1888" y="1008"/>
                  </a:cubicBezTo>
                  <a:cubicBezTo>
                    <a:pt x="1953" y="814"/>
                    <a:pt x="1907" y="888"/>
                    <a:pt x="1999" y="758"/>
                  </a:cubicBezTo>
                  <a:cubicBezTo>
                    <a:pt x="1981" y="657"/>
                    <a:pt x="1916" y="453"/>
                    <a:pt x="1916" y="453"/>
                  </a:cubicBezTo>
                  <a:cubicBezTo>
                    <a:pt x="2110" y="324"/>
                    <a:pt x="1897" y="490"/>
                    <a:pt x="2027" y="148"/>
                  </a:cubicBezTo>
                  <a:cubicBezTo>
                    <a:pt x="2073" y="28"/>
                    <a:pt x="2591" y="139"/>
                    <a:pt x="2582" y="0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896DFD14-D832-0443-B97D-3EB22AAE2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" y="1539"/>
              <a:ext cx="518" cy="429"/>
            </a:xfrm>
            <a:custGeom>
              <a:avLst/>
              <a:gdLst>
                <a:gd name="T0" fmla="*/ 243 w 518"/>
                <a:gd name="T1" fmla="*/ 3 h 429"/>
                <a:gd name="T2" fmla="*/ 261 w 518"/>
                <a:gd name="T3" fmla="*/ 39 h 429"/>
                <a:gd name="T4" fmla="*/ 271 w 518"/>
                <a:gd name="T5" fmla="*/ 62 h 429"/>
                <a:gd name="T6" fmla="*/ 307 w 518"/>
                <a:gd name="T7" fmla="*/ 72 h 429"/>
                <a:gd name="T8" fmla="*/ 289 w 518"/>
                <a:gd name="T9" fmla="*/ 126 h 429"/>
                <a:gd name="T10" fmla="*/ 300 w 518"/>
                <a:gd name="T11" fmla="*/ 161 h 429"/>
                <a:gd name="T12" fmla="*/ 318 w 518"/>
                <a:gd name="T13" fmla="*/ 179 h 429"/>
                <a:gd name="T14" fmla="*/ 359 w 518"/>
                <a:gd name="T15" fmla="*/ 172 h 429"/>
                <a:gd name="T16" fmla="*/ 364 w 518"/>
                <a:gd name="T17" fmla="*/ 189 h 429"/>
                <a:gd name="T18" fmla="*/ 379 w 518"/>
                <a:gd name="T19" fmla="*/ 184 h 429"/>
                <a:gd name="T20" fmla="*/ 392 w 518"/>
                <a:gd name="T21" fmla="*/ 225 h 429"/>
                <a:gd name="T22" fmla="*/ 407 w 518"/>
                <a:gd name="T23" fmla="*/ 230 h 429"/>
                <a:gd name="T24" fmla="*/ 415 w 518"/>
                <a:gd name="T25" fmla="*/ 235 h 429"/>
                <a:gd name="T26" fmla="*/ 428 w 518"/>
                <a:gd name="T27" fmla="*/ 258 h 429"/>
                <a:gd name="T28" fmla="*/ 433 w 518"/>
                <a:gd name="T29" fmla="*/ 273 h 429"/>
                <a:gd name="T30" fmla="*/ 446 w 518"/>
                <a:gd name="T31" fmla="*/ 289 h 429"/>
                <a:gd name="T32" fmla="*/ 474 w 518"/>
                <a:gd name="T33" fmla="*/ 335 h 429"/>
                <a:gd name="T34" fmla="*/ 492 w 518"/>
                <a:gd name="T35" fmla="*/ 355 h 429"/>
                <a:gd name="T36" fmla="*/ 518 w 518"/>
                <a:gd name="T37" fmla="*/ 386 h 429"/>
                <a:gd name="T38" fmla="*/ 507 w 518"/>
                <a:gd name="T39" fmla="*/ 396 h 429"/>
                <a:gd name="T40" fmla="*/ 492 w 518"/>
                <a:gd name="T41" fmla="*/ 406 h 429"/>
                <a:gd name="T42" fmla="*/ 477 w 518"/>
                <a:gd name="T43" fmla="*/ 403 h 429"/>
                <a:gd name="T44" fmla="*/ 474 w 518"/>
                <a:gd name="T45" fmla="*/ 393 h 429"/>
                <a:gd name="T46" fmla="*/ 459 w 518"/>
                <a:gd name="T47" fmla="*/ 388 h 429"/>
                <a:gd name="T48" fmla="*/ 428 w 518"/>
                <a:gd name="T49" fmla="*/ 403 h 429"/>
                <a:gd name="T50" fmla="*/ 418 w 518"/>
                <a:gd name="T51" fmla="*/ 421 h 429"/>
                <a:gd name="T52" fmla="*/ 402 w 518"/>
                <a:gd name="T53" fmla="*/ 426 h 429"/>
                <a:gd name="T54" fmla="*/ 361 w 518"/>
                <a:gd name="T55" fmla="*/ 406 h 429"/>
                <a:gd name="T56" fmla="*/ 323 w 518"/>
                <a:gd name="T57" fmla="*/ 401 h 429"/>
                <a:gd name="T58" fmla="*/ 302 w 518"/>
                <a:gd name="T59" fmla="*/ 393 h 429"/>
                <a:gd name="T60" fmla="*/ 264 w 518"/>
                <a:gd name="T61" fmla="*/ 403 h 429"/>
                <a:gd name="T62" fmla="*/ 195 w 518"/>
                <a:gd name="T63" fmla="*/ 421 h 429"/>
                <a:gd name="T64" fmla="*/ 169 w 518"/>
                <a:gd name="T65" fmla="*/ 419 h 429"/>
                <a:gd name="T66" fmla="*/ 154 w 518"/>
                <a:gd name="T67" fmla="*/ 388 h 429"/>
                <a:gd name="T68" fmla="*/ 123 w 518"/>
                <a:gd name="T69" fmla="*/ 401 h 429"/>
                <a:gd name="T70" fmla="*/ 115 w 518"/>
                <a:gd name="T71" fmla="*/ 403 h 429"/>
                <a:gd name="T72" fmla="*/ 100 w 518"/>
                <a:gd name="T73" fmla="*/ 401 h 429"/>
                <a:gd name="T74" fmla="*/ 110 w 518"/>
                <a:gd name="T75" fmla="*/ 340 h 429"/>
                <a:gd name="T76" fmla="*/ 95 w 518"/>
                <a:gd name="T77" fmla="*/ 317 h 429"/>
                <a:gd name="T78" fmla="*/ 69 w 518"/>
                <a:gd name="T79" fmla="*/ 309 h 429"/>
                <a:gd name="T80" fmla="*/ 25 w 518"/>
                <a:gd name="T81" fmla="*/ 286 h 429"/>
                <a:gd name="T82" fmla="*/ 10 w 518"/>
                <a:gd name="T83" fmla="*/ 276 h 429"/>
                <a:gd name="T84" fmla="*/ 0 w 518"/>
                <a:gd name="T85" fmla="*/ 253 h 429"/>
                <a:gd name="T86" fmla="*/ 15 w 518"/>
                <a:gd name="T87" fmla="*/ 235 h 429"/>
                <a:gd name="T88" fmla="*/ 25 w 518"/>
                <a:gd name="T89" fmla="*/ 202 h 429"/>
                <a:gd name="T90" fmla="*/ 43 w 518"/>
                <a:gd name="T91" fmla="*/ 197 h 429"/>
                <a:gd name="T92" fmla="*/ 38 w 518"/>
                <a:gd name="T93" fmla="*/ 164 h 429"/>
                <a:gd name="T94" fmla="*/ 43 w 518"/>
                <a:gd name="T95" fmla="*/ 141 h 429"/>
                <a:gd name="T96" fmla="*/ 56 w 518"/>
                <a:gd name="T97" fmla="*/ 131 h 429"/>
                <a:gd name="T98" fmla="*/ 95 w 518"/>
                <a:gd name="T99" fmla="*/ 95 h 429"/>
                <a:gd name="T100" fmla="*/ 151 w 518"/>
                <a:gd name="T101" fmla="*/ 90 h 429"/>
                <a:gd name="T102" fmla="*/ 174 w 518"/>
                <a:gd name="T103" fmla="*/ 93 h 429"/>
                <a:gd name="T104" fmla="*/ 184 w 518"/>
                <a:gd name="T105" fmla="*/ 70 h 429"/>
                <a:gd name="T106" fmla="*/ 177 w 518"/>
                <a:gd name="T107" fmla="*/ 42 h 429"/>
                <a:gd name="T108" fmla="*/ 187 w 518"/>
                <a:gd name="T109" fmla="*/ 14 h 429"/>
                <a:gd name="T110" fmla="*/ 238 w 518"/>
                <a:gd name="T111" fmla="*/ 0 h 4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18"/>
                <a:gd name="T169" fmla="*/ 0 h 429"/>
                <a:gd name="T170" fmla="*/ 518 w 518"/>
                <a:gd name="T171" fmla="*/ 429 h 4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18" h="429">
                  <a:moveTo>
                    <a:pt x="243" y="3"/>
                  </a:moveTo>
                  <a:cubicBezTo>
                    <a:pt x="247" y="40"/>
                    <a:pt x="241" y="26"/>
                    <a:pt x="261" y="39"/>
                  </a:cubicBezTo>
                  <a:cubicBezTo>
                    <a:pt x="270" y="51"/>
                    <a:pt x="265" y="44"/>
                    <a:pt x="271" y="62"/>
                  </a:cubicBezTo>
                  <a:cubicBezTo>
                    <a:pt x="271" y="62"/>
                    <a:pt x="297" y="63"/>
                    <a:pt x="307" y="72"/>
                  </a:cubicBezTo>
                  <a:cubicBezTo>
                    <a:pt x="312" y="93"/>
                    <a:pt x="295" y="107"/>
                    <a:pt x="289" y="126"/>
                  </a:cubicBezTo>
                  <a:cubicBezTo>
                    <a:pt x="292" y="144"/>
                    <a:pt x="295" y="147"/>
                    <a:pt x="300" y="161"/>
                  </a:cubicBezTo>
                  <a:cubicBezTo>
                    <a:pt x="295" y="182"/>
                    <a:pt x="295" y="183"/>
                    <a:pt x="318" y="179"/>
                  </a:cubicBezTo>
                  <a:cubicBezTo>
                    <a:pt x="324" y="162"/>
                    <a:pt x="344" y="169"/>
                    <a:pt x="359" y="172"/>
                  </a:cubicBezTo>
                  <a:cubicBezTo>
                    <a:pt x="360" y="178"/>
                    <a:pt x="358" y="188"/>
                    <a:pt x="364" y="189"/>
                  </a:cubicBezTo>
                  <a:cubicBezTo>
                    <a:pt x="369" y="191"/>
                    <a:pt x="379" y="184"/>
                    <a:pt x="379" y="184"/>
                  </a:cubicBezTo>
                  <a:cubicBezTo>
                    <a:pt x="382" y="195"/>
                    <a:pt x="383" y="219"/>
                    <a:pt x="392" y="225"/>
                  </a:cubicBezTo>
                  <a:cubicBezTo>
                    <a:pt x="396" y="228"/>
                    <a:pt x="403" y="227"/>
                    <a:pt x="407" y="230"/>
                  </a:cubicBezTo>
                  <a:cubicBezTo>
                    <a:pt x="410" y="232"/>
                    <a:pt x="413" y="234"/>
                    <a:pt x="415" y="235"/>
                  </a:cubicBezTo>
                  <a:cubicBezTo>
                    <a:pt x="419" y="249"/>
                    <a:pt x="416" y="240"/>
                    <a:pt x="428" y="258"/>
                  </a:cubicBezTo>
                  <a:cubicBezTo>
                    <a:pt x="431" y="262"/>
                    <a:pt x="430" y="270"/>
                    <a:pt x="433" y="273"/>
                  </a:cubicBezTo>
                  <a:cubicBezTo>
                    <a:pt x="439" y="279"/>
                    <a:pt x="442" y="282"/>
                    <a:pt x="446" y="289"/>
                  </a:cubicBezTo>
                  <a:cubicBezTo>
                    <a:pt x="455" y="307"/>
                    <a:pt x="450" y="327"/>
                    <a:pt x="474" y="335"/>
                  </a:cubicBezTo>
                  <a:cubicBezTo>
                    <a:pt x="486" y="352"/>
                    <a:pt x="479" y="346"/>
                    <a:pt x="492" y="355"/>
                  </a:cubicBezTo>
                  <a:cubicBezTo>
                    <a:pt x="486" y="372"/>
                    <a:pt x="503" y="380"/>
                    <a:pt x="518" y="386"/>
                  </a:cubicBezTo>
                  <a:cubicBezTo>
                    <a:pt x="513" y="398"/>
                    <a:pt x="518" y="390"/>
                    <a:pt x="507" y="396"/>
                  </a:cubicBezTo>
                  <a:cubicBezTo>
                    <a:pt x="502" y="399"/>
                    <a:pt x="492" y="406"/>
                    <a:pt x="492" y="406"/>
                  </a:cubicBezTo>
                  <a:cubicBezTo>
                    <a:pt x="487" y="405"/>
                    <a:pt x="481" y="407"/>
                    <a:pt x="477" y="403"/>
                  </a:cubicBezTo>
                  <a:cubicBezTo>
                    <a:pt x="474" y="402"/>
                    <a:pt x="477" y="396"/>
                    <a:pt x="474" y="393"/>
                  </a:cubicBezTo>
                  <a:cubicBezTo>
                    <a:pt x="470" y="390"/>
                    <a:pt x="459" y="388"/>
                    <a:pt x="459" y="388"/>
                  </a:cubicBezTo>
                  <a:cubicBezTo>
                    <a:pt x="449" y="394"/>
                    <a:pt x="438" y="400"/>
                    <a:pt x="428" y="403"/>
                  </a:cubicBezTo>
                  <a:cubicBezTo>
                    <a:pt x="425" y="415"/>
                    <a:pt x="429" y="416"/>
                    <a:pt x="418" y="421"/>
                  </a:cubicBezTo>
                  <a:cubicBezTo>
                    <a:pt x="413" y="424"/>
                    <a:pt x="402" y="426"/>
                    <a:pt x="402" y="426"/>
                  </a:cubicBezTo>
                  <a:cubicBezTo>
                    <a:pt x="388" y="417"/>
                    <a:pt x="378" y="410"/>
                    <a:pt x="361" y="406"/>
                  </a:cubicBezTo>
                  <a:cubicBezTo>
                    <a:pt x="346" y="396"/>
                    <a:pt x="343" y="398"/>
                    <a:pt x="323" y="401"/>
                  </a:cubicBezTo>
                  <a:cubicBezTo>
                    <a:pt x="312" y="404"/>
                    <a:pt x="306" y="405"/>
                    <a:pt x="302" y="393"/>
                  </a:cubicBezTo>
                  <a:cubicBezTo>
                    <a:pt x="282" y="396"/>
                    <a:pt x="280" y="398"/>
                    <a:pt x="264" y="403"/>
                  </a:cubicBezTo>
                  <a:cubicBezTo>
                    <a:pt x="255" y="429"/>
                    <a:pt x="217" y="419"/>
                    <a:pt x="195" y="421"/>
                  </a:cubicBezTo>
                  <a:cubicBezTo>
                    <a:pt x="186" y="420"/>
                    <a:pt x="177" y="423"/>
                    <a:pt x="169" y="419"/>
                  </a:cubicBezTo>
                  <a:cubicBezTo>
                    <a:pt x="160" y="414"/>
                    <a:pt x="164" y="395"/>
                    <a:pt x="154" y="388"/>
                  </a:cubicBezTo>
                  <a:cubicBezTo>
                    <a:pt x="142" y="392"/>
                    <a:pt x="134" y="397"/>
                    <a:pt x="123" y="401"/>
                  </a:cubicBezTo>
                  <a:cubicBezTo>
                    <a:pt x="120" y="402"/>
                    <a:pt x="115" y="403"/>
                    <a:pt x="115" y="403"/>
                  </a:cubicBezTo>
                  <a:cubicBezTo>
                    <a:pt x="110" y="403"/>
                    <a:pt x="105" y="403"/>
                    <a:pt x="100" y="401"/>
                  </a:cubicBezTo>
                  <a:cubicBezTo>
                    <a:pt x="74" y="392"/>
                    <a:pt x="106" y="353"/>
                    <a:pt x="110" y="340"/>
                  </a:cubicBezTo>
                  <a:cubicBezTo>
                    <a:pt x="107" y="331"/>
                    <a:pt x="103" y="322"/>
                    <a:pt x="95" y="317"/>
                  </a:cubicBezTo>
                  <a:cubicBezTo>
                    <a:pt x="87" y="313"/>
                    <a:pt x="69" y="309"/>
                    <a:pt x="69" y="309"/>
                  </a:cubicBezTo>
                  <a:cubicBezTo>
                    <a:pt x="60" y="296"/>
                    <a:pt x="39" y="294"/>
                    <a:pt x="25" y="286"/>
                  </a:cubicBezTo>
                  <a:cubicBezTo>
                    <a:pt x="20" y="283"/>
                    <a:pt x="10" y="276"/>
                    <a:pt x="10" y="276"/>
                  </a:cubicBezTo>
                  <a:cubicBezTo>
                    <a:pt x="6" y="269"/>
                    <a:pt x="0" y="253"/>
                    <a:pt x="0" y="253"/>
                  </a:cubicBezTo>
                  <a:cubicBezTo>
                    <a:pt x="3" y="243"/>
                    <a:pt x="5" y="239"/>
                    <a:pt x="15" y="235"/>
                  </a:cubicBezTo>
                  <a:cubicBezTo>
                    <a:pt x="22" y="225"/>
                    <a:pt x="19" y="211"/>
                    <a:pt x="25" y="202"/>
                  </a:cubicBezTo>
                  <a:cubicBezTo>
                    <a:pt x="29" y="197"/>
                    <a:pt x="37" y="199"/>
                    <a:pt x="43" y="197"/>
                  </a:cubicBezTo>
                  <a:cubicBezTo>
                    <a:pt x="48" y="183"/>
                    <a:pt x="52" y="173"/>
                    <a:pt x="38" y="164"/>
                  </a:cubicBezTo>
                  <a:cubicBezTo>
                    <a:pt x="35" y="154"/>
                    <a:pt x="40" y="151"/>
                    <a:pt x="43" y="141"/>
                  </a:cubicBezTo>
                  <a:cubicBezTo>
                    <a:pt x="39" y="129"/>
                    <a:pt x="46" y="127"/>
                    <a:pt x="56" y="131"/>
                  </a:cubicBezTo>
                  <a:cubicBezTo>
                    <a:pt x="63" y="110"/>
                    <a:pt x="73" y="99"/>
                    <a:pt x="95" y="95"/>
                  </a:cubicBezTo>
                  <a:cubicBezTo>
                    <a:pt x="114" y="82"/>
                    <a:pt x="120" y="88"/>
                    <a:pt x="151" y="90"/>
                  </a:cubicBezTo>
                  <a:cubicBezTo>
                    <a:pt x="169" y="96"/>
                    <a:pt x="161" y="97"/>
                    <a:pt x="174" y="93"/>
                  </a:cubicBezTo>
                  <a:cubicBezTo>
                    <a:pt x="180" y="75"/>
                    <a:pt x="176" y="82"/>
                    <a:pt x="184" y="70"/>
                  </a:cubicBezTo>
                  <a:cubicBezTo>
                    <a:pt x="183" y="60"/>
                    <a:pt x="177" y="42"/>
                    <a:pt x="177" y="42"/>
                  </a:cubicBezTo>
                  <a:cubicBezTo>
                    <a:pt x="195" y="30"/>
                    <a:pt x="175" y="45"/>
                    <a:pt x="187" y="14"/>
                  </a:cubicBezTo>
                  <a:cubicBezTo>
                    <a:pt x="191" y="3"/>
                    <a:pt x="239" y="13"/>
                    <a:pt x="238" y="0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F8D121C2-9A3E-6A47-8CAE-BC8C6BEC4AD5}"/>
              </a:ext>
            </a:extLst>
          </p:cNvPr>
          <p:cNvGrpSpPr>
            <a:grpSpLocks/>
          </p:cNvGrpSpPr>
          <p:nvPr/>
        </p:nvGrpSpPr>
        <p:grpSpPr bwMode="auto">
          <a:xfrm>
            <a:off x="5112587" y="3102213"/>
            <a:ext cx="619391" cy="383174"/>
            <a:chOff x="2089" y="1792"/>
            <a:chExt cx="600" cy="383"/>
          </a:xfrm>
          <a:solidFill>
            <a:schemeClr val="accent1"/>
          </a:solidFill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1F3E76D-4B75-744A-9A14-06ADDCA87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1792"/>
              <a:ext cx="600" cy="383"/>
            </a:xfrm>
            <a:custGeom>
              <a:avLst/>
              <a:gdLst>
                <a:gd name="T0" fmla="*/ 8 w 6500"/>
                <a:gd name="T1" fmla="*/ 32 h 4167"/>
                <a:gd name="T2" fmla="*/ 14 w 6500"/>
                <a:gd name="T3" fmla="*/ 34 h 4167"/>
                <a:gd name="T4" fmla="*/ 18 w 6500"/>
                <a:gd name="T5" fmla="*/ 33 h 4167"/>
                <a:gd name="T6" fmla="*/ 22 w 6500"/>
                <a:gd name="T7" fmla="*/ 32 h 4167"/>
                <a:gd name="T8" fmla="*/ 28 w 6500"/>
                <a:gd name="T9" fmla="*/ 32 h 4167"/>
                <a:gd name="T10" fmla="*/ 34 w 6500"/>
                <a:gd name="T11" fmla="*/ 33 h 4167"/>
                <a:gd name="T12" fmla="*/ 38 w 6500"/>
                <a:gd name="T13" fmla="*/ 34 h 4167"/>
                <a:gd name="T14" fmla="*/ 41 w 6500"/>
                <a:gd name="T15" fmla="*/ 30 h 4167"/>
                <a:gd name="T16" fmla="*/ 47 w 6500"/>
                <a:gd name="T17" fmla="*/ 33 h 4167"/>
                <a:gd name="T18" fmla="*/ 53 w 6500"/>
                <a:gd name="T19" fmla="*/ 33 h 4167"/>
                <a:gd name="T20" fmla="*/ 55 w 6500"/>
                <a:gd name="T21" fmla="*/ 28 h 4167"/>
                <a:gd name="T22" fmla="*/ 54 w 6500"/>
                <a:gd name="T23" fmla="*/ 21 h 4167"/>
                <a:gd name="T24" fmla="*/ 55 w 6500"/>
                <a:gd name="T25" fmla="*/ 16 h 4167"/>
                <a:gd name="T26" fmla="*/ 55 w 6500"/>
                <a:gd name="T27" fmla="*/ 15 h 4167"/>
                <a:gd name="T28" fmla="*/ 51 w 6500"/>
                <a:gd name="T29" fmla="*/ 14 h 4167"/>
                <a:gd name="T30" fmla="*/ 44 w 6500"/>
                <a:gd name="T31" fmla="*/ 16 h 4167"/>
                <a:gd name="T32" fmla="*/ 40 w 6500"/>
                <a:gd name="T33" fmla="*/ 13 h 4167"/>
                <a:gd name="T34" fmla="*/ 35 w 6500"/>
                <a:gd name="T35" fmla="*/ 11 h 4167"/>
                <a:gd name="T36" fmla="*/ 36 w 6500"/>
                <a:gd name="T37" fmla="*/ 7 h 4167"/>
                <a:gd name="T38" fmla="*/ 29 w 6500"/>
                <a:gd name="T39" fmla="*/ 3 h 4167"/>
                <a:gd name="T40" fmla="*/ 27 w 6500"/>
                <a:gd name="T41" fmla="*/ 2 h 4167"/>
                <a:gd name="T42" fmla="*/ 20 w 6500"/>
                <a:gd name="T43" fmla="*/ 0 h 4167"/>
                <a:gd name="T44" fmla="*/ 13 w 6500"/>
                <a:gd name="T45" fmla="*/ 2 h 4167"/>
                <a:gd name="T46" fmla="*/ 10 w 6500"/>
                <a:gd name="T47" fmla="*/ 3 h 4167"/>
                <a:gd name="T48" fmla="*/ 7 w 6500"/>
                <a:gd name="T49" fmla="*/ 8 h 4167"/>
                <a:gd name="T50" fmla="*/ 0 w 6500"/>
                <a:gd name="T51" fmla="*/ 11 h 4167"/>
                <a:gd name="T52" fmla="*/ 11 w 6500"/>
                <a:gd name="T53" fmla="*/ 15 h 4167"/>
                <a:gd name="T54" fmla="*/ 14 w 6500"/>
                <a:gd name="T55" fmla="*/ 17 h 4167"/>
                <a:gd name="T56" fmla="*/ 12 w 6500"/>
                <a:gd name="T57" fmla="*/ 21 h 4167"/>
                <a:gd name="T58" fmla="*/ 10 w 6500"/>
                <a:gd name="T59" fmla="*/ 22 h 4167"/>
                <a:gd name="T60" fmla="*/ 8 w 6500"/>
                <a:gd name="T61" fmla="*/ 25 h 4167"/>
                <a:gd name="T62" fmla="*/ 5 w 6500"/>
                <a:gd name="T63" fmla="*/ 29 h 4167"/>
                <a:gd name="T64" fmla="*/ 4 w 6500"/>
                <a:gd name="T65" fmla="*/ 31 h 4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500"/>
                <a:gd name="T100" fmla="*/ 0 h 4167"/>
                <a:gd name="T101" fmla="*/ 6500 w 6500"/>
                <a:gd name="T102" fmla="*/ 4167 h 416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500" h="4167">
                  <a:moveTo>
                    <a:pt x="445" y="3695"/>
                  </a:moveTo>
                  <a:cubicBezTo>
                    <a:pt x="639" y="3760"/>
                    <a:pt x="630" y="3778"/>
                    <a:pt x="889" y="3806"/>
                  </a:cubicBezTo>
                  <a:cubicBezTo>
                    <a:pt x="935" y="3936"/>
                    <a:pt x="982" y="3945"/>
                    <a:pt x="1111" y="3973"/>
                  </a:cubicBezTo>
                  <a:cubicBezTo>
                    <a:pt x="1315" y="3945"/>
                    <a:pt x="1491" y="3936"/>
                    <a:pt x="1695" y="4000"/>
                  </a:cubicBezTo>
                  <a:cubicBezTo>
                    <a:pt x="1750" y="4167"/>
                    <a:pt x="1889" y="4102"/>
                    <a:pt x="2028" y="4056"/>
                  </a:cubicBezTo>
                  <a:cubicBezTo>
                    <a:pt x="2065" y="4000"/>
                    <a:pt x="2102" y="3945"/>
                    <a:pt x="2139" y="3889"/>
                  </a:cubicBezTo>
                  <a:cubicBezTo>
                    <a:pt x="2167" y="3843"/>
                    <a:pt x="2250" y="3871"/>
                    <a:pt x="2306" y="3862"/>
                  </a:cubicBezTo>
                  <a:cubicBezTo>
                    <a:pt x="2463" y="3825"/>
                    <a:pt x="2445" y="3825"/>
                    <a:pt x="2556" y="3750"/>
                  </a:cubicBezTo>
                  <a:cubicBezTo>
                    <a:pt x="2741" y="3769"/>
                    <a:pt x="2824" y="3741"/>
                    <a:pt x="2917" y="3889"/>
                  </a:cubicBezTo>
                  <a:cubicBezTo>
                    <a:pt x="3167" y="3843"/>
                    <a:pt x="3056" y="3769"/>
                    <a:pt x="3333" y="3806"/>
                  </a:cubicBezTo>
                  <a:cubicBezTo>
                    <a:pt x="3398" y="4000"/>
                    <a:pt x="3528" y="3945"/>
                    <a:pt x="3695" y="3889"/>
                  </a:cubicBezTo>
                  <a:cubicBezTo>
                    <a:pt x="3796" y="3899"/>
                    <a:pt x="3898" y="3889"/>
                    <a:pt x="4000" y="3917"/>
                  </a:cubicBezTo>
                  <a:cubicBezTo>
                    <a:pt x="4065" y="3936"/>
                    <a:pt x="4167" y="4028"/>
                    <a:pt x="4167" y="4028"/>
                  </a:cubicBezTo>
                  <a:cubicBezTo>
                    <a:pt x="4259" y="4010"/>
                    <a:pt x="4361" y="4019"/>
                    <a:pt x="4445" y="3973"/>
                  </a:cubicBezTo>
                  <a:cubicBezTo>
                    <a:pt x="4500" y="3945"/>
                    <a:pt x="4528" y="3871"/>
                    <a:pt x="4583" y="3834"/>
                  </a:cubicBezTo>
                  <a:cubicBezTo>
                    <a:pt x="4639" y="3676"/>
                    <a:pt x="4639" y="3612"/>
                    <a:pt x="4806" y="3556"/>
                  </a:cubicBezTo>
                  <a:cubicBezTo>
                    <a:pt x="4991" y="3593"/>
                    <a:pt x="5167" y="3565"/>
                    <a:pt x="5361" y="3584"/>
                  </a:cubicBezTo>
                  <a:cubicBezTo>
                    <a:pt x="5491" y="3667"/>
                    <a:pt x="5408" y="3769"/>
                    <a:pt x="5500" y="3862"/>
                  </a:cubicBezTo>
                  <a:cubicBezTo>
                    <a:pt x="5565" y="3926"/>
                    <a:pt x="5685" y="3908"/>
                    <a:pt x="5778" y="3917"/>
                  </a:cubicBezTo>
                  <a:cubicBezTo>
                    <a:pt x="5908" y="3899"/>
                    <a:pt x="6046" y="3917"/>
                    <a:pt x="6167" y="3862"/>
                  </a:cubicBezTo>
                  <a:cubicBezTo>
                    <a:pt x="6250" y="3825"/>
                    <a:pt x="6278" y="3612"/>
                    <a:pt x="6278" y="3612"/>
                  </a:cubicBezTo>
                  <a:cubicBezTo>
                    <a:pt x="6306" y="3297"/>
                    <a:pt x="6259" y="3343"/>
                    <a:pt x="6500" y="3278"/>
                  </a:cubicBezTo>
                  <a:cubicBezTo>
                    <a:pt x="6491" y="3139"/>
                    <a:pt x="6500" y="2843"/>
                    <a:pt x="6417" y="2695"/>
                  </a:cubicBezTo>
                  <a:cubicBezTo>
                    <a:pt x="6259" y="2408"/>
                    <a:pt x="6343" y="2630"/>
                    <a:pt x="6278" y="2445"/>
                  </a:cubicBezTo>
                  <a:cubicBezTo>
                    <a:pt x="6472" y="2315"/>
                    <a:pt x="6426" y="2399"/>
                    <a:pt x="6472" y="2250"/>
                  </a:cubicBezTo>
                  <a:cubicBezTo>
                    <a:pt x="6463" y="2121"/>
                    <a:pt x="6463" y="1991"/>
                    <a:pt x="6445" y="1862"/>
                  </a:cubicBezTo>
                  <a:cubicBezTo>
                    <a:pt x="6435" y="1825"/>
                    <a:pt x="6380" y="1806"/>
                    <a:pt x="6389" y="1778"/>
                  </a:cubicBezTo>
                  <a:cubicBezTo>
                    <a:pt x="6398" y="1750"/>
                    <a:pt x="6445" y="1760"/>
                    <a:pt x="6472" y="1750"/>
                  </a:cubicBezTo>
                  <a:cubicBezTo>
                    <a:pt x="6435" y="1639"/>
                    <a:pt x="6371" y="1658"/>
                    <a:pt x="6306" y="1556"/>
                  </a:cubicBezTo>
                  <a:cubicBezTo>
                    <a:pt x="6204" y="1575"/>
                    <a:pt x="6083" y="1547"/>
                    <a:pt x="6000" y="1612"/>
                  </a:cubicBezTo>
                  <a:cubicBezTo>
                    <a:pt x="5861" y="1723"/>
                    <a:pt x="5954" y="1797"/>
                    <a:pt x="5806" y="1806"/>
                  </a:cubicBezTo>
                  <a:cubicBezTo>
                    <a:pt x="5611" y="1825"/>
                    <a:pt x="5417" y="1825"/>
                    <a:pt x="5222" y="1834"/>
                  </a:cubicBezTo>
                  <a:cubicBezTo>
                    <a:pt x="5111" y="1825"/>
                    <a:pt x="4963" y="1862"/>
                    <a:pt x="4889" y="1778"/>
                  </a:cubicBezTo>
                  <a:cubicBezTo>
                    <a:pt x="4796" y="1667"/>
                    <a:pt x="4889" y="1621"/>
                    <a:pt x="4750" y="1528"/>
                  </a:cubicBezTo>
                  <a:cubicBezTo>
                    <a:pt x="4454" y="1575"/>
                    <a:pt x="4445" y="1584"/>
                    <a:pt x="4083" y="1556"/>
                  </a:cubicBezTo>
                  <a:cubicBezTo>
                    <a:pt x="4093" y="1473"/>
                    <a:pt x="4093" y="1389"/>
                    <a:pt x="4111" y="1306"/>
                  </a:cubicBezTo>
                  <a:cubicBezTo>
                    <a:pt x="4121" y="1250"/>
                    <a:pt x="4167" y="1139"/>
                    <a:pt x="4167" y="1139"/>
                  </a:cubicBezTo>
                  <a:cubicBezTo>
                    <a:pt x="4158" y="1038"/>
                    <a:pt x="4269" y="908"/>
                    <a:pt x="4222" y="815"/>
                  </a:cubicBezTo>
                  <a:cubicBezTo>
                    <a:pt x="4195" y="750"/>
                    <a:pt x="4046" y="713"/>
                    <a:pt x="3991" y="676"/>
                  </a:cubicBezTo>
                  <a:cubicBezTo>
                    <a:pt x="3815" y="556"/>
                    <a:pt x="3593" y="482"/>
                    <a:pt x="3389" y="417"/>
                  </a:cubicBezTo>
                  <a:cubicBezTo>
                    <a:pt x="3315" y="195"/>
                    <a:pt x="3426" y="454"/>
                    <a:pt x="3278" y="306"/>
                  </a:cubicBezTo>
                  <a:cubicBezTo>
                    <a:pt x="3130" y="158"/>
                    <a:pt x="3389" y="269"/>
                    <a:pt x="3167" y="195"/>
                  </a:cubicBezTo>
                  <a:cubicBezTo>
                    <a:pt x="3139" y="112"/>
                    <a:pt x="2972" y="0"/>
                    <a:pt x="2972" y="0"/>
                  </a:cubicBezTo>
                  <a:cubicBezTo>
                    <a:pt x="2787" y="65"/>
                    <a:pt x="2565" y="0"/>
                    <a:pt x="2361" y="28"/>
                  </a:cubicBezTo>
                  <a:cubicBezTo>
                    <a:pt x="2185" y="84"/>
                    <a:pt x="2167" y="250"/>
                    <a:pt x="2000" y="306"/>
                  </a:cubicBezTo>
                  <a:cubicBezTo>
                    <a:pt x="1843" y="297"/>
                    <a:pt x="1685" y="306"/>
                    <a:pt x="1528" y="278"/>
                  </a:cubicBezTo>
                  <a:cubicBezTo>
                    <a:pt x="1491" y="269"/>
                    <a:pt x="1482" y="213"/>
                    <a:pt x="1445" y="223"/>
                  </a:cubicBezTo>
                  <a:cubicBezTo>
                    <a:pt x="1398" y="232"/>
                    <a:pt x="1306" y="389"/>
                    <a:pt x="1222" y="417"/>
                  </a:cubicBezTo>
                  <a:cubicBezTo>
                    <a:pt x="1139" y="538"/>
                    <a:pt x="972" y="621"/>
                    <a:pt x="833" y="667"/>
                  </a:cubicBezTo>
                  <a:cubicBezTo>
                    <a:pt x="759" y="880"/>
                    <a:pt x="769" y="778"/>
                    <a:pt x="806" y="973"/>
                  </a:cubicBezTo>
                  <a:cubicBezTo>
                    <a:pt x="583" y="1121"/>
                    <a:pt x="463" y="1139"/>
                    <a:pt x="195" y="1167"/>
                  </a:cubicBezTo>
                  <a:cubicBezTo>
                    <a:pt x="0" y="1232"/>
                    <a:pt x="46" y="1167"/>
                    <a:pt x="0" y="1306"/>
                  </a:cubicBezTo>
                  <a:cubicBezTo>
                    <a:pt x="130" y="1704"/>
                    <a:pt x="889" y="1630"/>
                    <a:pt x="1167" y="1639"/>
                  </a:cubicBezTo>
                  <a:cubicBezTo>
                    <a:pt x="1222" y="1676"/>
                    <a:pt x="1296" y="1695"/>
                    <a:pt x="1333" y="1750"/>
                  </a:cubicBezTo>
                  <a:cubicBezTo>
                    <a:pt x="1352" y="1778"/>
                    <a:pt x="1361" y="1806"/>
                    <a:pt x="1389" y="1834"/>
                  </a:cubicBezTo>
                  <a:cubicBezTo>
                    <a:pt x="1454" y="1899"/>
                    <a:pt x="1565" y="1917"/>
                    <a:pt x="1639" y="1973"/>
                  </a:cubicBezTo>
                  <a:cubicBezTo>
                    <a:pt x="1621" y="2158"/>
                    <a:pt x="1648" y="2241"/>
                    <a:pt x="1500" y="2334"/>
                  </a:cubicBezTo>
                  <a:cubicBezTo>
                    <a:pt x="1454" y="2408"/>
                    <a:pt x="1445" y="2436"/>
                    <a:pt x="1361" y="2473"/>
                  </a:cubicBezTo>
                  <a:cubicBezTo>
                    <a:pt x="1306" y="2500"/>
                    <a:pt x="1195" y="2528"/>
                    <a:pt x="1195" y="2528"/>
                  </a:cubicBezTo>
                  <a:cubicBezTo>
                    <a:pt x="1185" y="2556"/>
                    <a:pt x="1185" y="2593"/>
                    <a:pt x="1167" y="2612"/>
                  </a:cubicBezTo>
                  <a:cubicBezTo>
                    <a:pt x="1148" y="2639"/>
                    <a:pt x="1102" y="2639"/>
                    <a:pt x="1083" y="2667"/>
                  </a:cubicBezTo>
                  <a:cubicBezTo>
                    <a:pt x="861" y="3028"/>
                    <a:pt x="1176" y="2686"/>
                    <a:pt x="945" y="2917"/>
                  </a:cubicBezTo>
                  <a:cubicBezTo>
                    <a:pt x="908" y="3056"/>
                    <a:pt x="898" y="3176"/>
                    <a:pt x="750" y="3223"/>
                  </a:cubicBezTo>
                  <a:cubicBezTo>
                    <a:pt x="685" y="3325"/>
                    <a:pt x="630" y="3325"/>
                    <a:pt x="528" y="3389"/>
                  </a:cubicBezTo>
                  <a:cubicBezTo>
                    <a:pt x="398" y="3584"/>
                    <a:pt x="435" y="3491"/>
                    <a:pt x="389" y="3639"/>
                  </a:cubicBezTo>
                  <a:cubicBezTo>
                    <a:pt x="482" y="3667"/>
                    <a:pt x="491" y="3649"/>
                    <a:pt x="445" y="3695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AC8E3E63-DA88-9F40-AE69-0C2BEF83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1792"/>
              <a:ext cx="600" cy="383"/>
            </a:xfrm>
            <a:custGeom>
              <a:avLst/>
              <a:gdLst>
                <a:gd name="T0" fmla="*/ 82 w 600"/>
                <a:gd name="T1" fmla="*/ 349 h 383"/>
                <a:gd name="T2" fmla="*/ 156 w 600"/>
                <a:gd name="T3" fmla="*/ 367 h 383"/>
                <a:gd name="T4" fmla="*/ 197 w 600"/>
                <a:gd name="T5" fmla="*/ 357 h 383"/>
                <a:gd name="T6" fmla="*/ 236 w 600"/>
                <a:gd name="T7" fmla="*/ 344 h 383"/>
                <a:gd name="T8" fmla="*/ 308 w 600"/>
                <a:gd name="T9" fmla="*/ 349 h 383"/>
                <a:gd name="T10" fmla="*/ 369 w 600"/>
                <a:gd name="T11" fmla="*/ 360 h 383"/>
                <a:gd name="T12" fmla="*/ 410 w 600"/>
                <a:gd name="T13" fmla="*/ 365 h 383"/>
                <a:gd name="T14" fmla="*/ 444 w 600"/>
                <a:gd name="T15" fmla="*/ 326 h 383"/>
                <a:gd name="T16" fmla="*/ 508 w 600"/>
                <a:gd name="T17" fmla="*/ 355 h 383"/>
                <a:gd name="T18" fmla="*/ 569 w 600"/>
                <a:gd name="T19" fmla="*/ 355 h 383"/>
                <a:gd name="T20" fmla="*/ 600 w 600"/>
                <a:gd name="T21" fmla="*/ 301 h 383"/>
                <a:gd name="T22" fmla="*/ 580 w 600"/>
                <a:gd name="T23" fmla="*/ 224 h 383"/>
                <a:gd name="T24" fmla="*/ 595 w 600"/>
                <a:gd name="T25" fmla="*/ 171 h 383"/>
                <a:gd name="T26" fmla="*/ 598 w 600"/>
                <a:gd name="T27" fmla="*/ 160 h 383"/>
                <a:gd name="T28" fmla="*/ 554 w 600"/>
                <a:gd name="T29" fmla="*/ 148 h 383"/>
                <a:gd name="T30" fmla="*/ 482 w 600"/>
                <a:gd name="T31" fmla="*/ 168 h 383"/>
                <a:gd name="T32" fmla="*/ 439 w 600"/>
                <a:gd name="T33" fmla="*/ 140 h 383"/>
                <a:gd name="T34" fmla="*/ 380 w 600"/>
                <a:gd name="T35" fmla="*/ 120 h 383"/>
                <a:gd name="T36" fmla="*/ 390 w 600"/>
                <a:gd name="T37" fmla="*/ 75 h 383"/>
                <a:gd name="T38" fmla="*/ 313 w 600"/>
                <a:gd name="T39" fmla="*/ 38 h 383"/>
                <a:gd name="T40" fmla="*/ 292 w 600"/>
                <a:gd name="T41" fmla="*/ 18 h 383"/>
                <a:gd name="T42" fmla="*/ 218 w 600"/>
                <a:gd name="T43" fmla="*/ 2 h 383"/>
                <a:gd name="T44" fmla="*/ 141 w 600"/>
                <a:gd name="T45" fmla="*/ 25 h 383"/>
                <a:gd name="T46" fmla="*/ 113 w 600"/>
                <a:gd name="T47" fmla="*/ 38 h 383"/>
                <a:gd name="T48" fmla="*/ 74 w 600"/>
                <a:gd name="T49" fmla="*/ 89 h 383"/>
                <a:gd name="T50" fmla="*/ 0 w 600"/>
                <a:gd name="T51" fmla="*/ 120 h 383"/>
                <a:gd name="T52" fmla="*/ 123 w 600"/>
                <a:gd name="T53" fmla="*/ 160 h 383"/>
                <a:gd name="T54" fmla="*/ 151 w 600"/>
                <a:gd name="T55" fmla="*/ 181 h 383"/>
                <a:gd name="T56" fmla="*/ 126 w 600"/>
                <a:gd name="T57" fmla="*/ 227 h 383"/>
                <a:gd name="T58" fmla="*/ 108 w 600"/>
                <a:gd name="T59" fmla="*/ 240 h 383"/>
                <a:gd name="T60" fmla="*/ 87 w 600"/>
                <a:gd name="T61" fmla="*/ 268 h 383"/>
                <a:gd name="T62" fmla="*/ 49 w 600"/>
                <a:gd name="T63" fmla="*/ 311 h 383"/>
                <a:gd name="T64" fmla="*/ 41 w 600"/>
                <a:gd name="T65" fmla="*/ 339 h 3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0"/>
                <a:gd name="T100" fmla="*/ 0 h 383"/>
                <a:gd name="T101" fmla="*/ 600 w 600"/>
                <a:gd name="T102" fmla="*/ 383 h 38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0" h="383">
                  <a:moveTo>
                    <a:pt x="41" y="339"/>
                  </a:moveTo>
                  <a:cubicBezTo>
                    <a:pt x="59" y="345"/>
                    <a:pt x="58" y="347"/>
                    <a:pt x="82" y="349"/>
                  </a:cubicBezTo>
                  <a:cubicBezTo>
                    <a:pt x="86" y="361"/>
                    <a:pt x="91" y="362"/>
                    <a:pt x="102" y="365"/>
                  </a:cubicBezTo>
                  <a:cubicBezTo>
                    <a:pt x="121" y="362"/>
                    <a:pt x="138" y="361"/>
                    <a:pt x="156" y="367"/>
                  </a:cubicBezTo>
                  <a:cubicBezTo>
                    <a:pt x="161" y="383"/>
                    <a:pt x="174" y="377"/>
                    <a:pt x="187" y="372"/>
                  </a:cubicBezTo>
                  <a:cubicBezTo>
                    <a:pt x="191" y="367"/>
                    <a:pt x="194" y="362"/>
                    <a:pt x="197" y="357"/>
                  </a:cubicBezTo>
                  <a:cubicBezTo>
                    <a:pt x="200" y="353"/>
                    <a:pt x="208" y="355"/>
                    <a:pt x="213" y="355"/>
                  </a:cubicBezTo>
                  <a:cubicBezTo>
                    <a:pt x="227" y="351"/>
                    <a:pt x="226" y="351"/>
                    <a:pt x="236" y="344"/>
                  </a:cubicBezTo>
                  <a:cubicBezTo>
                    <a:pt x="253" y="346"/>
                    <a:pt x="261" y="343"/>
                    <a:pt x="269" y="357"/>
                  </a:cubicBezTo>
                  <a:cubicBezTo>
                    <a:pt x="292" y="353"/>
                    <a:pt x="282" y="346"/>
                    <a:pt x="308" y="349"/>
                  </a:cubicBezTo>
                  <a:cubicBezTo>
                    <a:pt x="314" y="367"/>
                    <a:pt x="326" y="362"/>
                    <a:pt x="341" y="357"/>
                  </a:cubicBezTo>
                  <a:cubicBezTo>
                    <a:pt x="350" y="358"/>
                    <a:pt x="360" y="357"/>
                    <a:pt x="369" y="360"/>
                  </a:cubicBezTo>
                  <a:cubicBezTo>
                    <a:pt x="375" y="361"/>
                    <a:pt x="385" y="370"/>
                    <a:pt x="385" y="370"/>
                  </a:cubicBezTo>
                  <a:cubicBezTo>
                    <a:pt x="393" y="368"/>
                    <a:pt x="403" y="369"/>
                    <a:pt x="410" y="365"/>
                  </a:cubicBezTo>
                  <a:cubicBezTo>
                    <a:pt x="415" y="362"/>
                    <a:pt x="418" y="355"/>
                    <a:pt x="423" y="352"/>
                  </a:cubicBezTo>
                  <a:cubicBezTo>
                    <a:pt x="428" y="337"/>
                    <a:pt x="428" y="332"/>
                    <a:pt x="444" y="326"/>
                  </a:cubicBezTo>
                  <a:cubicBezTo>
                    <a:pt x="461" y="330"/>
                    <a:pt x="477" y="327"/>
                    <a:pt x="495" y="329"/>
                  </a:cubicBezTo>
                  <a:cubicBezTo>
                    <a:pt x="507" y="337"/>
                    <a:pt x="499" y="346"/>
                    <a:pt x="508" y="355"/>
                  </a:cubicBezTo>
                  <a:cubicBezTo>
                    <a:pt x="514" y="360"/>
                    <a:pt x="525" y="359"/>
                    <a:pt x="534" y="360"/>
                  </a:cubicBezTo>
                  <a:cubicBezTo>
                    <a:pt x="546" y="358"/>
                    <a:pt x="558" y="360"/>
                    <a:pt x="569" y="355"/>
                  </a:cubicBezTo>
                  <a:cubicBezTo>
                    <a:pt x="577" y="351"/>
                    <a:pt x="580" y="332"/>
                    <a:pt x="580" y="332"/>
                  </a:cubicBezTo>
                  <a:cubicBezTo>
                    <a:pt x="582" y="303"/>
                    <a:pt x="578" y="307"/>
                    <a:pt x="600" y="301"/>
                  </a:cubicBezTo>
                  <a:cubicBezTo>
                    <a:pt x="599" y="288"/>
                    <a:pt x="600" y="261"/>
                    <a:pt x="593" y="247"/>
                  </a:cubicBezTo>
                  <a:cubicBezTo>
                    <a:pt x="578" y="221"/>
                    <a:pt x="586" y="241"/>
                    <a:pt x="580" y="224"/>
                  </a:cubicBezTo>
                  <a:cubicBezTo>
                    <a:pt x="598" y="212"/>
                    <a:pt x="593" y="220"/>
                    <a:pt x="598" y="206"/>
                  </a:cubicBezTo>
                  <a:cubicBezTo>
                    <a:pt x="597" y="195"/>
                    <a:pt x="597" y="183"/>
                    <a:pt x="595" y="171"/>
                  </a:cubicBezTo>
                  <a:cubicBezTo>
                    <a:pt x="594" y="167"/>
                    <a:pt x="589" y="166"/>
                    <a:pt x="590" y="163"/>
                  </a:cubicBezTo>
                  <a:cubicBezTo>
                    <a:pt x="591" y="160"/>
                    <a:pt x="595" y="161"/>
                    <a:pt x="598" y="160"/>
                  </a:cubicBezTo>
                  <a:cubicBezTo>
                    <a:pt x="594" y="150"/>
                    <a:pt x="588" y="152"/>
                    <a:pt x="582" y="143"/>
                  </a:cubicBezTo>
                  <a:cubicBezTo>
                    <a:pt x="573" y="144"/>
                    <a:pt x="562" y="142"/>
                    <a:pt x="554" y="148"/>
                  </a:cubicBezTo>
                  <a:cubicBezTo>
                    <a:pt x="541" y="158"/>
                    <a:pt x="550" y="165"/>
                    <a:pt x="536" y="166"/>
                  </a:cubicBezTo>
                  <a:cubicBezTo>
                    <a:pt x="518" y="167"/>
                    <a:pt x="500" y="167"/>
                    <a:pt x="482" y="168"/>
                  </a:cubicBezTo>
                  <a:cubicBezTo>
                    <a:pt x="472" y="167"/>
                    <a:pt x="458" y="171"/>
                    <a:pt x="451" y="163"/>
                  </a:cubicBezTo>
                  <a:cubicBezTo>
                    <a:pt x="443" y="153"/>
                    <a:pt x="451" y="149"/>
                    <a:pt x="439" y="140"/>
                  </a:cubicBezTo>
                  <a:cubicBezTo>
                    <a:pt x="411" y="144"/>
                    <a:pt x="410" y="145"/>
                    <a:pt x="377" y="143"/>
                  </a:cubicBezTo>
                  <a:cubicBezTo>
                    <a:pt x="378" y="135"/>
                    <a:pt x="378" y="127"/>
                    <a:pt x="380" y="120"/>
                  </a:cubicBezTo>
                  <a:cubicBezTo>
                    <a:pt x="380" y="115"/>
                    <a:pt x="385" y="104"/>
                    <a:pt x="385" y="104"/>
                  </a:cubicBezTo>
                  <a:cubicBezTo>
                    <a:pt x="384" y="95"/>
                    <a:pt x="394" y="83"/>
                    <a:pt x="390" y="75"/>
                  </a:cubicBezTo>
                  <a:cubicBezTo>
                    <a:pt x="387" y="69"/>
                    <a:pt x="374" y="65"/>
                    <a:pt x="368" y="62"/>
                  </a:cubicBezTo>
                  <a:cubicBezTo>
                    <a:pt x="352" y="51"/>
                    <a:pt x="332" y="44"/>
                    <a:pt x="313" y="38"/>
                  </a:cubicBezTo>
                  <a:cubicBezTo>
                    <a:pt x="306" y="18"/>
                    <a:pt x="316" y="41"/>
                    <a:pt x="303" y="28"/>
                  </a:cubicBezTo>
                  <a:cubicBezTo>
                    <a:pt x="289" y="14"/>
                    <a:pt x="313" y="24"/>
                    <a:pt x="292" y="18"/>
                  </a:cubicBezTo>
                  <a:cubicBezTo>
                    <a:pt x="290" y="10"/>
                    <a:pt x="274" y="0"/>
                    <a:pt x="274" y="0"/>
                  </a:cubicBezTo>
                  <a:cubicBezTo>
                    <a:pt x="257" y="6"/>
                    <a:pt x="237" y="0"/>
                    <a:pt x="218" y="2"/>
                  </a:cubicBezTo>
                  <a:cubicBezTo>
                    <a:pt x="202" y="7"/>
                    <a:pt x="200" y="23"/>
                    <a:pt x="185" y="28"/>
                  </a:cubicBezTo>
                  <a:cubicBezTo>
                    <a:pt x="170" y="27"/>
                    <a:pt x="155" y="28"/>
                    <a:pt x="141" y="25"/>
                  </a:cubicBezTo>
                  <a:cubicBezTo>
                    <a:pt x="138" y="24"/>
                    <a:pt x="137" y="19"/>
                    <a:pt x="133" y="20"/>
                  </a:cubicBezTo>
                  <a:cubicBezTo>
                    <a:pt x="129" y="21"/>
                    <a:pt x="120" y="35"/>
                    <a:pt x="113" y="38"/>
                  </a:cubicBezTo>
                  <a:cubicBezTo>
                    <a:pt x="105" y="49"/>
                    <a:pt x="90" y="57"/>
                    <a:pt x="77" y="61"/>
                  </a:cubicBezTo>
                  <a:cubicBezTo>
                    <a:pt x="70" y="81"/>
                    <a:pt x="71" y="71"/>
                    <a:pt x="74" y="89"/>
                  </a:cubicBezTo>
                  <a:cubicBezTo>
                    <a:pt x="54" y="103"/>
                    <a:pt x="43" y="104"/>
                    <a:pt x="18" y="107"/>
                  </a:cubicBezTo>
                  <a:cubicBezTo>
                    <a:pt x="0" y="113"/>
                    <a:pt x="4" y="107"/>
                    <a:pt x="0" y="120"/>
                  </a:cubicBezTo>
                  <a:cubicBezTo>
                    <a:pt x="12" y="156"/>
                    <a:pt x="82" y="149"/>
                    <a:pt x="108" y="150"/>
                  </a:cubicBezTo>
                  <a:cubicBezTo>
                    <a:pt x="113" y="154"/>
                    <a:pt x="120" y="155"/>
                    <a:pt x="123" y="160"/>
                  </a:cubicBezTo>
                  <a:cubicBezTo>
                    <a:pt x="125" y="163"/>
                    <a:pt x="126" y="166"/>
                    <a:pt x="128" y="168"/>
                  </a:cubicBezTo>
                  <a:cubicBezTo>
                    <a:pt x="134" y="174"/>
                    <a:pt x="144" y="176"/>
                    <a:pt x="151" y="181"/>
                  </a:cubicBezTo>
                  <a:cubicBezTo>
                    <a:pt x="150" y="198"/>
                    <a:pt x="152" y="206"/>
                    <a:pt x="138" y="214"/>
                  </a:cubicBezTo>
                  <a:cubicBezTo>
                    <a:pt x="134" y="221"/>
                    <a:pt x="133" y="224"/>
                    <a:pt x="126" y="227"/>
                  </a:cubicBezTo>
                  <a:cubicBezTo>
                    <a:pt x="120" y="229"/>
                    <a:pt x="110" y="232"/>
                    <a:pt x="110" y="232"/>
                  </a:cubicBezTo>
                  <a:cubicBezTo>
                    <a:pt x="109" y="235"/>
                    <a:pt x="109" y="238"/>
                    <a:pt x="108" y="240"/>
                  </a:cubicBezTo>
                  <a:cubicBezTo>
                    <a:pt x="106" y="242"/>
                    <a:pt x="102" y="242"/>
                    <a:pt x="100" y="245"/>
                  </a:cubicBezTo>
                  <a:cubicBezTo>
                    <a:pt x="79" y="278"/>
                    <a:pt x="108" y="246"/>
                    <a:pt x="87" y="268"/>
                  </a:cubicBezTo>
                  <a:cubicBezTo>
                    <a:pt x="84" y="280"/>
                    <a:pt x="83" y="291"/>
                    <a:pt x="69" y="296"/>
                  </a:cubicBezTo>
                  <a:cubicBezTo>
                    <a:pt x="63" y="305"/>
                    <a:pt x="58" y="305"/>
                    <a:pt x="49" y="311"/>
                  </a:cubicBezTo>
                  <a:cubicBezTo>
                    <a:pt x="37" y="329"/>
                    <a:pt x="40" y="320"/>
                    <a:pt x="36" y="334"/>
                  </a:cubicBezTo>
                  <a:cubicBezTo>
                    <a:pt x="44" y="337"/>
                    <a:pt x="45" y="335"/>
                    <a:pt x="41" y="339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96C0754E-C4F8-DD40-BAD8-A7D682D3D060}"/>
              </a:ext>
            </a:extLst>
          </p:cNvPr>
          <p:cNvGrpSpPr>
            <a:grpSpLocks/>
          </p:cNvGrpSpPr>
          <p:nvPr/>
        </p:nvGrpSpPr>
        <p:grpSpPr bwMode="auto">
          <a:xfrm>
            <a:off x="5171428" y="3504398"/>
            <a:ext cx="646232" cy="554251"/>
            <a:chOff x="2146" y="2194"/>
            <a:chExt cx="626" cy="554"/>
          </a:xfrm>
          <a:solidFill>
            <a:schemeClr val="accent1"/>
          </a:solidFill>
        </p:grpSpPr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8F7993D-C53C-9440-9D6B-810942AEF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" y="2194"/>
              <a:ext cx="626" cy="554"/>
            </a:xfrm>
            <a:custGeom>
              <a:avLst/>
              <a:gdLst>
                <a:gd name="T0" fmla="*/ 2 w 6775"/>
                <a:gd name="T1" fmla="*/ 34 h 6025"/>
                <a:gd name="T2" fmla="*/ 6 w 6775"/>
                <a:gd name="T3" fmla="*/ 30 h 6025"/>
                <a:gd name="T4" fmla="*/ 9 w 6775"/>
                <a:gd name="T5" fmla="*/ 27 h 6025"/>
                <a:gd name="T6" fmla="*/ 11 w 6775"/>
                <a:gd name="T7" fmla="*/ 24 h 6025"/>
                <a:gd name="T8" fmla="*/ 7 w 6775"/>
                <a:gd name="T9" fmla="*/ 22 h 6025"/>
                <a:gd name="T10" fmla="*/ 8 w 6775"/>
                <a:gd name="T11" fmla="*/ 19 h 6025"/>
                <a:gd name="T12" fmla="*/ 20 w 6775"/>
                <a:gd name="T13" fmla="*/ 16 h 6025"/>
                <a:gd name="T14" fmla="*/ 24 w 6775"/>
                <a:gd name="T15" fmla="*/ 16 h 6025"/>
                <a:gd name="T16" fmla="*/ 28 w 6775"/>
                <a:gd name="T17" fmla="*/ 15 h 6025"/>
                <a:gd name="T18" fmla="*/ 27 w 6775"/>
                <a:gd name="T19" fmla="*/ 9 h 6025"/>
                <a:gd name="T20" fmla="*/ 33 w 6775"/>
                <a:gd name="T21" fmla="*/ 5 h 6025"/>
                <a:gd name="T22" fmla="*/ 37 w 6775"/>
                <a:gd name="T23" fmla="*/ 1 h 6025"/>
                <a:gd name="T24" fmla="*/ 42 w 6775"/>
                <a:gd name="T25" fmla="*/ 6 h 6025"/>
                <a:gd name="T26" fmla="*/ 45 w 6775"/>
                <a:gd name="T27" fmla="*/ 9 h 6025"/>
                <a:gd name="T28" fmla="*/ 49 w 6775"/>
                <a:gd name="T29" fmla="*/ 9 h 6025"/>
                <a:gd name="T30" fmla="*/ 51 w 6775"/>
                <a:gd name="T31" fmla="*/ 2 h 6025"/>
                <a:gd name="T32" fmla="*/ 54 w 6775"/>
                <a:gd name="T33" fmla="*/ 0 h 6025"/>
                <a:gd name="T34" fmla="*/ 56 w 6775"/>
                <a:gd name="T35" fmla="*/ 3 h 6025"/>
                <a:gd name="T36" fmla="*/ 54 w 6775"/>
                <a:gd name="T37" fmla="*/ 12 h 6025"/>
                <a:gd name="T38" fmla="*/ 46 w 6775"/>
                <a:gd name="T39" fmla="*/ 15 h 6025"/>
                <a:gd name="T40" fmla="*/ 48 w 6775"/>
                <a:gd name="T41" fmla="*/ 21 h 6025"/>
                <a:gd name="T42" fmla="*/ 47 w 6775"/>
                <a:gd name="T43" fmla="*/ 25 h 6025"/>
                <a:gd name="T44" fmla="*/ 44 w 6775"/>
                <a:gd name="T45" fmla="*/ 29 h 6025"/>
                <a:gd name="T46" fmla="*/ 41 w 6775"/>
                <a:gd name="T47" fmla="*/ 32 h 6025"/>
                <a:gd name="T48" fmla="*/ 34 w 6775"/>
                <a:gd name="T49" fmla="*/ 31 h 6025"/>
                <a:gd name="T50" fmla="*/ 29 w 6775"/>
                <a:gd name="T51" fmla="*/ 29 h 6025"/>
                <a:gd name="T52" fmla="*/ 32 w 6775"/>
                <a:gd name="T53" fmla="*/ 39 h 6025"/>
                <a:gd name="T54" fmla="*/ 31 w 6775"/>
                <a:gd name="T55" fmla="*/ 43 h 6025"/>
                <a:gd name="T56" fmla="*/ 29 w 6775"/>
                <a:gd name="T57" fmla="*/ 49 h 6025"/>
                <a:gd name="T58" fmla="*/ 25 w 6775"/>
                <a:gd name="T59" fmla="*/ 50 h 6025"/>
                <a:gd name="T60" fmla="*/ 20 w 6775"/>
                <a:gd name="T61" fmla="*/ 45 h 6025"/>
                <a:gd name="T62" fmla="*/ 18 w 6775"/>
                <a:gd name="T63" fmla="*/ 42 h 6025"/>
                <a:gd name="T64" fmla="*/ 9 w 6775"/>
                <a:gd name="T65" fmla="*/ 41 h 6025"/>
                <a:gd name="T66" fmla="*/ 4 w 6775"/>
                <a:gd name="T67" fmla="*/ 35 h 602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75"/>
                <a:gd name="T103" fmla="*/ 0 h 6025"/>
                <a:gd name="T104" fmla="*/ 6775 w 6775"/>
                <a:gd name="T105" fmla="*/ 6025 h 602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75" h="6025">
                  <a:moveTo>
                    <a:pt x="0" y="4195"/>
                  </a:moveTo>
                  <a:cubicBezTo>
                    <a:pt x="37" y="4084"/>
                    <a:pt x="83" y="4038"/>
                    <a:pt x="194" y="4001"/>
                  </a:cubicBezTo>
                  <a:cubicBezTo>
                    <a:pt x="277" y="3881"/>
                    <a:pt x="240" y="3835"/>
                    <a:pt x="462" y="3696"/>
                  </a:cubicBezTo>
                  <a:cubicBezTo>
                    <a:pt x="517" y="3659"/>
                    <a:pt x="601" y="3539"/>
                    <a:pt x="656" y="3502"/>
                  </a:cubicBezTo>
                  <a:cubicBezTo>
                    <a:pt x="684" y="3484"/>
                    <a:pt x="850" y="3363"/>
                    <a:pt x="850" y="3363"/>
                  </a:cubicBezTo>
                  <a:cubicBezTo>
                    <a:pt x="924" y="3262"/>
                    <a:pt x="952" y="3253"/>
                    <a:pt x="1053" y="3197"/>
                  </a:cubicBezTo>
                  <a:cubicBezTo>
                    <a:pt x="1109" y="3160"/>
                    <a:pt x="1248" y="3169"/>
                    <a:pt x="1248" y="3169"/>
                  </a:cubicBezTo>
                  <a:cubicBezTo>
                    <a:pt x="1322" y="3049"/>
                    <a:pt x="1386" y="3003"/>
                    <a:pt x="1275" y="2809"/>
                  </a:cubicBezTo>
                  <a:cubicBezTo>
                    <a:pt x="1248" y="2763"/>
                    <a:pt x="1164" y="2772"/>
                    <a:pt x="1109" y="2754"/>
                  </a:cubicBezTo>
                  <a:cubicBezTo>
                    <a:pt x="998" y="2717"/>
                    <a:pt x="878" y="2652"/>
                    <a:pt x="776" y="2587"/>
                  </a:cubicBezTo>
                  <a:cubicBezTo>
                    <a:pt x="748" y="2513"/>
                    <a:pt x="647" y="2449"/>
                    <a:pt x="712" y="2365"/>
                  </a:cubicBezTo>
                  <a:cubicBezTo>
                    <a:pt x="748" y="2310"/>
                    <a:pt x="887" y="2208"/>
                    <a:pt x="887" y="2208"/>
                  </a:cubicBezTo>
                  <a:cubicBezTo>
                    <a:pt x="998" y="1885"/>
                    <a:pt x="1442" y="1940"/>
                    <a:pt x="1719" y="1894"/>
                  </a:cubicBezTo>
                  <a:cubicBezTo>
                    <a:pt x="1922" y="1903"/>
                    <a:pt x="2126" y="1903"/>
                    <a:pt x="2329" y="1922"/>
                  </a:cubicBezTo>
                  <a:cubicBezTo>
                    <a:pt x="2403" y="1931"/>
                    <a:pt x="2551" y="1977"/>
                    <a:pt x="2551" y="1977"/>
                  </a:cubicBezTo>
                  <a:cubicBezTo>
                    <a:pt x="2662" y="1968"/>
                    <a:pt x="2736" y="1950"/>
                    <a:pt x="2847" y="1922"/>
                  </a:cubicBezTo>
                  <a:cubicBezTo>
                    <a:pt x="2911" y="1903"/>
                    <a:pt x="2902" y="1811"/>
                    <a:pt x="2967" y="1793"/>
                  </a:cubicBezTo>
                  <a:cubicBezTo>
                    <a:pt x="3133" y="1756"/>
                    <a:pt x="3087" y="1765"/>
                    <a:pt x="3290" y="1728"/>
                  </a:cubicBezTo>
                  <a:cubicBezTo>
                    <a:pt x="3253" y="1377"/>
                    <a:pt x="3253" y="1552"/>
                    <a:pt x="3161" y="1284"/>
                  </a:cubicBezTo>
                  <a:cubicBezTo>
                    <a:pt x="3170" y="1220"/>
                    <a:pt x="3152" y="1146"/>
                    <a:pt x="3189" y="1090"/>
                  </a:cubicBezTo>
                  <a:cubicBezTo>
                    <a:pt x="3272" y="961"/>
                    <a:pt x="3484" y="952"/>
                    <a:pt x="3605" y="868"/>
                  </a:cubicBezTo>
                  <a:cubicBezTo>
                    <a:pt x="3641" y="767"/>
                    <a:pt x="3734" y="647"/>
                    <a:pt x="3826" y="619"/>
                  </a:cubicBezTo>
                  <a:cubicBezTo>
                    <a:pt x="3928" y="314"/>
                    <a:pt x="3762" y="767"/>
                    <a:pt x="3937" y="480"/>
                  </a:cubicBezTo>
                  <a:cubicBezTo>
                    <a:pt x="4085" y="240"/>
                    <a:pt x="3983" y="203"/>
                    <a:pt x="4325" y="120"/>
                  </a:cubicBezTo>
                  <a:cubicBezTo>
                    <a:pt x="4529" y="166"/>
                    <a:pt x="4649" y="471"/>
                    <a:pt x="4769" y="647"/>
                  </a:cubicBezTo>
                  <a:cubicBezTo>
                    <a:pt x="4806" y="702"/>
                    <a:pt x="4880" y="721"/>
                    <a:pt x="4935" y="758"/>
                  </a:cubicBezTo>
                  <a:cubicBezTo>
                    <a:pt x="4963" y="776"/>
                    <a:pt x="5019" y="813"/>
                    <a:pt x="5019" y="813"/>
                  </a:cubicBezTo>
                  <a:cubicBezTo>
                    <a:pt x="5167" y="1035"/>
                    <a:pt x="5056" y="952"/>
                    <a:pt x="5240" y="1007"/>
                  </a:cubicBezTo>
                  <a:cubicBezTo>
                    <a:pt x="5324" y="1035"/>
                    <a:pt x="5490" y="1090"/>
                    <a:pt x="5490" y="1090"/>
                  </a:cubicBezTo>
                  <a:cubicBezTo>
                    <a:pt x="5564" y="1072"/>
                    <a:pt x="5666" y="1099"/>
                    <a:pt x="5712" y="1035"/>
                  </a:cubicBezTo>
                  <a:cubicBezTo>
                    <a:pt x="5749" y="989"/>
                    <a:pt x="5832" y="767"/>
                    <a:pt x="5851" y="702"/>
                  </a:cubicBezTo>
                  <a:cubicBezTo>
                    <a:pt x="5860" y="619"/>
                    <a:pt x="5804" y="314"/>
                    <a:pt x="5934" y="203"/>
                  </a:cubicBezTo>
                  <a:cubicBezTo>
                    <a:pt x="6063" y="83"/>
                    <a:pt x="5998" y="64"/>
                    <a:pt x="6156" y="9"/>
                  </a:cubicBezTo>
                  <a:cubicBezTo>
                    <a:pt x="6183" y="0"/>
                    <a:pt x="6350" y="9"/>
                    <a:pt x="6350" y="9"/>
                  </a:cubicBezTo>
                  <a:cubicBezTo>
                    <a:pt x="6507" y="111"/>
                    <a:pt x="6377" y="9"/>
                    <a:pt x="6461" y="148"/>
                  </a:cubicBezTo>
                  <a:cubicBezTo>
                    <a:pt x="6498" y="203"/>
                    <a:pt x="6571" y="314"/>
                    <a:pt x="6571" y="314"/>
                  </a:cubicBezTo>
                  <a:cubicBezTo>
                    <a:pt x="6599" y="767"/>
                    <a:pt x="6775" y="933"/>
                    <a:pt x="6377" y="979"/>
                  </a:cubicBezTo>
                  <a:cubicBezTo>
                    <a:pt x="6331" y="1118"/>
                    <a:pt x="6313" y="1247"/>
                    <a:pt x="6294" y="1395"/>
                  </a:cubicBezTo>
                  <a:cubicBezTo>
                    <a:pt x="6026" y="1303"/>
                    <a:pt x="5804" y="1441"/>
                    <a:pt x="5546" y="1478"/>
                  </a:cubicBezTo>
                  <a:cubicBezTo>
                    <a:pt x="5472" y="1589"/>
                    <a:pt x="5453" y="1700"/>
                    <a:pt x="5379" y="1811"/>
                  </a:cubicBezTo>
                  <a:cubicBezTo>
                    <a:pt x="5342" y="1959"/>
                    <a:pt x="5333" y="2051"/>
                    <a:pt x="5462" y="2144"/>
                  </a:cubicBezTo>
                  <a:cubicBezTo>
                    <a:pt x="5582" y="2319"/>
                    <a:pt x="5610" y="2273"/>
                    <a:pt x="5656" y="2504"/>
                  </a:cubicBezTo>
                  <a:cubicBezTo>
                    <a:pt x="5619" y="2726"/>
                    <a:pt x="5647" y="2615"/>
                    <a:pt x="5573" y="2837"/>
                  </a:cubicBezTo>
                  <a:cubicBezTo>
                    <a:pt x="5564" y="2864"/>
                    <a:pt x="5546" y="2920"/>
                    <a:pt x="5546" y="2920"/>
                  </a:cubicBezTo>
                  <a:cubicBezTo>
                    <a:pt x="5582" y="3095"/>
                    <a:pt x="5499" y="3151"/>
                    <a:pt x="5351" y="3253"/>
                  </a:cubicBezTo>
                  <a:cubicBezTo>
                    <a:pt x="5259" y="3391"/>
                    <a:pt x="5324" y="3317"/>
                    <a:pt x="5130" y="3447"/>
                  </a:cubicBezTo>
                  <a:cubicBezTo>
                    <a:pt x="5102" y="3465"/>
                    <a:pt x="5046" y="3502"/>
                    <a:pt x="5046" y="3502"/>
                  </a:cubicBezTo>
                  <a:cubicBezTo>
                    <a:pt x="4982" y="3594"/>
                    <a:pt x="4899" y="3715"/>
                    <a:pt x="4797" y="3752"/>
                  </a:cubicBezTo>
                  <a:cubicBezTo>
                    <a:pt x="4695" y="3724"/>
                    <a:pt x="4621" y="3678"/>
                    <a:pt x="4520" y="3641"/>
                  </a:cubicBezTo>
                  <a:cubicBezTo>
                    <a:pt x="4344" y="3668"/>
                    <a:pt x="4196" y="3668"/>
                    <a:pt x="4020" y="3613"/>
                  </a:cubicBezTo>
                  <a:cubicBezTo>
                    <a:pt x="3956" y="3511"/>
                    <a:pt x="3900" y="3511"/>
                    <a:pt x="3799" y="3447"/>
                  </a:cubicBezTo>
                  <a:cubicBezTo>
                    <a:pt x="3678" y="3456"/>
                    <a:pt x="3558" y="3456"/>
                    <a:pt x="3438" y="3474"/>
                  </a:cubicBezTo>
                  <a:cubicBezTo>
                    <a:pt x="3096" y="3539"/>
                    <a:pt x="3521" y="3825"/>
                    <a:pt x="3577" y="3862"/>
                  </a:cubicBezTo>
                  <a:cubicBezTo>
                    <a:pt x="3651" y="4093"/>
                    <a:pt x="3688" y="4324"/>
                    <a:pt x="3743" y="4556"/>
                  </a:cubicBezTo>
                  <a:cubicBezTo>
                    <a:pt x="3734" y="4666"/>
                    <a:pt x="3734" y="4777"/>
                    <a:pt x="3715" y="4888"/>
                  </a:cubicBezTo>
                  <a:cubicBezTo>
                    <a:pt x="3706" y="4944"/>
                    <a:pt x="3660" y="5055"/>
                    <a:pt x="3660" y="5055"/>
                  </a:cubicBezTo>
                  <a:cubicBezTo>
                    <a:pt x="3660" y="5091"/>
                    <a:pt x="3595" y="5674"/>
                    <a:pt x="3521" y="5720"/>
                  </a:cubicBezTo>
                  <a:cubicBezTo>
                    <a:pt x="3466" y="5757"/>
                    <a:pt x="3355" y="5831"/>
                    <a:pt x="3355" y="5831"/>
                  </a:cubicBezTo>
                  <a:cubicBezTo>
                    <a:pt x="3318" y="5886"/>
                    <a:pt x="3327" y="5979"/>
                    <a:pt x="3272" y="5997"/>
                  </a:cubicBezTo>
                  <a:cubicBezTo>
                    <a:pt x="3170" y="6025"/>
                    <a:pt x="3022" y="5942"/>
                    <a:pt x="2939" y="5886"/>
                  </a:cubicBezTo>
                  <a:cubicBezTo>
                    <a:pt x="2874" y="5785"/>
                    <a:pt x="2763" y="5674"/>
                    <a:pt x="2662" y="5609"/>
                  </a:cubicBezTo>
                  <a:cubicBezTo>
                    <a:pt x="2569" y="5470"/>
                    <a:pt x="2523" y="5396"/>
                    <a:pt x="2384" y="5304"/>
                  </a:cubicBezTo>
                  <a:cubicBezTo>
                    <a:pt x="2375" y="5276"/>
                    <a:pt x="2264" y="5101"/>
                    <a:pt x="2246" y="5082"/>
                  </a:cubicBezTo>
                  <a:cubicBezTo>
                    <a:pt x="2200" y="5036"/>
                    <a:pt x="2079" y="4971"/>
                    <a:pt x="2079" y="4971"/>
                  </a:cubicBezTo>
                  <a:cubicBezTo>
                    <a:pt x="1987" y="4833"/>
                    <a:pt x="1848" y="4842"/>
                    <a:pt x="1691" y="4805"/>
                  </a:cubicBezTo>
                  <a:cubicBezTo>
                    <a:pt x="1479" y="4833"/>
                    <a:pt x="1053" y="4888"/>
                    <a:pt x="1053" y="4888"/>
                  </a:cubicBezTo>
                  <a:cubicBezTo>
                    <a:pt x="850" y="4953"/>
                    <a:pt x="943" y="4962"/>
                    <a:pt x="776" y="4916"/>
                  </a:cubicBezTo>
                  <a:cubicBezTo>
                    <a:pt x="619" y="4685"/>
                    <a:pt x="665" y="4334"/>
                    <a:pt x="416" y="4167"/>
                  </a:cubicBezTo>
                  <a:cubicBezTo>
                    <a:pt x="18" y="4195"/>
                    <a:pt x="157" y="4195"/>
                    <a:pt x="0" y="4195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DE1AABDC-3D9D-4B48-BB08-5A0CDA3A0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" y="2194"/>
              <a:ext cx="626" cy="554"/>
            </a:xfrm>
            <a:custGeom>
              <a:avLst/>
              <a:gdLst>
                <a:gd name="T0" fmla="*/ 18 w 626"/>
                <a:gd name="T1" fmla="*/ 368 h 554"/>
                <a:gd name="T2" fmla="*/ 60 w 626"/>
                <a:gd name="T3" fmla="*/ 322 h 554"/>
                <a:gd name="T4" fmla="*/ 97 w 626"/>
                <a:gd name="T5" fmla="*/ 294 h 554"/>
                <a:gd name="T6" fmla="*/ 118 w 626"/>
                <a:gd name="T7" fmla="*/ 259 h 554"/>
                <a:gd name="T8" fmla="*/ 71 w 626"/>
                <a:gd name="T9" fmla="*/ 238 h 554"/>
                <a:gd name="T10" fmla="*/ 82 w 626"/>
                <a:gd name="T11" fmla="*/ 203 h 554"/>
                <a:gd name="T12" fmla="*/ 215 w 626"/>
                <a:gd name="T13" fmla="*/ 177 h 554"/>
                <a:gd name="T14" fmla="*/ 263 w 626"/>
                <a:gd name="T15" fmla="*/ 177 h 554"/>
                <a:gd name="T16" fmla="*/ 304 w 626"/>
                <a:gd name="T17" fmla="*/ 159 h 554"/>
                <a:gd name="T18" fmla="*/ 294 w 626"/>
                <a:gd name="T19" fmla="*/ 101 h 554"/>
                <a:gd name="T20" fmla="*/ 353 w 626"/>
                <a:gd name="T21" fmla="*/ 57 h 554"/>
                <a:gd name="T22" fmla="*/ 399 w 626"/>
                <a:gd name="T23" fmla="*/ 11 h 554"/>
                <a:gd name="T24" fmla="*/ 456 w 626"/>
                <a:gd name="T25" fmla="*/ 70 h 554"/>
                <a:gd name="T26" fmla="*/ 484 w 626"/>
                <a:gd name="T27" fmla="*/ 93 h 554"/>
                <a:gd name="T28" fmla="*/ 527 w 626"/>
                <a:gd name="T29" fmla="*/ 96 h 554"/>
                <a:gd name="T30" fmla="*/ 548 w 626"/>
                <a:gd name="T31" fmla="*/ 19 h 554"/>
                <a:gd name="T32" fmla="*/ 586 w 626"/>
                <a:gd name="T33" fmla="*/ 1 h 554"/>
                <a:gd name="T34" fmla="*/ 607 w 626"/>
                <a:gd name="T35" fmla="*/ 29 h 554"/>
                <a:gd name="T36" fmla="*/ 581 w 626"/>
                <a:gd name="T37" fmla="*/ 129 h 554"/>
                <a:gd name="T38" fmla="*/ 497 w 626"/>
                <a:gd name="T39" fmla="*/ 167 h 554"/>
                <a:gd name="T40" fmla="*/ 522 w 626"/>
                <a:gd name="T41" fmla="*/ 231 h 554"/>
                <a:gd name="T42" fmla="*/ 512 w 626"/>
                <a:gd name="T43" fmla="*/ 269 h 554"/>
                <a:gd name="T44" fmla="*/ 474 w 626"/>
                <a:gd name="T45" fmla="*/ 317 h 554"/>
                <a:gd name="T46" fmla="*/ 443 w 626"/>
                <a:gd name="T47" fmla="*/ 345 h 554"/>
                <a:gd name="T48" fmla="*/ 371 w 626"/>
                <a:gd name="T49" fmla="*/ 332 h 554"/>
                <a:gd name="T50" fmla="*/ 317 w 626"/>
                <a:gd name="T51" fmla="*/ 320 h 554"/>
                <a:gd name="T52" fmla="*/ 346 w 626"/>
                <a:gd name="T53" fmla="*/ 419 h 554"/>
                <a:gd name="T54" fmla="*/ 338 w 626"/>
                <a:gd name="T55" fmla="*/ 465 h 554"/>
                <a:gd name="T56" fmla="*/ 310 w 626"/>
                <a:gd name="T57" fmla="*/ 536 h 554"/>
                <a:gd name="T58" fmla="*/ 271 w 626"/>
                <a:gd name="T59" fmla="*/ 541 h 554"/>
                <a:gd name="T60" fmla="*/ 220 w 626"/>
                <a:gd name="T61" fmla="*/ 488 h 554"/>
                <a:gd name="T62" fmla="*/ 192 w 626"/>
                <a:gd name="T63" fmla="*/ 457 h 554"/>
                <a:gd name="T64" fmla="*/ 97 w 626"/>
                <a:gd name="T65" fmla="*/ 450 h 554"/>
                <a:gd name="T66" fmla="*/ 38 w 626"/>
                <a:gd name="T67" fmla="*/ 383 h 5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6"/>
                <a:gd name="T103" fmla="*/ 0 h 554"/>
                <a:gd name="T104" fmla="*/ 626 w 626"/>
                <a:gd name="T105" fmla="*/ 554 h 55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6" h="554">
                  <a:moveTo>
                    <a:pt x="0" y="386"/>
                  </a:moveTo>
                  <a:cubicBezTo>
                    <a:pt x="3" y="376"/>
                    <a:pt x="7" y="371"/>
                    <a:pt x="18" y="368"/>
                  </a:cubicBezTo>
                  <a:cubicBezTo>
                    <a:pt x="25" y="357"/>
                    <a:pt x="22" y="353"/>
                    <a:pt x="42" y="340"/>
                  </a:cubicBezTo>
                  <a:cubicBezTo>
                    <a:pt x="48" y="337"/>
                    <a:pt x="55" y="326"/>
                    <a:pt x="60" y="322"/>
                  </a:cubicBezTo>
                  <a:cubicBezTo>
                    <a:pt x="63" y="321"/>
                    <a:pt x="78" y="309"/>
                    <a:pt x="78" y="309"/>
                  </a:cubicBezTo>
                  <a:cubicBezTo>
                    <a:pt x="85" y="300"/>
                    <a:pt x="88" y="299"/>
                    <a:pt x="97" y="294"/>
                  </a:cubicBezTo>
                  <a:cubicBezTo>
                    <a:pt x="102" y="291"/>
                    <a:pt x="115" y="292"/>
                    <a:pt x="115" y="292"/>
                  </a:cubicBezTo>
                  <a:cubicBezTo>
                    <a:pt x="122" y="281"/>
                    <a:pt x="128" y="276"/>
                    <a:pt x="118" y="259"/>
                  </a:cubicBezTo>
                  <a:cubicBezTo>
                    <a:pt x="115" y="254"/>
                    <a:pt x="107" y="255"/>
                    <a:pt x="102" y="253"/>
                  </a:cubicBezTo>
                  <a:cubicBezTo>
                    <a:pt x="92" y="250"/>
                    <a:pt x="81" y="244"/>
                    <a:pt x="71" y="238"/>
                  </a:cubicBezTo>
                  <a:cubicBezTo>
                    <a:pt x="69" y="231"/>
                    <a:pt x="60" y="225"/>
                    <a:pt x="66" y="218"/>
                  </a:cubicBezTo>
                  <a:cubicBezTo>
                    <a:pt x="69" y="213"/>
                    <a:pt x="82" y="203"/>
                    <a:pt x="82" y="203"/>
                  </a:cubicBezTo>
                  <a:cubicBezTo>
                    <a:pt x="92" y="174"/>
                    <a:pt x="133" y="179"/>
                    <a:pt x="159" y="174"/>
                  </a:cubicBezTo>
                  <a:cubicBezTo>
                    <a:pt x="177" y="175"/>
                    <a:pt x="196" y="175"/>
                    <a:pt x="215" y="177"/>
                  </a:cubicBezTo>
                  <a:cubicBezTo>
                    <a:pt x="222" y="178"/>
                    <a:pt x="235" y="182"/>
                    <a:pt x="235" y="182"/>
                  </a:cubicBezTo>
                  <a:cubicBezTo>
                    <a:pt x="246" y="181"/>
                    <a:pt x="253" y="180"/>
                    <a:pt x="263" y="177"/>
                  </a:cubicBezTo>
                  <a:cubicBezTo>
                    <a:pt x="269" y="175"/>
                    <a:pt x="268" y="167"/>
                    <a:pt x="274" y="165"/>
                  </a:cubicBezTo>
                  <a:cubicBezTo>
                    <a:pt x="289" y="162"/>
                    <a:pt x="285" y="163"/>
                    <a:pt x="304" y="159"/>
                  </a:cubicBezTo>
                  <a:cubicBezTo>
                    <a:pt x="300" y="127"/>
                    <a:pt x="300" y="143"/>
                    <a:pt x="292" y="118"/>
                  </a:cubicBezTo>
                  <a:cubicBezTo>
                    <a:pt x="293" y="113"/>
                    <a:pt x="291" y="106"/>
                    <a:pt x="294" y="101"/>
                  </a:cubicBezTo>
                  <a:cubicBezTo>
                    <a:pt x="302" y="89"/>
                    <a:pt x="322" y="88"/>
                    <a:pt x="333" y="80"/>
                  </a:cubicBezTo>
                  <a:cubicBezTo>
                    <a:pt x="336" y="71"/>
                    <a:pt x="345" y="60"/>
                    <a:pt x="353" y="57"/>
                  </a:cubicBezTo>
                  <a:cubicBezTo>
                    <a:pt x="363" y="29"/>
                    <a:pt x="347" y="71"/>
                    <a:pt x="363" y="45"/>
                  </a:cubicBezTo>
                  <a:cubicBezTo>
                    <a:pt x="377" y="23"/>
                    <a:pt x="368" y="19"/>
                    <a:pt x="399" y="11"/>
                  </a:cubicBezTo>
                  <a:cubicBezTo>
                    <a:pt x="418" y="16"/>
                    <a:pt x="429" y="44"/>
                    <a:pt x="440" y="60"/>
                  </a:cubicBezTo>
                  <a:cubicBezTo>
                    <a:pt x="444" y="65"/>
                    <a:pt x="451" y="67"/>
                    <a:pt x="456" y="70"/>
                  </a:cubicBezTo>
                  <a:cubicBezTo>
                    <a:pt x="458" y="72"/>
                    <a:pt x="463" y="75"/>
                    <a:pt x="463" y="75"/>
                  </a:cubicBezTo>
                  <a:cubicBezTo>
                    <a:pt x="477" y="96"/>
                    <a:pt x="467" y="88"/>
                    <a:pt x="484" y="93"/>
                  </a:cubicBezTo>
                  <a:cubicBezTo>
                    <a:pt x="492" y="96"/>
                    <a:pt x="507" y="101"/>
                    <a:pt x="507" y="101"/>
                  </a:cubicBezTo>
                  <a:cubicBezTo>
                    <a:pt x="514" y="99"/>
                    <a:pt x="523" y="101"/>
                    <a:pt x="527" y="96"/>
                  </a:cubicBezTo>
                  <a:cubicBezTo>
                    <a:pt x="531" y="91"/>
                    <a:pt x="539" y="71"/>
                    <a:pt x="540" y="65"/>
                  </a:cubicBezTo>
                  <a:cubicBezTo>
                    <a:pt x="541" y="57"/>
                    <a:pt x="536" y="29"/>
                    <a:pt x="548" y="19"/>
                  </a:cubicBezTo>
                  <a:cubicBezTo>
                    <a:pt x="560" y="8"/>
                    <a:pt x="554" y="6"/>
                    <a:pt x="568" y="1"/>
                  </a:cubicBezTo>
                  <a:cubicBezTo>
                    <a:pt x="571" y="0"/>
                    <a:pt x="586" y="1"/>
                    <a:pt x="586" y="1"/>
                  </a:cubicBezTo>
                  <a:cubicBezTo>
                    <a:pt x="601" y="11"/>
                    <a:pt x="589" y="1"/>
                    <a:pt x="597" y="14"/>
                  </a:cubicBezTo>
                  <a:cubicBezTo>
                    <a:pt x="600" y="19"/>
                    <a:pt x="607" y="29"/>
                    <a:pt x="607" y="29"/>
                  </a:cubicBezTo>
                  <a:cubicBezTo>
                    <a:pt x="609" y="71"/>
                    <a:pt x="626" y="86"/>
                    <a:pt x="589" y="90"/>
                  </a:cubicBezTo>
                  <a:cubicBezTo>
                    <a:pt x="585" y="103"/>
                    <a:pt x="583" y="115"/>
                    <a:pt x="581" y="129"/>
                  </a:cubicBezTo>
                  <a:cubicBezTo>
                    <a:pt x="556" y="120"/>
                    <a:pt x="536" y="133"/>
                    <a:pt x="512" y="136"/>
                  </a:cubicBezTo>
                  <a:cubicBezTo>
                    <a:pt x="505" y="146"/>
                    <a:pt x="504" y="157"/>
                    <a:pt x="497" y="167"/>
                  </a:cubicBezTo>
                  <a:cubicBezTo>
                    <a:pt x="493" y="180"/>
                    <a:pt x="492" y="189"/>
                    <a:pt x="504" y="197"/>
                  </a:cubicBezTo>
                  <a:cubicBezTo>
                    <a:pt x="515" y="214"/>
                    <a:pt x="518" y="209"/>
                    <a:pt x="522" y="231"/>
                  </a:cubicBezTo>
                  <a:cubicBezTo>
                    <a:pt x="519" y="251"/>
                    <a:pt x="521" y="241"/>
                    <a:pt x="515" y="261"/>
                  </a:cubicBezTo>
                  <a:cubicBezTo>
                    <a:pt x="514" y="264"/>
                    <a:pt x="512" y="269"/>
                    <a:pt x="512" y="269"/>
                  </a:cubicBezTo>
                  <a:cubicBezTo>
                    <a:pt x="515" y="285"/>
                    <a:pt x="508" y="290"/>
                    <a:pt x="494" y="299"/>
                  </a:cubicBezTo>
                  <a:cubicBezTo>
                    <a:pt x="486" y="312"/>
                    <a:pt x="492" y="305"/>
                    <a:pt x="474" y="317"/>
                  </a:cubicBezTo>
                  <a:cubicBezTo>
                    <a:pt x="471" y="319"/>
                    <a:pt x="466" y="322"/>
                    <a:pt x="466" y="322"/>
                  </a:cubicBezTo>
                  <a:cubicBezTo>
                    <a:pt x="460" y="331"/>
                    <a:pt x="452" y="342"/>
                    <a:pt x="443" y="345"/>
                  </a:cubicBezTo>
                  <a:cubicBezTo>
                    <a:pt x="434" y="343"/>
                    <a:pt x="427" y="338"/>
                    <a:pt x="417" y="335"/>
                  </a:cubicBezTo>
                  <a:cubicBezTo>
                    <a:pt x="401" y="337"/>
                    <a:pt x="387" y="337"/>
                    <a:pt x="371" y="332"/>
                  </a:cubicBezTo>
                  <a:cubicBezTo>
                    <a:pt x="365" y="323"/>
                    <a:pt x="360" y="323"/>
                    <a:pt x="351" y="317"/>
                  </a:cubicBezTo>
                  <a:cubicBezTo>
                    <a:pt x="340" y="318"/>
                    <a:pt x="328" y="318"/>
                    <a:pt x="317" y="320"/>
                  </a:cubicBezTo>
                  <a:cubicBezTo>
                    <a:pt x="286" y="326"/>
                    <a:pt x="325" y="352"/>
                    <a:pt x="330" y="355"/>
                  </a:cubicBezTo>
                  <a:cubicBezTo>
                    <a:pt x="337" y="377"/>
                    <a:pt x="340" y="398"/>
                    <a:pt x="346" y="419"/>
                  </a:cubicBezTo>
                  <a:cubicBezTo>
                    <a:pt x="345" y="429"/>
                    <a:pt x="345" y="439"/>
                    <a:pt x="343" y="450"/>
                  </a:cubicBezTo>
                  <a:cubicBezTo>
                    <a:pt x="342" y="455"/>
                    <a:pt x="338" y="465"/>
                    <a:pt x="338" y="465"/>
                  </a:cubicBezTo>
                  <a:cubicBezTo>
                    <a:pt x="338" y="468"/>
                    <a:pt x="332" y="522"/>
                    <a:pt x="325" y="526"/>
                  </a:cubicBezTo>
                  <a:cubicBezTo>
                    <a:pt x="320" y="529"/>
                    <a:pt x="310" y="536"/>
                    <a:pt x="310" y="536"/>
                  </a:cubicBezTo>
                  <a:cubicBezTo>
                    <a:pt x="306" y="541"/>
                    <a:pt x="307" y="550"/>
                    <a:pt x="302" y="551"/>
                  </a:cubicBezTo>
                  <a:cubicBezTo>
                    <a:pt x="293" y="554"/>
                    <a:pt x="279" y="546"/>
                    <a:pt x="271" y="541"/>
                  </a:cubicBezTo>
                  <a:cubicBezTo>
                    <a:pt x="265" y="532"/>
                    <a:pt x="255" y="522"/>
                    <a:pt x="246" y="516"/>
                  </a:cubicBezTo>
                  <a:cubicBezTo>
                    <a:pt x="237" y="503"/>
                    <a:pt x="233" y="496"/>
                    <a:pt x="220" y="488"/>
                  </a:cubicBezTo>
                  <a:cubicBezTo>
                    <a:pt x="219" y="485"/>
                    <a:pt x="209" y="469"/>
                    <a:pt x="207" y="467"/>
                  </a:cubicBezTo>
                  <a:cubicBezTo>
                    <a:pt x="203" y="463"/>
                    <a:pt x="192" y="457"/>
                    <a:pt x="192" y="457"/>
                  </a:cubicBezTo>
                  <a:cubicBezTo>
                    <a:pt x="183" y="445"/>
                    <a:pt x="171" y="445"/>
                    <a:pt x="156" y="442"/>
                  </a:cubicBezTo>
                  <a:cubicBezTo>
                    <a:pt x="136" y="445"/>
                    <a:pt x="97" y="450"/>
                    <a:pt x="97" y="450"/>
                  </a:cubicBezTo>
                  <a:cubicBezTo>
                    <a:pt x="78" y="456"/>
                    <a:pt x="87" y="456"/>
                    <a:pt x="71" y="452"/>
                  </a:cubicBezTo>
                  <a:cubicBezTo>
                    <a:pt x="57" y="431"/>
                    <a:pt x="61" y="399"/>
                    <a:pt x="38" y="383"/>
                  </a:cubicBezTo>
                  <a:cubicBezTo>
                    <a:pt x="1" y="386"/>
                    <a:pt x="14" y="386"/>
                    <a:pt x="0" y="386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F6967A92-09B5-8948-9AE2-439AE08FBBA6}"/>
              </a:ext>
            </a:extLst>
          </p:cNvPr>
          <p:cNvGrpSpPr>
            <a:grpSpLocks/>
          </p:cNvGrpSpPr>
          <p:nvPr/>
        </p:nvGrpSpPr>
        <p:grpSpPr bwMode="auto">
          <a:xfrm>
            <a:off x="5748493" y="4037639"/>
            <a:ext cx="470738" cy="412187"/>
            <a:chOff x="2705" y="2727"/>
            <a:chExt cx="456" cy="412"/>
          </a:xfrm>
          <a:solidFill>
            <a:schemeClr val="accent1"/>
          </a:solidFill>
        </p:grpSpPr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BF8C7912-0B1A-434A-8A2E-6D51F4DD6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2727"/>
              <a:ext cx="456" cy="412"/>
            </a:xfrm>
            <a:custGeom>
              <a:avLst/>
              <a:gdLst/>
              <a:ahLst/>
              <a:cxnLst>
                <a:cxn ang="0">
                  <a:pos x="305" y="360"/>
                </a:cxn>
                <a:cxn ang="0">
                  <a:pos x="518" y="536"/>
                </a:cxn>
                <a:cxn ang="0">
                  <a:pos x="768" y="647"/>
                </a:cxn>
                <a:cxn ang="0">
                  <a:pos x="934" y="786"/>
                </a:cxn>
                <a:cxn ang="0">
                  <a:pos x="1046" y="730"/>
                </a:cxn>
                <a:cxn ang="0">
                  <a:pos x="1184" y="499"/>
                </a:cxn>
                <a:cxn ang="0">
                  <a:pos x="1295" y="388"/>
                </a:cxn>
                <a:cxn ang="0">
                  <a:pos x="1351" y="333"/>
                </a:cxn>
                <a:cxn ang="0">
                  <a:pos x="1434" y="397"/>
                </a:cxn>
                <a:cxn ang="0">
                  <a:pos x="1804" y="444"/>
                </a:cxn>
                <a:cxn ang="0">
                  <a:pos x="2267" y="388"/>
                </a:cxn>
                <a:cxn ang="0">
                  <a:pos x="2600" y="83"/>
                </a:cxn>
                <a:cxn ang="0">
                  <a:pos x="2739" y="111"/>
                </a:cxn>
                <a:cxn ang="0">
                  <a:pos x="3054" y="370"/>
                </a:cxn>
                <a:cxn ang="0">
                  <a:pos x="3461" y="444"/>
                </a:cxn>
                <a:cxn ang="0">
                  <a:pos x="3748" y="370"/>
                </a:cxn>
                <a:cxn ang="0">
                  <a:pos x="4016" y="148"/>
                </a:cxn>
                <a:cxn ang="0">
                  <a:pos x="4210" y="249"/>
                </a:cxn>
                <a:cxn ang="0">
                  <a:pos x="4377" y="693"/>
                </a:cxn>
                <a:cxn ang="0">
                  <a:pos x="4460" y="998"/>
                </a:cxn>
                <a:cxn ang="0">
                  <a:pos x="4516" y="1331"/>
                </a:cxn>
                <a:cxn ang="0">
                  <a:pos x="4571" y="1618"/>
                </a:cxn>
                <a:cxn ang="0">
                  <a:pos x="4608" y="1895"/>
                </a:cxn>
                <a:cxn ang="0">
                  <a:pos x="4655" y="2006"/>
                </a:cxn>
                <a:cxn ang="0">
                  <a:pos x="4766" y="2228"/>
                </a:cxn>
                <a:cxn ang="0">
                  <a:pos x="4821" y="2394"/>
                </a:cxn>
                <a:cxn ang="0">
                  <a:pos x="4858" y="2607"/>
                </a:cxn>
                <a:cxn ang="0">
                  <a:pos x="4747" y="3078"/>
                </a:cxn>
                <a:cxn ang="0">
                  <a:pos x="4553" y="2939"/>
                </a:cxn>
                <a:cxn ang="0">
                  <a:pos x="3988" y="3060"/>
                </a:cxn>
                <a:cxn ang="0">
                  <a:pos x="3748" y="3337"/>
                </a:cxn>
                <a:cxn ang="0">
                  <a:pos x="3692" y="3633"/>
                </a:cxn>
                <a:cxn ang="0">
                  <a:pos x="3738" y="3808"/>
                </a:cxn>
                <a:cxn ang="0">
                  <a:pos x="3794" y="4104"/>
                </a:cxn>
                <a:cxn ang="0">
                  <a:pos x="3581" y="4418"/>
                </a:cxn>
                <a:cxn ang="0">
                  <a:pos x="3294" y="4446"/>
                </a:cxn>
                <a:cxn ang="0">
                  <a:pos x="3109" y="4049"/>
                </a:cxn>
                <a:cxn ang="0">
                  <a:pos x="2998" y="3910"/>
                </a:cxn>
                <a:cxn ang="0">
                  <a:pos x="2859" y="3799"/>
                </a:cxn>
                <a:cxn ang="0">
                  <a:pos x="2748" y="3716"/>
                </a:cxn>
                <a:cxn ang="0">
                  <a:pos x="2665" y="3549"/>
                </a:cxn>
                <a:cxn ang="0">
                  <a:pos x="2498" y="3328"/>
                </a:cxn>
                <a:cxn ang="0">
                  <a:pos x="2360" y="3272"/>
                </a:cxn>
                <a:cxn ang="0">
                  <a:pos x="2165" y="3189"/>
                </a:cxn>
                <a:cxn ang="0">
                  <a:pos x="2017" y="3143"/>
                </a:cxn>
                <a:cxn ang="0">
                  <a:pos x="1517" y="3161"/>
                </a:cxn>
                <a:cxn ang="0">
                  <a:pos x="1434" y="3281"/>
                </a:cxn>
                <a:cxn ang="0">
                  <a:pos x="1166" y="3476"/>
                </a:cxn>
                <a:cxn ang="0">
                  <a:pos x="1110" y="3605"/>
                </a:cxn>
                <a:cxn ang="0">
                  <a:pos x="999" y="3882"/>
                </a:cxn>
                <a:cxn ang="0">
                  <a:pos x="805" y="3771"/>
                </a:cxn>
                <a:cxn ang="0">
                  <a:pos x="666" y="3633"/>
                </a:cxn>
                <a:cxn ang="0">
                  <a:pos x="796" y="3411"/>
                </a:cxn>
                <a:cxn ang="0">
                  <a:pos x="1027" y="3161"/>
                </a:cxn>
                <a:cxn ang="0">
                  <a:pos x="971" y="2588"/>
                </a:cxn>
                <a:cxn ang="0">
                  <a:pos x="888" y="2412"/>
                </a:cxn>
                <a:cxn ang="0">
                  <a:pos x="722" y="1923"/>
                </a:cxn>
                <a:cxn ang="0">
                  <a:pos x="611" y="1747"/>
                </a:cxn>
                <a:cxn ang="0">
                  <a:pos x="83" y="1525"/>
                </a:cxn>
                <a:cxn ang="0">
                  <a:pos x="18" y="1220"/>
                </a:cxn>
                <a:cxn ang="0">
                  <a:pos x="18" y="758"/>
                </a:cxn>
                <a:cxn ang="0">
                  <a:pos x="83" y="499"/>
                </a:cxn>
                <a:cxn ang="0">
                  <a:pos x="305" y="360"/>
                </a:cxn>
              </a:cxnLst>
              <a:rect l="0" t="0" r="r" b="b"/>
              <a:pathLst>
                <a:path w="4941" h="4483">
                  <a:moveTo>
                    <a:pt x="305" y="360"/>
                  </a:moveTo>
                  <a:cubicBezTo>
                    <a:pt x="425" y="388"/>
                    <a:pt x="407" y="517"/>
                    <a:pt x="518" y="536"/>
                  </a:cubicBezTo>
                  <a:cubicBezTo>
                    <a:pt x="657" y="610"/>
                    <a:pt x="666" y="517"/>
                    <a:pt x="768" y="647"/>
                  </a:cubicBezTo>
                  <a:cubicBezTo>
                    <a:pt x="786" y="730"/>
                    <a:pt x="851" y="767"/>
                    <a:pt x="934" y="786"/>
                  </a:cubicBezTo>
                  <a:cubicBezTo>
                    <a:pt x="999" y="832"/>
                    <a:pt x="1008" y="786"/>
                    <a:pt x="1046" y="730"/>
                  </a:cubicBezTo>
                  <a:cubicBezTo>
                    <a:pt x="1064" y="647"/>
                    <a:pt x="1092" y="517"/>
                    <a:pt x="1184" y="499"/>
                  </a:cubicBezTo>
                  <a:cubicBezTo>
                    <a:pt x="1221" y="444"/>
                    <a:pt x="1258" y="434"/>
                    <a:pt x="1295" y="388"/>
                  </a:cubicBezTo>
                  <a:cubicBezTo>
                    <a:pt x="1305" y="360"/>
                    <a:pt x="1295" y="305"/>
                    <a:pt x="1351" y="333"/>
                  </a:cubicBezTo>
                  <a:cubicBezTo>
                    <a:pt x="1379" y="342"/>
                    <a:pt x="1434" y="397"/>
                    <a:pt x="1434" y="397"/>
                  </a:cubicBezTo>
                  <a:cubicBezTo>
                    <a:pt x="1508" y="517"/>
                    <a:pt x="1693" y="444"/>
                    <a:pt x="1804" y="444"/>
                  </a:cubicBezTo>
                  <a:cubicBezTo>
                    <a:pt x="1962" y="379"/>
                    <a:pt x="2073" y="397"/>
                    <a:pt x="2267" y="388"/>
                  </a:cubicBezTo>
                  <a:cubicBezTo>
                    <a:pt x="2360" y="240"/>
                    <a:pt x="2406" y="120"/>
                    <a:pt x="2600" y="83"/>
                  </a:cubicBezTo>
                  <a:cubicBezTo>
                    <a:pt x="2656" y="0"/>
                    <a:pt x="2674" y="83"/>
                    <a:pt x="2739" y="111"/>
                  </a:cubicBezTo>
                  <a:cubicBezTo>
                    <a:pt x="2813" y="249"/>
                    <a:pt x="2887" y="351"/>
                    <a:pt x="3054" y="370"/>
                  </a:cubicBezTo>
                  <a:cubicBezTo>
                    <a:pt x="3183" y="416"/>
                    <a:pt x="3322" y="407"/>
                    <a:pt x="3461" y="444"/>
                  </a:cubicBezTo>
                  <a:cubicBezTo>
                    <a:pt x="3563" y="425"/>
                    <a:pt x="3655" y="416"/>
                    <a:pt x="3748" y="370"/>
                  </a:cubicBezTo>
                  <a:cubicBezTo>
                    <a:pt x="3812" y="277"/>
                    <a:pt x="3914" y="212"/>
                    <a:pt x="4016" y="148"/>
                  </a:cubicBezTo>
                  <a:cubicBezTo>
                    <a:pt x="4164" y="166"/>
                    <a:pt x="4164" y="138"/>
                    <a:pt x="4210" y="249"/>
                  </a:cubicBezTo>
                  <a:cubicBezTo>
                    <a:pt x="4229" y="444"/>
                    <a:pt x="4284" y="536"/>
                    <a:pt x="4377" y="693"/>
                  </a:cubicBezTo>
                  <a:cubicBezTo>
                    <a:pt x="4386" y="795"/>
                    <a:pt x="4423" y="896"/>
                    <a:pt x="4460" y="998"/>
                  </a:cubicBezTo>
                  <a:cubicBezTo>
                    <a:pt x="4470" y="1109"/>
                    <a:pt x="4488" y="1220"/>
                    <a:pt x="4516" y="1331"/>
                  </a:cubicBezTo>
                  <a:cubicBezTo>
                    <a:pt x="4525" y="1423"/>
                    <a:pt x="4544" y="1525"/>
                    <a:pt x="4571" y="1618"/>
                  </a:cubicBezTo>
                  <a:cubicBezTo>
                    <a:pt x="4581" y="1710"/>
                    <a:pt x="4581" y="1812"/>
                    <a:pt x="4608" y="1895"/>
                  </a:cubicBezTo>
                  <a:cubicBezTo>
                    <a:pt x="4618" y="1932"/>
                    <a:pt x="4655" y="2006"/>
                    <a:pt x="4655" y="2006"/>
                  </a:cubicBezTo>
                  <a:cubicBezTo>
                    <a:pt x="4673" y="2089"/>
                    <a:pt x="4719" y="2163"/>
                    <a:pt x="4766" y="2228"/>
                  </a:cubicBezTo>
                  <a:cubicBezTo>
                    <a:pt x="4775" y="2283"/>
                    <a:pt x="4793" y="2339"/>
                    <a:pt x="4821" y="2394"/>
                  </a:cubicBezTo>
                  <a:cubicBezTo>
                    <a:pt x="4840" y="2477"/>
                    <a:pt x="4849" y="2505"/>
                    <a:pt x="4858" y="2607"/>
                  </a:cubicBezTo>
                  <a:cubicBezTo>
                    <a:pt x="4849" y="2949"/>
                    <a:pt x="4941" y="2967"/>
                    <a:pt x="4747" y="3078"/>
                  </a:cubicBezTo>
                  <a:cubicBezTo>
                    <a:pt x="4627" y="3050"/>
                    <a:pt x="4618" y="3032"/>
                    <a:pt x="4553" y="2939"/>
                  </a:cubicBezTo>
                  <a:cubicBezTo>
                    <a:pt x="4257" y="2949"/>
                    <a:pt x="4229" y="3023"/>
                    <a:pt x="3988" y="3060"/>
                  </a:cubicBezTo>
                  <a:cubicBezTo>
                    <a:pt x="3924" y="3161"/>
                    <a:pt x="3803" y="3226"/>
                    <a:pt x="3748" y="3337"/>
                  </a:cubicBezTo>
                  <a:cubicBezTo>
                    <a:pt x="3729" y="3439"/>
                    <a:pt x="3692" y="3633"/>
                    <a:pt x="3692" y="3633"/>
                  </a:cubicBezTo>
                  <a:cubicBezTo>
                    <a:pt x="3720" y="3781"/>
                    <a:pt x="3701" y="3725"/>
                    <a:pt x="3738" y="3808"/>
                  </a:cubicBezTo>
                  <a:cubicBezTo>
                    <a:pt x="3757" y="3910"/>
                    <a:pt x="3785" y="3984"/>
                    <a:pt x="3794" y="4104"/>
                  </a:cubicBezTo>
                  <a:cubicBezTo>
                    <a:pt x="3775" y="4261"/>
                    <a:pt x="3748" y="4391"/>
                    <a:pt x="3581" y="4418"/>
                  </a:cubicBezTo>
                  <a:cubicBezTo>
                    <a:pt x="3452" y="4483"/>
                    <a:pt x="3507" y="4465"/>
                    <a:pt x="3294" y="4446"/>
                  </a:cubicBezTo>
                  <a:cubicBezTo>
                    <a:pt x="3285" y="4224"/>
                    <a:pt x="3322" y="4095"/>
                    <a:pt x="3109" y="4049"/>
                  </a:cubicBezTo>
                  <a:cubicBezTo>
                    <a:pt x="3072" y="3993"/>
                    <a:pt x="3054" y="3947"/>
                    <a:pt x="2998" y="3910"/>
                  </a:cubicBezTo>
                  <a:cubicBezTo>
                    <a:pt x="2989" y="3845"/>
                    <a:pt x="2924" y="3808"/>
                    <a:pt x="2859" y="3799"/>
                  </a:cubicBezTo>
                  <a:cubicBezTo>
                    <a:pt x="2813" y="3771"/>
                    <a:pt x="2776" y="3762"/>
                    <a:pt x="2748" y="3716"/>
                  </a:cubicBezTo>
                  <a:cubicBezTo>
                    <a:pt x="2739" y="3660"/>
                    <a:pt x="2702" y="3596"/>
                    <a:pt x="2665" y="3549"/>
                  </a:cubicBezTo>
                  <a:cubicBezTo>
                    <a:pt x="2646" y="3439"/>
                    <a:pt x="2609" y="3346"/>
                    <a:pt x="2498" y="3328"/>
                  </a:cubicBezTo>
                  <a:cubicBezTo>
                    <a:pt x="2452" y="3300"/>
                    <a:pt x="2415" y="3281"/>
                    <a:pt x="2360" y="3272"/>
                  </a:cubicBezTo>
                  <a:cubicBezTo>
                    <a:pt x="2295" y="3226"/>
                    <a:pt x="2239" y="3198"/>
                    <a:pt x="2165" y="3189"/>
                  </a:cubicBezTo>
                  <a:cubicBezTo>
                    <a:pt x="2119" y="3161"/>
                    <a:pt x="2063" y="3161"/>
                    <a:pt x="2017" y="3143"/>
                  </a:cubicBezTo>
                  <a:cubicBezTo>
                    <a:pt x="1851" y="3152"/>
                    <a:pt x="1684" y="3143"/>
                    <a:pt x="1517" y="3161"/>
                  </a:cubicBezTo>
                  <a:cubicBezTo>
                    <a:pt x="1499" y="3161"/>
                    <a:pt x="1453" y="3263"/>
                    <a:pt x="1434" y="3281"/>
                  </a:cubicBezTo>
                  <a:cubicBezTo>
                    <a:pt x="1369" y="3355"/>
                    <a:pt x="1249" y="3429"/>
                    <a:pt x="1166" y="3476"/>
                  </a:cubicBezTo>
                  <a:cubicBezTo>
                    <a:pt x="1157" y="3531"/>
                    <a:pt x="1129" y="3559"/>
                    <a:pt x="1110" y="3605"/>
                  </a:cubicBezTo>
                  <a:cubicBezTo>
                    <a:pt x="1101" y="3725"/>
                    <a:pt x="1129" y="3836"/>
                    <a:pt x="999" y="3882"/>
                  </a:cubicBezTo>
                  <a:cubicBezTo>
                    <a:pt x="897" y="3864"/>
                    <a:pt x="888" y="3818"/>
                    <a:pt x="805" y="3771"/>
                  </a:cubicBezTo>
                  <a:cubicBezTo>
                    <a:pt x="786" y="3697"/>
                    <a:pt x="731" y="3670"/>
                    <a:pt x="666" y="3633"/>
                  </a:cubicBezTo>
                  <a:cubicBezTo>
                    <a:pt x="601" y="3522"/>
                    <a:pt x="703" y="3457"/>
                    <a:pt x="796" y="3411"/>
                  </a:cubicBezTo>
                  <a:cubicBezTo>
                    <a:pt x="870" y="3318"/>
                    <a:pt x="953" y="3254"/>
                    <a:pt x="1027" y="3161"/>
                  </a:cubicBezTo>
                  <a:cubicBezTo>
                    <a:pt x="1018" y="2459"/>
                    <a:pt x="1073" y="2847"/>
                    <a:pt x="971" y="2588"/>
                  </a:cubicBezTo>
                  <a:cubicBezTo>
                    <a:pt x="962" y="2523"/>
                    <a:pt x="925" y="2468"/>
                    <a:pt x="888" y="2412"/>
                  </a:cubicBezTo>
                  <a:cubicBezTo>
                    <a:pt x="842" y="2172"/>
                    <a:pt x="842" y="2126"/>
                    <a:pt x="722" y="1923"/>
                  </a:cubicBezTo>
                  <a:cubicBezTo>
                    <a:pt x="712" y="1858"/>
                    <a:pt x="666" y="1784"/>
                    <a:pt x="611" y="1747"/>
                  </a:cubicBezTo>
                  <a:cubicBezTo>
                    <a:pt x="481" y="1534"/>
                    <a:pt x="314" y="1534"/>
                    <a:pt x="83" y="1525"/>
                  </a:cubicBezTo>
                  <a:cubicBezTo>
                    <a:pt x="0" y="1479"/>
                    <a:pt x="28" y="1303"/>
                    <a:pt x="18" y="1220"/>
                  </a:cubicBezTo>
                  <a:cubicBezTo>
                    <a:pt x="28" y="1044"/>
                    <a:pt x="46" y="924"/>
                    <a:pt x="18" y="758"/>
                  </a:cubicBezTo>
                  <a:cubicBezTo>
                    <a:pt x="28" y="702"/>
                    <a:pt x="28" y="536"/>
                    <a:pt x="83" y="499"/>
                  </a:cubicBezTo>
                  <a:cubicBezTo>
                    <a:pt x="148" y="453"/>
                    <a:pt x="240" y="425"/>
                    <a:pt x="305" y="360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97CBE4BA-FF17-E549-9557-9AC25C9C3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2727"/>
              <a:ext cx="456" cy="412"/>
            </a:xfrm>
            <a:custGeom>
              <a:avLst/>
              <a:gdLst>
                <a:gd name="T0" fmla="*/ 28 w 456"/>
                <a:gd name="T1" fmla="*/ 33 h 412"/>
                <a:gd name="T2" fmla="*/ 48 w 456"/>
                <a:gd name="T3" fmla="*/ 50 h 412"/>
                <a:gd name="T4" fmla="*/ 71 w 456"/>
                <a:gd name="T5" fmla="*/ 60 h 412"/>
                <a:gd name="T6" fmla="*/ 86 w 456"/>
                <a:gd name="T7" fmla="*/ 73 h 412"/>
                <a:gd name="T8" fmla="*/ 96 w 456"/>
                <a:gd name="T9" fmla="*/ 67 h 412"/>
                <a:gd name="T10" fmla="*/ 109 w 456"/>
                <a:gd name="T11" fmla="*/ 46 h 412"/>
                <a:gd name="T12" fmla="*/ 119 w 456"/>
                <a:gd name="T13" fmla="*/ 36 h 412"/>
                <a:gd name="T14" fmla="*/ 124 w 456"/>
                <a:gd name="T15" fmla="*/ 31 h 412"/>
                <a:gd name="T16" fmla="*/ 132 w 456"/>
                <a:gd name="T17" fmla="*/ 37 h 412"/>
                <a:gd name="T18" fmla="*/ 166 w 456"/>
                <a:gd name="T19" fmla="*/ 41 h 412"/>
                <a:gd name="T20" fmla="*/ 209 w 456"/>
                <a:gd name="T21" fmla="*/ 36 h 412"/>
                <a:gd name="T22" fmla="*/ 240 w 456"/>
                <a:gd name="T23" fmla="*/ 8 h 412"/>
                <a:gd name="T24" fmla="*/ 253 w 456"/>
                <a:gd name="T25" fmla="*/ 11 h 412"/>
                <a:gd name="T26" fmla="*/ 282 w 456"/>
                <a:gd name="T27" fmla="*/ 34 h 412"/>
                <a:gd name="T28" fmla="*/ 319 w 456"/>
                <a:gd name="T29" fmla="*/ 41 h 412"/>
                <a:gd name="T30" fmla="*/ 346 w 456"/>
                <a:gd name="T31" fmla="*/ 34 h 412"/>
                <a:gd name="T32" fmla="*/ 371 w 456"/>
                <a:gd name="T33" fmla="*/ 14 h 412"/>
                <a:gd name="T34" fmla="*/ 389 w 456"/>
                <a:gd name="T35" fmla="*/ 23 h 412"/>
                <a:gd name="T36" fmla="*/ 404 w 456"/>
                <a:gd name="T37" fmla="*/ 64 h 412"/>
                <a:gd name="T38" fmla="*/ 412 w 456"/>
                <a:gd name="T39" fmla="*/ 92 h 412"/>
                <a:gd name="T40" fmla="*/ 417 w 456"/>
                <a:gd name="T41" fmla="*/ 123 h 412"/>
                <a:gd name="T42" fmla="*/ 422 w 456"/>
                <a:gd name="T43" fmla="*/ 149 h 412"/>
                <a:gd name="T44" fmla="*/ 425 w 456"/>
                <a:gd name="T45" fmla="*/ 174 h 412"/>
                <a:gd name="T46" fmla="*/ 430 w 456"/>
                <a:gd name="T47" fmla="*/ 185 h 412"/>
                <a:gd name="T48" fmla="*/ 440 w 456"/>
                <a:gd name="T49" fmla="*/ 205 h 412"/>
                <a:gd name="T50" fmla="*/ 445 w 456"/>
                <a:gd name="T51" fmla="*/ 220 h 412"/>
                <a:gd name="T52" fmla="*/ 448 w 456"/>
                <a:gd name="T53" fmla="*/ 240 h 412"/>
                <a:gd name="T54" fmla="*/ 438 w 456"/>
                <a:gd name="T55" fmla="*/ 283 h 412"/>
                <a:gd name="T56" fmla="*/ 420 w 456"/>
                <a:gd name="T57" fmla="*/ 270 h 412"/>
                <a:gd name="T58" fmla="*/ 368 w 456"/>
                <a:gd name="T59" fmla="*/ 281 h 412"/>
                <a:gd name="T60" fmla="*/ 346 w 456"/>
                <a:gd name="T61" fmla="*/ 307 h 412"/>
                <a:gd name="T62" fmla="*/ 341 w 456"/>
                <a:gd name="T63" fmla="*/ 334 h 412"/>
                <a:gd name="T64" fmla="*/ 345 w 456"/>
                <a:gd name="T65" fmla="*/ 350 h 412"/>
                <a:gd name="T66" fmla="*/ 350 w 456"/>
                <a:gd name="T67" fmla="*/ 377 h 412"/>
                <a:gd name="T68" fmla="*/ 330 w 456"/>
                <a:gd name="T69" fmla="*/ 406 h 412"/>
                <a:gd name="T70" fmla="*/ 304 w 456"/>
                <a:gd name="T71" fmla="*/ 409 h 412"/>
                <a:gd name="T72" fmla="*/ 287 w 456"/>
                <a:gd name="T73" fmla="*/ 372 h 412"/>
                <a:gd name="T74" fmla="*/ 277 w 456"/>
                <a:gd name="T75" fmla="*/ 360 h 412"/>
                <a:gd name="T76" fmla="*/ 264 w 456"/>
                <a:gd name="T77" fmla="*/ 349 h 412"/>
                <a:gd name="T78" fmla="*/ 254 w 456"/>
                <a:gd name="T79" fmla="*/ 342 h 412"/>
                <a:gd name="T80" fmla="*/ 246 w 456"/>
                <a:gd name="T81" fmla="*/ 326 h 412"/>
                <a:gd name="T82" fmla="*/ 230 w 456"/>
                <a:gd name="T83" fmla="*/ 306 h 412"/>
                <a:gd name="T84" fmla="*/ 218 w 456"/>
                <a:gd name="T85" fmla="*/ 301 h 412"/>
                <a:gd name="T86" fmla="*/ 200 w 456"/>
                <a:gd name="T87" fmla="*/ 293 h 412"/>
                <a:gd name="T88" fmla="*/ 186 w 456"/>
                <a:gd name="T89" fmla="*/ 289 h 412"/>
                <a:gd name="T90" fmla="*/ 140 w 456"/>
                <a:gd name="T91" fmla="*/ 291 h 412"/>
                <a:gd name="T92" fmla="*/ 132 w 456"/>
                <a:gd name="T93" fmla="*/ 302 h 412"/>
                <a:gd name="T94" fmla="*/ 107 w 456"/>
                <a:gd name="T95" fmla="*/ 320 h 412"/>
                <a:gd name="T96" fmla="*/ 102 w 456"/>
                <a:gd name="T97" fmla="*/ 332 h 412"/>
                <a:gd name="T98" fmla="*/ 92 w 456"/>
                <a:gd name="T99" fmla="*/ 357 h 412"/>
                <a:gd name="T100" fmla="*/ 74 w 456"/>
                <a:gd name="T101" fmla="*/ 347 h 412"/>
                <a:gd name="T102" fmla="*/ 61 w 456"/>
                <a:gd name="T103" fmla="*/ 334 h 412"/>
                <a:gd name="T104" fmla="*/ 73 w 456"/>
                <a:gd name="T105" fmla="*/ 314 h 412"/>
                <a:gd name="T106" fmla="*/ 95 w 456"/>
                <a:gd name="T107" fmla="*/ 291 h 412"/>
                <a:gd name="T108" fmla="*/ 89 w 456"/>
                <a:gd name="T109" fmla="*/ 238 h 412"/>
                <a:gd name="T110" fmla="*/ 82 w 456"/>
                <a:gd name="T111" fmla="*/ 222 h 412"/>
                <a:gd name="T112" fmla="*/ 66 w 456"/>
                <a:gd name="T113" fmla="*/ 177 h 412"/>
                <a:gd name="T114" fmla="*/ 56 w 456"/>
                <a:gd name="T115" fmla="*/ 161 h 412"/>
                <a:gd name="T116" fmla="*/ 7 w 456"/>
                <a:gd name="T117" fmla="*/ 140 h 412"/>
                <a:gd name="T118" fmla="*/ 1 w 456"/>
                <a:gd name="T119" fmla="*/ 112 h 412"/>
                <a:gd name="T120" fmla="*/ 1 w 456"/>
                <a:gd name="T121" fmla="*/ 70 h 412"/>
                <a:gd name="T122" fmla="*/ 7 w 456"/>
                <a:gd name="T123" fmla="*/ 46 h 412"/>
                <a:gd name="T124" fmla="*/ 28 w 456"/>
                <a:gd name="T125" fmla="*/ 33 h 4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56"/>
                <a:gd name="T190" fmla="*/ 0 h 412"/>
                <a:gd name="T191" fmla="*/ 456 w 456"/>
                <a:gd name="T192" fmla="*/ 412 h 4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56" h="412">
                  <a:moveTo>
                    <a:pt x="28" y="33"/>
                  </a:moveTo>
                  <a:cubicBezTo>
                    <a:pt x="39" y="36"/>
                    <a:pt x="37" y="48"/>
                    <a:pt x="48" y="50"/>
                  </a:cubicBezTo>
                  <a:cubicBezTo>
                    <a:pt x="60" y="56"/>
                    <a:pt x="61" y="48"/>
                    <a:pt x="71" y="60"/>
                  </a:cubicBezTo>
                  <a:cubicBezTo>
                    <a:pt x="72" y="67"/>
                    <a:pt x="78" y="71"/>
                    <a:pt x="86" y="73"/>
                  </a:cubicBezTo>
                  <a:cubicBezTo>
                    <a:pt x="92" y="77"/>
                    <a:pt x="93" y="73"/>
                    <a:pt x="96" y="67"/>
                  </a:cubicBezTo>
                  <a:cubicBezTo>
                    <a:pt x="98" y="60"/>
                    <a:pt x="101" y="48"/>
                    <a:pt x="109" y="46"/>
                  </a:cubicBezTo>
                  <a:cubicBezTo>
                    <a:pt x="112" y="41"/>
                    <a:pt x="116" y="40"/>
                    <a:pt x="119" y="36"/>
                  </a:cubicBezTo>
                  <a:cubicBezTo>
                    <a:pt x="120" y="33"/>
                    <a:pt x="119" y="28"/>
                    <a:pt x="124" y="31"/>
                  </a:cubicBezTo>
                  <a:cubicBezTo>
                    <a:pt x="127" y="32"/>
                    <a:pt x="132" y="37"/>
                    <a:pt x="132" y="37"/>
                  </a:cubicBezTo>
                  <a:cubicBezTo>
                    <a:pt x="139" y="48"/>
                    <a:pt x="156" y="41"/>
                    <a:pt x="166" y="41"/>
                  </a:cubicBezTo>
                  <a:cubicBezTo>
                    <a:pt x="181" y="35"/>
                    <a:pt x="191" y="37"/>
                    <a:pt x="209" y="36"/>
                  </a:cubicBezTo>
                  <a:cubicBezTo>
                    <a:pt x="218" y="22"/>
                    <a:pt x="222" y="11"/>
                    <a:pt x="240" y="8"/>
                  </a:cubicBezTo>
                  <a:cubicBezTo>
                    <a:pt x="245" y="0"/>
                    <a:pt x="247" y="8"/>
                    <a:pt x="253" y="11"/>
                  </a:cubicBezTo>
                  <a:cubicBezTo>
                    <a:pt x="260" y="23"/>
                    <a:pt x="266" y="33"/>
                    <a:pt x="282" y="34"/>
                  </a:cubicBezTo>
                  <a:cubicBezTo>
                    <a:pt x="294" y="39"/>
                    <a:pt x="307" y="38"/>
                    <a:pt x="319" y="41"/>
                  </a:cubicBezTo>
                  <a:cubicBezTo>
                    <a:pt x="329" y="39"/>
                    <a:pt x="337" y="39"/>
                    <a:pt x="346" y="34"/>
                  </a:cubicBezTo>
                  <a:cubicBezTo>
                    <a:pt x="352" y="26"/>
                    <a:pt x="361" y="20"/>
                    <a:pt x="371" y="14"/>
                  </a:cubicBezTo>
                  <a:cubicBezTo>
                    <a:pt x="384" y="16"/>
                    <a:pt x="384" y="13"/>
                    <a:pt x="389" y="23"/>
                  </a:cubicBezTo>
                  <a:cubicBezTo>
                    <a:pt x="390" y="41"/>
                    <a:pt x="395" y="50"/>
                    <a:pt x="404" y="64"/>
                  </a:cubicBezTo>
                  <a:cubicBezTo>
                    <a:pt x="405" y="73"/>
                    <a:pt x="408" y="83"/>
                    <a:pt x="412" y="92"/>
                  </a:cubicBezTo>
                  <a:cubicBezTo>
                    <a:pt x="413" y="102"/>
                    <a:pt x="414" y="112"/>
                    <a:pt x="417" y="123"/>
                  </a:cubicBezTo>
                  <a:cubicBezTo>
                    <a:pt x="418" y="131"/>
                    <a:pt x="419" y="140"/>
                    <a:pt x="422" y="149"/>
                  </a:cubicBezTo>
                  <a:cubicBezTo>
                    <a:pt x="423" y="157"/>
                    <a:pt x="423" y="167"/>
                    <a:pt x="425" y="174"/>
                  </a:cubicBezTo>
                  <a:cubicBezTo>
                    <a:pt x="426" y="178"/>
                    <a:pt x="430" y="185"/>
                    <a:pt x="430" y="185"/>
                  </a:cubicBezTo>
                  <a:cubicBezTo>
                    <a:pt x="431" y="192"/>
                    <a:pt x="436" y="199"/>
                    <a:pt x="440" y="205"/>
                  </a:cubicBezTo>
                  <a:cubicBezTo>
                    <a:pt x="441" y="210"/>
                    <a:pt x="442" y="215"/>
                    <a:pt x="445" y="220"/>
                  </a:cubicBezTo>
                  <a:cubicBezTo>
                    <a:pt x="447" y="228"/>
                    <a:pt x="448" y="230"/>
                    <a:pt x="448" y="240"/>
                  </a:cubicBezTo>
                  <a:cubicBezTo>
                    <a:pt x="448" y="271"/>
                    <a:pt x="456" y="273"/>
                    <a:pt x="438" y="283"/>
                  </a:cubicBezTo>
                  <a:cubicBezTo>
                    <a:pt x="427" y="281"/>
                    <a:pt x="426" y="279"/>
                    <a:pt x="420" y="270"/>
                  </a:cubicBezTo>
                  <a:cubicBezTo>
                    <a:pt x="393" y="271"/>
                    <a:pt x="390" y="278"/>
                    <a:pt x="368" y="281"/>
                  </a:cubicBezTo>
                  <a:cubicBezTo>
                    <a:pt x="362" y="291"/>
                    <a:pt x="351" y="297"/>
                    <a:pt x="346" y="307"/>
                  </a:cubicBezTo>
                  <a:cubicBezTo>
                    <a:pt x="344" y="316"/>
                    <a:pt x="341" y="334"/>
                    <a:pt x="341" y="334"/>
                  </a:cubicBezTo>
                  <a:cubicBezTo>
                    <a:pt x="343" y="348"/>
                    <a:pt x="342" y="343"/>
                    <a:pt x="345" y="350"/>
                  </a:cubicBezTo>
                  <a:cubicBezTo>
                    <a:pt x="347" y="360"/>
                    <a:pt x="349" y="366"/>
                    <a:pt x="350" y="377"/>
                  </a:cubicBezTo>
                  <a:cubicBezTo>
                    <a:pt x="348" y="392"/>
                    <a:pt x="346" y="404"/>
                    <a:pt x="330" y="406"/>
                  </a:cubicBezTo>
                  <a:cubicBezTo>
                    <a:pt x="319" y="412"/>
                    <a:pt x="324" y="411"/>
                    <a:pt x="304" y="409"/>
                  </a:cubicBezTo>
                  <a:cubicBezTo>
                    <a:pt x="303" y="388"/>
                    <a:pt x="307" y="377"/>
                    <a:pt x="287" y="372"/>
                  </a:cubicBezTo>
                  <a:cubicBezTo>
                    <a:pt x="283" y="367"/>
                    <a:pt x="282" y="363"/>
                    <a:pt x="277" y="360"/>
                  </a:cubicBezTo>
                  <a:cubicBezTo>
                    <a:pt x="276" y="354"/>
                    <a:pt x="270" y="350"/>
                    <a:pt x="264" y="349"/>
                  </a:cubicBezTo>
                  <a:cubicBezTo>
                    <a:pt x="260" y="347"/>
                    <a:pt x="256" y="346"/>
                    <a:pt x="254" y="342"/>
                  </a:cubicBezTo>
                  <a:cubicBezTo>
                    <a:pt x="253" y="337"/>
                    <a:pt x="249" y="331"/>
                    <a:pt x="246" y="326"/>
                  </a:cubicBezTo>
                  <a:cubicBezTo>
                    <a:pt x="244" y="316"/>
                    <a:pt x="241" y="308"/>
                    <a:pt x="230" y="306"/>
                  </a:cubicBezTo>
                  <a:cubicBezTo>
                    <a:pt x="226" y="304"/>
                    <a:pt x="223" y="302"/>
                    <a:pt x="218" y="301"/>
                  </a:cubicBezTo>
                  <a:cubicBezTo>
                    <a:pt x="212" y="297"/>
                    <a:pt x="207" y="294"/>
                    <a:pt x="200" y="293"/>
                  </a:cubicBezTo>
                  <a:cubicBezTo>
                    <a:pt x="195" y="291"/>
                    <a:pt x="190" y="291"/>
                    <a:pt x="186" y="289"/>
                  </a:cubicBezTo>
                  <a:cubicBezTo>
                    <a:pt x="171" y="290"/>
                    <a:pt x="155" y="289"/>
                    <a:pt x="140" y="291"/>
                  </a:cubicBezTo>
                  <a:cubicBezTo>
                    <a:pt x="138" y="291"/>
                    <a:pt x="134" y="300"/>
                    <a:pt x="132" y="302"/>
                  </a:cubicBezTo>
                  <a:cubicBezTo>
                    <a:pt x="126" y="309"/>
                    <a:pt x="115" y="315"/>
                    <a:pt x="107" y="320"/>
                  </a:cubicBezTo>
                  <a:cubicBezTo>
                    <a:pt x="107" y="325"/>
                    <a:pt x="104" y="327"/>
                    <a:pt x="102" y="332"/>
                  </a:cubicBezTo>
                  <a:cubicBezTo>
                    <a:pt x="101" y="343"/>
                    <a:pt x="104" y="353"/>
                    <a:pt x="92" y="357"/>
                  </a:cubicBezTo>
                  <a:cubicBezTo>
                    <a:pt x="83" y="355"/>
                    <a:pt x="82" y="351"/>
                    <a:pt x="74" y="347"/>
                  </a:cubicBezTo>
                  <a:cubicBezTo>
                    <a:pt x="72" y="340"/>
                    <a:pt x="67" y="338"/>
                    <a:pt x="61" y="334"/>
                  </a:cubicBezTo>
                  <a:cubicBezTo>
                    <a:pt x="55" y="324"/>
                    <a:pt x="65" y="318"/>
                    <a:pt x="73" y="314"/>
                  </a:cubicBezTo>
                  <a:cubicBezTo>
                    <a:pt x="80" y="305"/>
                    <a:pt x="88" y="299"/>
                    <a:pt x="95" y="291"/>
                  </a:cubicBezTo>
                  <a:cubicBezTo>
                    <a:pt x="94" y="226"/>
                    <a:pt x="99" y="262"/>
                    <a:pt x="89" y="238"/>
                  </a:cubicBezTo>
                  <a:cubicBezTo>
                    <a:pt x="89" y="232"/>
                    <a:pt x="85" y="227"/>
                    <a:pt x="82" y="222"/>
                  </a:cubicBezTo>
                  <a:cubicBezTo>
                    <a:pt x="77" y="200"/>
                    <a:pt x="77" y="196"/>
                    <a:pt x="66" y="177"/>
                  </a:cubicBezTo>
                  <a:cubicBezTo>
                    <a:pt x="65" y="171"/>
                    <a:pt x="61" y="164"/>
                    <a:pt x="56" y="161"/>
                  </a:cubicBezTo>
                  <a:cubicBezTo>
                    <a:pt x="44" y="141"/>
                    <a:pt x="29" y="141"/>
                    <a:pt x="7" y="140"/>
                  </a:cubicBezTo>
                  <a:cubicBezTo>
                    <a:pt x="0" y="136"/>
                    <a:pt x="2" y="120"/>
                    <a:pt x="1" y="112"/>
                  </a:cubicBezTo>
                  <a:cubicBezTo>
                    <a:pt x="2" y="96"/>
                    <a:pt x="4" y="85"/>
                    <a:pt x="1" y="70"/>
                  </a:cubicBezTo>
                  <a:cubicBezTo>
                    <a:pt x="2" y="65"/>
                    <a:pt x="2" y="50"/>
                    <a:pt x="7" y="46"/>
                  </a:cubicBezTo>
                  <a:cubicBezTo>
                    <a:pt x="13" y="42"/>
                    <a:pt x="22" y="39"/>
                    <a:pt x="28" y="33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12" name="Group 33">
            <a:extLst>
              <a:ext uri="{FF2B5EF4-FFF2-40B4-BE49-F238E27FC236}">
                <a16:creationId xmlns:a16="http://schemas.microsoft.com/office/drawing/2014/main" id="{8123503F-347C-A94E-9D3C-1705F68955FD}"/>
              </a:ext>
            </a:extLst>
          </p:cNvPr>
          <p:cNvGrpSpPr>
            <a:grpSpLocks/>
          </p:cNvGrpSpPr>
          <p:nvPr/>
        </p:nvGrpSpPr>
        <p:grpSpPr bwMode="auto">
          <a:xfrm>
            <a:off x="5703073" y="3764515"/>
            <a:ext cx="473834" cy="345157"/>
            <a:chOff x="2661" y="2454"/>
            <a:chExt cx="459" cy="345"/>
          </a:xfrm>
          <a:solidFill>
            <a:schemeClr val="accent1"/>
          </a:solidFill>
        </p:grpSpPr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0CE9D58F-3711-9548-93C1-9CF993DF4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" y="2454"/>
              <a:ext cx="456" cy="345"/>
            </a:xfrm>
            <a:custGeom>
              <a:avLst/>
              <a:gdLst/>
              <a:ahLst/>
              <a:cxnLst>
                <a:cxn ang="0">
                  <a:pos x="268" y="453"/>
                </a:cxn>
                <a:cxn ang="0">
                  <a:pos x="462" y="389"/>
                </a:cxn>
                <a:cxn ang="0">
                  <a:pos x="629" y="305"/>
                </a:cxn>
                <a:cxn ang="0">
                  <a:pos x="795" y="250"/>
                </a:cxn>
                <a:cxn ang="0">
                  <a:pos x="1415" y="166"/>
                </a:cxn>
                <a:cxn ang="0">
                  <a:pos x="2016" y="111"/>
                </a:cxn>
                <a:cxn ang="0">
                  <a:pos x="2302" y="28"/>
                </a:cxn>
                <a:cxn ang="0">
                  <a:pos x="2460" y="9"/>
                </a:cxn>
                <a:cxn ang="0">
                  <a:pos x="2413" y="176"/>
                </a:cxn>
                <a:cxn ang="0">
                  <a:pos x="2487" y="361"/>
                </a:cxn>
                <a:cxn ang="0">
                  <a:pos x="2681" y="527"/>
                </a:cxn>
                <a:cxn ang="0">
                  <a:pos x="2792" y="972"/>
                </a:cxn>
                <a:cxn ang="0">
                  <a:pos x="2959" y="1120"/>
                </a:cxn>
                <a:cxn ang="0">
                  <a:pos x="3098" y="1203"/>
                </a:cxn>
                <a:cxn ang="0">
                  <a:pos x="3329" y="1287"/>
                </a:cxn>
                <a:cxn ang="0">
                  <a:pos x="3662" y="1222"/>
                </a:cxn>
                <a:cxn ang="0">
                  <a:pos x="3902" y="1287"/>
                </a:cxn>
                <a:cxn ang="0">
                  <a:pos x="4096" y="1333"/>
                </a:cxn>
                <a:cxn ang="0">
                  <a:pos x="4207" y="1453"/>
                </a:cxn>
                <a:cxn ang="0">
                  <a:pos x="4207" y="1666"/>
                </a:cxn>
                <a:cxn ang="0">
                  <a:pos x="4494" y="1814"/>
                </a:cxn>
                <a:cxn ang="0">
                  <a:pos x="4827" y="1888"/>
                </a:cxn>
                <a:cxn ang="0">
                  <a:pos x="4771" y="1981"/>
                </a:cxn>
                <a:cxn ang="0">
                  <a:pos x="4790" y="2333"/>
                </a:cxn>
                <a:cxn ang="0">
                  <a:pos x="4873" y="2453"/>
                </a:cxn>
                <a:cxn ang="0">
                  <a:pos x="4938" y="2564"/>
                </a:cxn>
                <a:cxn ang="0">
                  <a:pos x="4716" y="3082"/>
                </a:cxn>
                <a:cxn ang="0">
                  <a:pos x="4605" y="3119"/>
                </a:cxn>
                <a:cxn ang="0">
                  <a:pos x="4133" y="3342"/>
                </a:cxn>
                <a:cxn ang="0">
                  <a:pos x="3958" y="3397"/>
                </a:cxn>
                <a:cxn ang="0">
                  <a:pos x="3357" y="3332"/>
                </a:cxn>
                <a:cxn ang="0">
                  <a:pos x="3246" y="3175"/>
                </a:cxn>
                <a:cxn ang="0">
                  <a:pos x="3107" y="3055"/>
                </a:cxn>
                <a:cxn ang="0">
                  <a:pos x="2940" y="3138"/>
                </a:cxn>
                <a:cxn ang="0">
                  <a:pos x="2848" y="3249"/>
                </a:cxn>
                <a:cxn ang="0">
                  <a:pos x="2460" y="3425"/>
                </a:cxn>
                <a:cxn ang="0">
                  <a:pos x="2321" y="3453"/>
                </a:cxn>
                <a:cxn ang="0">
                  <a:pos x="2154" y="3480"/>
                </a:cxn>
                <a:cxn ang="0">
                  <a:pos x="1877" y="3360"/>
                </a:cxn>
                <a:cxn ang="0">
                  <a:pos x="1748" y="3416"/>
                </a:cxn>
                <a:cxn ang="0">
                  <a:pos x="1627" y="3499"/>
                </a:cxn>
                <a:cxn ang="0">
                  <a:pos x="1553" y="3619"/>
                </a:cxn>
                <a:cxn ang="0">
                  <a:pos x="1415" y="3758"/>
                </a:cxn>
                <a:cxn ang="0">
                  <a:pos x="1276" y="3675"/>
                </a:cxn>
                <a:cxn ang="0">
                  <a:pos x="1165" y="3582"/>
                </a:cxn>
                <a:cxn ang="0">
                  <a:pos x="962" y="3480"/>
                </a:cxn>
                <a:cxn ang="0">
                  <a:pos x="915" y="3397"/>
                </a:cxn>
                <a:cxn ang="0">
                  <a:pos x="749" y="3286"/>
                </a:cxn>
                <a:cxn ang="0">
                  <a:pos x="582" y="3092"/>
                </a:cxn>
                <a:cxn ang="0">
                  <a:pos x="462" y="2944"/>
                </a:cxn>
                <a:cxn ang="0">
                  <a:pos x="360" y="2832"/>
                </a:cxn>
                <a:cxn ang="0">
                  <a:pos x="296" y="2731"/>
                </a:cxn>
                <a:cxn ang="0">
                  <a:pos x="388" y="2508"/>
                </a:cxn>
                <a:cxn ang="0">
                  <a:pos x="388" y="2231"/>
                </a:cxn>
                <a:cxn ang="0">
                  <a:pos x="305" y="2110"/>
                </a:cxn>
                <a:cxn ang="0">
                  <a:pos x="185" y="1972"/>
                </a:cxn>
                <a:cxn ang="0">
                  <a:pos x="139" y="1361"/>
                </a:cxn>
                <a:cxn ang="0">
                  <a:pos x="55" y="1194"/>
                </a:cxn>
                <a:cxn ang="0">
                  <a:pos x="18" y="1064"/>
                </a:cxn>
                <a:cxn ang="0">
                  <a:pos x="111" y="694"/>
                </a:cxn>
                <a:cxn ang="0">
                  <a:pos x="240" y="555"/>
                </a:cxn>
                <a:cxn ang="0">
                  <a:pos x="268" y="453"/>
                </a:cxn>
              </a:cxnLst>
              <a:rect l="0" t="0" r="r" b="b"/>
              <a:pathLst>
                <a:path w="4975" h="3758">
                  <a:moveTo>
                    <a:pt x="268" y="453"/>
                  </a:moveTo>
                  <a:cubicBezTo>
                    <a:pt x="342" y="444"/>
                    <a:pt x="388" y="407"/>
                    <a:pt x="462" y="389"/>
                  </a:cubicBezTo>
                  <a:cubicBezTo>
                    <a:pt x="518" y="352"/>
                    <a:pt x="564" y="315"/>
                    <a:pt x="629" y="305"/>
                  </a:cubicBezTo>
                  <a:cubicBezTo>
                    <a:pt x="684" y="278"/>
                    <a:pt x="740" y="259"/>
                    <a:pt x="795" y="250"/>
                  </a:cubicBezTo>
                  <a:cubicBezTo>
                    <a:pt x="1035" y="129"/>
                    <a:pt x="915" y="176"/>
                    <a:pt x="1415" y="166"/>
                  </a:cubicBezTo>
                  <a:cubicBezTo>
                    <a:pt x="1618" y="139"/>
                    <a:pt x="1822" y="148"/>
                    <a:pt x="2016" y="111"/>
                  </a:cubicBezTo>
                  <a:cubicBezTo>
                    <a:pt x="2099" y="46"/>
                    <a:pt x="2201" y="46"/>
                    <a:pt x="2302" y="28"/>
                  </a:cubicBezTo>
                  <a:cubicBezTo>
                    <a:pt x="2358" y="0"/>
                    <a:pt x="2395" y="0"/>
                    <a:pt x="2460" y="9"/>
                  </a:cubicBezTo>
                  <a:cubicBezTo>
                    <a:pt x="2441" y="65"/>
                    <a:pt x="2432" y="120"/>
                    <a:pt x="2413" y="176"/>
                  </a:cubicBezTo>
                  <a:cubicBezTo>
                    <a:pt x="2432" y="268"/>
                    <a:pt x="2413" y="315"/>
                    <a:pt x="2487" y="361"/>
                  </a:cubicBezTo>
                  <a:cubicBezTo>
                    <a:pt x="2552" y="444"/>
                    <a:pt x="2598" y="472"/>
                    <a:pt x="2681" y="527"/>
                  </a:cubicBezTo>
                  <a:cubicBezTo>
                    <a:pt x="2792" y="666"/>
                    <a:pt x="2608" y="898"/>
                    <a:pt x="2792" y="972"/>
                  </a:cubicBezTo>
                  <a:cubicBezTo>
                    <a:pt x="2848" y="1027"/>
                    <a:pt x="2894" y="1083"/>
                    <a:pt x="2959" y="1120"/>
                  </a:cubicBezTo>
                  <a:cubicBezTo>
                    <a:pt x="3005" y="1175"/>
                    <a:pt x="3024" y="1194"/>
                    <a:pt x="3098" y="1203"/>
                  </a:cubicBezTo>
                  <a:cubicBezTo>
                    <a:pt x="3162" y="1240"/>
                    <a:pt x="3255" y="1277"/>
                    <a:pt x="3329" y="1287"/>
                  </a:cubicBezTo>
                  <a:cubicBezTo>
                    <a:pt x="3449" y="1268"/>
                    <a:pt x="3551" y="1240"/>
                    <a:pt x="3662" y="1222"/>
                  </a:cubicBezTo>
                  <a:cubicBezTo>
                    <a:pt x="3763" y="1231"/>
                    <a:pt x="3810" y="1268"/>
                    <a:pt x="3902" y="1287"/>
                  </a:cubicBezTo>
                  <a:cubicBezTo>
                    <a:pt x="3967" y="1314"/>
                    <a:pt x="4022" y="1324"/>
                    <a:pt x="4096" y="1333"/>
                  </a:cubicBezTo>
                  <a:cubicBezTo>
                    <a:pt x="4161" y="1388"/>
                    <a:pt x="4115" y="1435"/>
                    <a:pt x="4207" y="1453"/>
                  </a:cubicBezTo>
                  <a:cubicBezTo>
                    <a:pt x="4254" y="1527"/>
                    <a:pt x="4226" y="1583"/>
                    <a:pt x="4207" y="1666"/>
                  </a:cubicBezTo>
                  <a:cubicBezTo>
                    <a:pt x="4226" y="1851"/>
                    <a:pt x="4318" y="1786"/>
                    <a:pt x="4494" y="1814"/>
                  </a:cubicBezTo>
                  <a:cubicBezTo>
                    <a:pt x="4605" y="1879"/>
                    <a:pt x="4679" y="1879"/>
                    <a:pt x="4827" y="1888"/>
                  </a:cubicBezTo>
                  <a:cubicBezTo>
                    <a:pt x="4855" y="1944"/>
                    <a:pt x="4836" y="1972"/>
                    <a:pt x="4771" y="1981"/>
                  </a:cubicBezTo>
                  <a:cubicBezTo>
                    <a:pt x="4670" y="2055"/>
                    <a:pt x="4688" y="2268"/>
                    <a:pt x="4790" y="2333"/>
                  </a:cubicBezTo>
                  <a:cubicBezTo>
                    <a:pt x="4818" y="2370"/>
                    <a:pt x="4845" y="2416"/>
                    <a:pt x="4873" y="2453"/>
                  </a:cubicBezTo>
                  <a:cubicBezTo>
                    <a:pt x="4882" y="2508"/>
                    <a:pt x="4892" y="2527"/>
                    <a:pt x="4938" y="2564"/>
                  </a:cubicBezTo>
                  <a:cubicBezTo>
                    <a:pt x="4975" y="2712"/>
                    <a:pt x="4892" y="3008"/>
                    <a:pt x="4716" y="3082"/>
                  </a:cubicBezTo>
                  <a:cubicBezTo>
                    <a:pt x="4679" y="3138"/>
                    <a:pt x="4670" y="3147"/>
                    <a:pt x="4605" y="3119"/>
                  </a:cubicBezTo>
                  <a:cubicBezTo>
                    <a:pt x="4346" y="3147"/>
                    <a:pt x="4327" y="3305"/>
                    <a:pt x="4133" y="3342"/>
                  </a:cubicBezTo>
                  <a:cubicBezTo>
                    <a:pt x="4078" y="3369"/>
                    <a:pt x="4013" y="3388"/>
                    <a:pt x="3958" y="3397"/>
                  </a:cubicBezTo>
                  <a:cubicBezTo>
                    <a:pt x="3736" y="3388"/>
                    <a:pt x="3569" y="3379"/>
                    <a:pt x="3357" y="3332"/>
                  </a:cubicBezTo>
                  <a:cubicBezTo>
                    <a:pt x="3347" y="3268"/>
                    <a:pt x="3301" y="3212"/>
                    <a:pt x="3246" y="3175"/>
                  </a:cubicBezTo>
                  <a:cubicBezTo>
                    <a:pt x="3209" y="3119"/>
                    <a:pt x="3172" y="3064"/>
                    <a:pt x="3107" y="3055"/>
                  </a:cubicBezTo>
                  <a:cubicBezTo>
                    <a:pt x="3024" y="3064"/>
                    <a:pt x="3014" y="3110"/>
                    <a:pt x="2940" y="3138"/>
                  </a:cubicBezTo>
                  <a:cubicBezTo>
                    <a:pt x="2913" y="3184"/>
                    <a:pt x="2894" y="3221"/>
                    <a:pt x="2848" y="3249"/>
                  </a:cubicBezTo>
                  <a:cubicBezTo>
                    <a:pt x="2755" y="3425"/>
                    <a:pt x="2654" y="3406"/>
                    <a:pt x="2460" y="3425"/>
                  </a:cubicBezTo>
                  <a:cubicBezTo>
                    <a:pt x="2376" y="3462"/>
                    <a:pt x="2450" y="3434"/>
                    <a:pt x="2321" y="3453"/>
                  </a:cubicBezTo>
                  <a:cubicBezTo>
                    <a:pt x="2265" y="3462"/>
                    <a:pt x="2154" y="3480"/>
                    <a:pt x="2154" y="3480"/>
                  </a:cubicBezTo>
                  <a:cubicBezTo>
                    <a:pt x="1895" y="3471"/>
                    <a:pt x="2016" y="3462"/>
                    <a:pt x="1877" y="3360"/>
                  </a:cubicBezTo>
                  <a:cubicBezTo>
                    <a:pt x="1812" y="3258"/>
                    <a:pt x="1794" y="3369"/>
                    <a:pt x="1748" y="3416"/>
                  </a:cubicBezTo>
                  <a:cubicBezTo>
                    <a:pt x="1720" y="3453"/>
                    <a:pt x="1664" y="3471"/>
                    <a:pt x="1627" y="3499"/>
                  </a:cubicBezTo>
                  <a:cubicBezTo>
                    <a:pt x="1609" y="3545"/>
                    <a:pt x="1581" y="3582"/>
                    <a:pt x="1553" y="3619"/>
                  </a:cubicBezTo>
                  <a:cubicBezTo>
                    <a:pt x="1544" y="3712"/>
                    <a:pt x="1507" y="3740"/>
                    <a:pt x="1415" y="3758"/>
                  </a:cubicBezTo>
                  <a:cubicBezTo>
                    <a:pt x="1331" y="3749"/>
                    <a:pt x="1304" y="3749"/>
                    <a:pt x="1276" y="3675"/>
                  </a:cubicBezTo>
                  <a:cubicBezTo>
                    <a:pt x="1267" y="3601"/>
                    <a:pt x="1239" y="3592"/>
                    <a:pt x="1165" y="3582"/>
                  </a:cubicBezTo>
                  <a:cubicBezTo>
                    <a:pt x="1100" y="3545"/>
                    <a:pt x="1017" y="3536"/>
                    <a:pt x="962" y="3480"/>
                  </a:cubicBezTo>
                  <a:cubicBezTo>
                    <a:pt x="878" y="3397"/>
                    <a:pt x="980" y="3490"/>
                    <a:pt x="915" y="3397"/>
                  </a:cubicBezTo>
                  <a:cubicBezTo>
                    <a:pt x="878" y="3351"/>
                    <a:pt x="795" y="3314"/>
                    <a:pt x="749" y="3286"/>
                  </a:cubicBezTo>
                  <a:cubicBezTo>
                    <a:pt x="693" y="3212"/>
                    <a:pt x="656" y="3138"/>
                    <a:pt x="582" y="3092"/>
                  </a:cubicBezTo>
                  <a:cubicBezTo>
                    <a:pt x="545" y="3036"/>
                    <a:pt x="518" y="2981"/>
                    <a:pt x="462" y="2944"/>
                  </a:cubicBezTo>
                  <a:cubicBezTo>
                    <a:pt x="434" y="2888"/>
                    <a:pt x="416" y="2860"/>
                    <a:pt x="360" y="2832"/>
                  </a:cubicBezTo>
                  <a:cubicBezTo>
                    <a:pt x="342" y="2749"/>
                    <a:pt x="314" y="2814"/>
                    <a:pt x="296" y="2731"/>
                  </a:cubicBezTo>
                  <a:cubicBezTo>
                    <a:pt x="305" y="2638"/>
                    <a:pt x="314" y="2564"/>
                    <a:pt x="388" y="2508"/>
                  </a:cubicBezTo>
                  <a:cubicBezTo>
                    <a:pt x="434" y="2416"/>
                    <a:pt x="425" y="2323"/>
                    <a:pt x="388" y="2231"/>
                  </a:cubicBezTo>
                  <a:cubicBezTo>
                    <a:pt x="379" y="2157"/>
                    <a:pt x="370" y="2147"/>
                    <a:pt x="305" y="2110"/>
                  </a:cubicBezTo>
                  <a:cubicBezTo>
                    <a:pt x="296" y="2055"/>
                    <a:pt x="231" y="2009"/>
                    <a:pt x="185" y="1972"/>
                  </a:cubicBezTo>
                  <a:cubicBezTo>
                    <a:pt x="175" y="1805"/>
                    <a:pt x="203" y="1490"/>
                    <a:pt x="139" y="1361"/>
                  </a:cubicBezTo>
                  <a:cubicBezTo>
                    <a:pt x="129" y="1305"/>
                    <a:pt x="83" y="1249"/>
                    <a:pt x="55" y="1194"/>
                  </a:cubicBezTo>
                  <a:cubicBezTo>
                    <a:pt x="46" y="1148"/>
                    <a:pt x="28" y="1111"/>
                    <a:pt x="18" y="1064"/>
                  </a:cubicBezTo>
                  <a:cubicBezTo>
                    <a:pt x="28" y="953"/>
                    <a:pt x="0" y="777"/>
                    <a:pt x="111" y="694"/>
                  </a:cubicBezTo>
                  <a:cubicBezTo>
                    <a:pt x="148" y="639"/>
                    <a:pt x="194" y="611"/>
                    <a:pt x="240" y="555"/>
                  </a:cubicBezTo>
                  <a:cubicBezTo>
                    <a:pt x="249" y="481"/>
                    <a:pt x="240" y="518"/>
                    <a:pt x="268" y="453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0C00D151-05F9-364B-BEE7-AF318D0A6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" y="2454"/>
              <a:ext cx="459" cy="345"/>
            </a:xfrm>
            <a:custGeom>
              <a:avLst/>
              <a:gdLst>
                <a:gd name="T0" fmla="*/ 25 w 459"/>
                <a:gd name="T1" fmla="*/ 42 h 345"/>
                <a:gd name="T2" fmla="*/ 42 w 459"/>
                <a:gd name="T3" fmla="*/ 36 h 345"/>
                <a:gd name="T4" fmla="*/ 58 w 459"/>
                <a:gd name="T5" fmla="*/ 28 h 345"/>
                <a:gd name="T6" fmla="*/ 73 w 459"/>
                <a:gd name="T7" fmla="*/ 23 h 345"/>
                <a:gd name="T8" fmla="*/ 131 w 459"/>
                <a:gd name="T9" fmla="*/ 15 h 345"/>
                <a:gd name="T10" fmla="*/ 186 w 459"/>
                <a:gd name="T11" fmla="*/ 10 h 345"/>
                <a:gd name="T12" fmla="*/ 212 w 459"/>
                <a:gd name="T13" fmla="*/ 3 h 345"/>
                <a:gd name="T14" fmla="*/ 227 w 459"/>
                <a:gd name="T15" fmla="*/ 1 h 345"/>
                <a:gd name="T16" fmla="*/ 223 w 459"/>
                <a:gd name="T17" fmla="*/ 16 h 345"/>
                <a:gd name="T18" fmla="*/ 230 w 459"/>
                <a:gd name="T19" fmla="*/ 33 h 345"/>
                <a:gd name="T20" fmla="*/ 247 w 459"/>
                <a:gd name="T21" fmla="*/ 48 h 345"/>
                <a:gd name="T22" fmla="*/ 258 w 459"/>
                <a:gd name="T23" fmla="*/ 89 h 345"/>
                <a:gd name="T24" fmla="*/ 273 w 459"/>
                <a:gd name="T25" fmla="*/ 103 h 345"/>
                <a:gd name="T26" fmla="*/ 286 w 459"/>
                <a:gd name="T27" fmla="*/ 111 h 345"/>
                <a:gd name="T28" fmla="*/ 307 w 459"/>
                <a:gd name="T29" fmla="*/ 118 h 345"/>
                <a:gd name="T30" fmla="*/ 338 w 459"/>
                <a:gd name="T31" fmla="*/ 112 h 345"/>
                <a:gd name="T32" fmla="*/ 360 w 459"/>
                <a:gd name="T33" fmla="*/ 118 h 345"/>
                <a:gd name="T34" fmla="*/ 378 w 459"/>
                <a:gd name="T35" fmla="*/ 122 h 345"/>
                <a:gd name="T36" fmla="*/ 388 w 459"/>
                <a:gd name="T37" fmla="*/ 134 h 345"/>
                <a:gd name="T38" fmla="*/ 388 w 459"/>
                <a:gd name="T39" fmla="*/ 153 h 345"/>
                <a:gd name="T40" fmla="*/ 415 w 459"/>
                <a:gd name="T41" fmla="*/ 167 h 345"/>
                <a:gd name="T42" fmla="*/ 446 w 459"/>
                <a:gd name="T43" fmla="*/ 173 h 345"/>
                <a:gd name="T44" fmla="*/ 441 w 459"/>
                <a:gd name="T45" fmla="*/ 182 h 345"/>
                <a:gd name="T46" fmla="*/ 442 w 459"/>
                <a:gd name="T47" fmla="*/ 214 h 345"/>
                <a:gd name="T48" fmla="*/ 450 w 459"/>
                <a:gd name="T49" fmla="*/ 225 h 345"/>
                <a:gd name="T50" fmla="*/ 456 w 459"/>
                <a:gd name="T51" fmla="*/ 236 h 345"/>
                <a:gd name="T52" fmla="*/ 435 w 459"/>
                <a:gd name="T53" fmla="*/ 283 h 345"/>
                <a:gd name="T54" fmla="*/ 425 w 459"/>
                <a:gd name="T55" fmla="*/ 287 h 345"/>
                <a:gd name="T56" fmla="*/ 382 w 459"/>
                <a:gd name="T57" fmla="*/ 307 h 345"/>
                <a:gd name="T58" fmla="*/ 365 w 459"/>
                <a:gd name="T59" fmla="*/ 312 h 345"/>
                <a:gd name="T60" fmla="*/ 310 w 459"/>
                <a:gd name="T61" fmla="*/ 306 h 345"/>
                <a:gd name="T62" fmla="*/ 300 w 459"/>
                <a:gd name="T63" fmla="*/ 292 h 345"/>
                <a:gd name="T64" fmla="*/ 287 w 459"/>
                <a:gd name="T65" fmla="*/ 281 h 345"/>
                <a:gd name="T66" fmla="*/ 271 w 459"/>
                <a:gd name="T67" fmla="*/ 288 h 345"/>
                <a:gd name="T68" fmla="*/ 263 w 459"/>
                <a:gd name="T69" fmla="*/ 299 h 345"/>
                <a:gd name="T70" fmla="*/ 227 w 459"/>
                <a:gd name="T71" fmla="*/ 315 h 345"/>
                <a:gd name="T72" fmla="*/ 214 w 459"/>
                <a:gd name="T73" fmla="*/ 317 h 345"/>
                <a:gd name="T74" fmla="*/ 199 w 459"/>
                <a:gd name="T75" fmla="*/ 320 h 345"/>
                <a:gd name="T76" fmla="*/ 173 w 459"/>
                <a:gd name="T77" fmla="*/ 309 h 345"/>
                <a:gd name="T78" fmla="*/ 161 w 459"/>
                <a:gd name="T79" fmla="*/ 314 h 345"/>
                <a:gd name="T80" fmla="*/ 150 w 459"/>
                <a:gd name="T81" fmla="*/ 321 h 345"/>
                <a:gd name="T82" fmla="*/ 143 w 459"/>
                <a:gd name="T83" fmla="*/ 333 h 345"/>
                <a:gd name="T84" fmla="*/ 131 w 459"/>
                <a:gd name="T85" fmla="*/ 345 h 345"/>
                <a:gd name="T86" fmla="*/ 118 w 459"/>
                <a:gd name="T87" fmla="*/ 338 h 345"/>
                <a:gd name="T88" fmla="*/ 107 w 459"/>
                <a:gd name="T89" fmla="*/ 329 h 345"/>
                <a:gd name="T90" fmla="*/ 89 w 459"/>
                <a:gd name="T91" fmla="*/ 320 h 345"/>
                <a:gd name="T92" fmla="*/ 84 w 459"/>
                <a:gd name="T93" fmla="*/ 312 h 345"/>
                <a:gd name="T94" fmla="*/ 69 w 459"/>
                <a:gd name="T95" fmla="*/ 302 h 345"/>
                <a:gd name="T96" fmla="*/ 54 w 459"/>
                <a:gd name="T97" fmla="*/ 284 h 345"/>
                <a:gd name="T98" fmla="*/ 42 w 459"/>
                <a:gd name="T99" fmla="*/ 271 h 345"/>
                <a:gd name="T100" fmla="*/ 33 w 459"/>
                <a:gd name="T101" fmla="*/ 260 h 345"/>
                <a:gd name="T102" fmla="*/ 27 w 459"/>
                <a:gd name="T103" fmla="*/ 251 h 345"/>
                <a:gd name="T104" fmla="*/ 36 w 459"/>
                <a:gd name="T105" fmla="*/ 230 h 345"/>
                <a:gd name="T106" fmla="*/ 36 w 459"/>
                <a:gd name="T107" fmla="*/ 205 h 345"/>
                <a:gd name="T108" fmla="*/ 28 w 459"/>
                <a:gd name="T109" fmla="*/ 194 h 345"/>
                <a:gd name="T110" fmla="*/ 17 w 459"/>
                <a:gd name="T111" fmla="*/ 181 h 345"/>
                <a:gd name="T112" fmla="*/ 13 w 459"/>
                <a:gd name="T113" fmla="*/ 125 h 345"/>
                <a:gd name="T114" fmla="*/ 5 w 459"/>
                <a:gd name="T115" fmla="*/ 110 h 345"/>
                <a:gd name="T116" fmla="*/ 1 w 459"/>
                <a:gd name="T117" fmla="*/ 98 h 345"/>
                <a:gd name="T118" fmla="*/ 10 w 459"/>
                <a:gd name="T119" fmla="*/ 64 h 345"/>
                <a:gd name="T120" fmla="*/ 22 w 459"/>
                <a:gd name="T121" fmla="*/ 51 h 345"/>
                <a:gd name="T122" fmla="*/ 25 w 459"/>
                <a:gd name="T123" fmla="*/ 42 h 34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59"/>
                <a:gd name="T187" fmla="*/ 0 h 345"/>
                <a:gd name="T188" fmla="*/ 459 w 459"/>
                <a:gd name="T189" fmla="*/ 345 h 34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59" h="345">
                  <a:moveTo>
                    <a:pt x="25" y="42"/>
                  </a:moveTo>
                  <a:cubicBezTo>
                    <a:pt x="31" y="41"/>
                    <a:pt x="36" y="37"/>
                    <a:pt x="42" y="36"/>
                  </a:cubicBezTo>
                  <a:cubicBezTo>
                    <a:pt x="48" y="32"/>
                    <a:pt x="52" y="29"/>
                    <a:pt x="58" y="28"/>
                  </a:cubicBezTo>
                  <a:cubicBezTo>
                    <a:pt x="63" y="26"/>
                    <a:pt x="68" y="24"/>
                    <a:pt x="73" y="23"/>
                  </a:cubicBezTo>
                  <a:cubicBezTo>
                    <a:pt x="95" y="12"/>
                    <a:pt x="84" y="16"/>
                    <a:pt x="131" y="15"/>
                  </a:cubicBezTo>
                  <a:cubicBezTo>
                    <a:pt x="149" y="13"/>
                    <a:pt x="168" y="14"/>
                    <a:pt x="186" y="10"/>
                  </a:cubicBezTo>
                  <a:cubicBezTo>
                    <a:pt x="194" y="4"/>
                    <a:pt x="203" y="4"/>
                    <a:pt x="212" y="3"/>
                  </a:cubicBezTo>
                  <a:cubicBezTo>
                    <a:pt x="218" y="0"/>
                    <a:pt x="221" y="0"/>
                    <a:pt x="227" y="1"/>
                  </a:cubicBezTo>
                  <a:cubicBezTo>
                    <a:pt x="225" y="6"/>
                    <a:pt x="224" y="11"/>
                    <a:pt x="223" y="16"/>
                  </a:cubicBezTo>
                  <a:cubicBezTo>
                    <a:pt x="224" y="25"/>
                    <a:pt x="223" y="29"/>
                    <a:pt x="230" y="33"/>
                  </a:cubicBezTo>
                  <a:cubicBezTo>
                    <a:pt x="236" y="41"/>
                    <a:pt x="240" y="43"/>
                    <a:pt x="247" y="48"/>
                  </a:cubicBezTo>
                  <a:cubicBezTo>
                    <a:pt x="258" y="61"/>
                    <a:pt x="241" y="83"/>
                    <a:pt x="258" y="89"/>
                  </a:cubicBezTo>
                  <a:cubicBezTo>
                    <a:pt x="263" y="94"/>
                    <a:pt x="267" y="100"/>
                    <a:pt x="273" y="103"/>
                  </a:cubicBezTo>
                  <a:cubicBezTo>
                    <a:pt x="277" y="108"/>
                    <a:pt x="279" y="110"/>
                    <a:pt x="286" y="111"/>
                  </a:cubicBezTo>
                  <a:cubicBezTo>
                    <a:pt x="292" y="114"/>
                    <a:pt x="300" y="117"/>
                    <a:pt x="307" y="118"/>
                  </a:cubicBezTo>
                  <a:cubicBezTo>
                    <a:pt x="318" y="117"/>
                    <a:pt x="328" y="114"/>
                    <a:pt x="338" y="112"/>
                  </a:cubicBezTo>
                  <a:cubicBezTo>
                    <a:pt x="347" y="113"/>
                    <a:pt x="352" y="117"/>
                    <a:pt x="360" y="118"/>
                  </a:cubicBezTo>
                  <a:cubicBezTo>
                    <a:pt x="366" y="121"/>
                    <a:pt x="371" y="122"/>
                    <a:pt x="378" y="122"/>
                  </a:cubicBezTo>
                  <a:cubicBezTo>
                    <a:pt x="384" y="128"/>
                    <a:pt x="380" y="132"/>
                    <a:pt x="388" y="134"/>
                  </a:cubicBezTo>
                  <a:cubicBezTo>
                    <a:pt x="393" y="140"/>
                    <a:pt x="390" y="145"/>
                    <a:pt x="388" y="153"/>
                  </a:cubicBezTo>
                  <a:cubicBezTo>
                    <a:pt x="390" y="170"/>
                    <a:pt x="399" y="164"/>
                    <a:pt x="415" y="167"/>
                  </a:cubicBezTo>
                  <a:cubicBezTo>
                    <a:pt x="425" y="173"/>
                    <a:pt x="432" y="173"/>
                    <a:pt x="446" y="173"/>
                  </a:cubicBezTo>
                  <a:cubicBezTo>
                    <a:pt x="448" y="179"/>
                    <a:pt x="447" y="181"/>
                    <a:pt x="441" y="182"/>
                  </a:cubicBezTo>
                  <a:cubicBezTo>
                    <a:pt x="431" y="189"/>
                    <a:pt x="433" y="208"/>
                    <a:pt x="442" y="214"/>
                  </a:cubicBezTo>
                  <a:cubicBezTo>
                    <a:pt x="445" y="218"/>
                    <a:pt x="447" y="222"/>
                    <a:pt x="450" y="225"/>
                  </a:cubicBezTo>
                  <a:cubicBezTo>
                    <a:pt x="451" y="230"/>
                    <a:pt x="452" y="232"/>
                    <a:pt x="456" y="236"/>
                  </a:cubicBezTo>
                  <a:cubicBezTo>
                    <a:pt x="459" y="249"/>
                    <a:pt x="452" y="276"/>
                    <a:pt x="435" y="283"/>
                  </a:cubicBezTo>
                  <a:cubicBezTo>
                    <a:pt x="432" y="288"/>
                    <a:pt x="431" y="289"/>
                    <a:pt x="425" y="287"/>
                  </a:cubicBezTo>
                  <a:cubicBezTo>
                    <a:pt x="401" y="289"/>
                    <a:pt x="400" y="304"/>
                    <a:pt x="382" y="307"/>
                  </a:cubicBezTo>
                  <a:cubicBezTo>
                    <a:pt x="377" y="310"/>
                    <a:pt x="371" y="311"/>
                    <a:pt x="365" y="312"/>
                  </a:cubicBezTo>
                  <a:cubicBezTo>
                    <a:pt x="345" y="311"/>
                    <a:pt x="330" y="310"/>
                    <a:pt x="310" y="306"/>
                  </a:cubicBezTo>
                  <a:cubicBezTo>
                    <a:pt x="309" y="300"/>
                    <a:pt x="305" y="295"/>
                    <a:pt x="300" y="292"/>
                  </a:cubicBezTo>
                  <a:cubicBezTo>
                    <a:pt x="296" y="287"/>
                    <a:pt x="293" y="282"/>
                    <a:pt x="287" y="281"/>
                  </a:cubicBezTo>
                  <a:cubicBezTo>
                    <a:pt x="279" y="282"/>
                    <a:pt x="278" y="286"/>
                    <a:pt x="271" y="288"/>
                  </a:cubicBezTo>
                  <a:cubicBezTo>
                    <a:pt x="269" y="293"/>
                    <a:pt x="267" y="296"/>
                    <a:pt x="263" y="299"/>
                  </a:cubicBezTo>
                  <a:cubicBezTo>
                    <a:pt x="254" y="315"/>
                    <a:pt x="245" y="313"/>
                    <a:pt x="227" y="315"/>
                  </a:cubicBezTo>
                  <a:cubicBezTo>
                    <a:pt x="219" y="318"/>
                    <a:pt x="226" y="316"/>
                    <a:pt x="214" y="317"/>
                  </a:cubicBezTo>
                  <a:cubicBezTo>
                    <a:pt x="209" y="318"/>
                    <a:pt x="199" y="320"/>
                    <a:pt x="199" y="320"/>
                  </a:cubicBezTo>
                  <a:cubicBezTo>
                    <a:pt x="175" y="319"/>
                    <a:pt x="186" y="318"/>
                    <a:pt x="173" y="309"/>
                  </a:cubicBezTo>
                  <a:cubicBezTo>
                    <a:pt x="167" y="299"/>
                    <a:pt x="166" y="310"/>
                    <a:pt x="161" y="314"/>
                  </a:cubicBezTo>
                  <a:cubicBezTo>
                    <a:pt x="159" y="317"/>
                    <a:pt x="154" y="319"/>
                    <a:pt x="150" y="321"/>
                  </a:cubicBezTo>
                  <a:cubicBezTo>
                    <a:pt x="148" y="326"/>
                    <a:pt x="146" y="329"/>
                    <a:pt x="143" y="333"/>
                  </a:cubicBezTo>
                  <a:cubicBezTo>
                    <a:pt x="142" y="341"/>
                    <a:pt x="139" y="344"/>
                    <a:pt x="131" y="345"/>
                  </a:cubicBezTo>
                  <a:cubicBezTo>
                    <a:pt x="123" y="344"/>
                    <a:pt x="120" y="344"/>
                    <a:pt x="118" y="338"/>
                  </a:cubicBezTo>
                  <a:cubicBezTo>
                    <a:pt x="117" y="331"/>
                    <a:pt x="114" y="330"/>
                    <a:pt x="107" y="329"/>
                  </a:cubicBezTo>
                  <a:cubicBezTo>
                    <a:pt x="101" y="326"/>
                    <a:pt x="94" y="325"/>
                    <a:pt x="89" y="320"/>
                  </a:cubicBezTo>
                  <a:cubicBezTo>
                    <a:pt x="81" y="312"/>
                    <a:pt x="90" y="321"/>
                    <a:pt x="84" y="312"/>
                  </a:cubicBezTo>
                  <a:cubicBezTo>
                    <a:pt x="81" y="308"/>
                    <a:pt x="73" y="304"/>
                    <a:pt x="69" y="302"/>
                  </a:cubicBezTo>
                  <a:cubicBezTo>
                    <a:pt x="64" y="295"/>
                    <a:pt x="60" y="288"/>
                    <a:pt x="54" y="284"/>
                  </a:cubicBezTo>
                  <a:cubicBezTo>
                    <a:pt x="50" y="279"/>
                    <a:pt x="48" y="274"/>
                    <a:pt x="42" y="271"/>
                  </a:cubicBezTo>
                  <a:cubicBezTo>
                    <a:pt x="40" y="265"/>
                    <a:pt x="38" y="263"/>
                    <a:pt x="33" y="260"/>
                  </a:cubicBezTo>
                  <a:cubicBezTo>
                    <a:pt x="31" y="253"/>
                    <a:pt x="29" y="259"/>
                    <a:pt x="27" y="251"/>
                  </a:cubicBezTo>
                  <a:cubicBezTo>
                    <a:pt x="28" y="242"/>
                    <a:pt x="29" y="236"/>
                    <a:pt x="36" y="230"/>
                  </a:cubicBezTo>
                  <a:cubicBezTo>
                    <a:pt x="40" y="222"/>
                    <a:pt x="39" y="213"/>
                    <a:pt x="36" y="205"/>
                  </a:cubicBezTo>
                  <a:cubicBezTo>
                    <a:pt x="35" y="198"/>
                    <a:pt x="34" y="197"/>
                    <a:pt x="28" y="194"/>
                  </a:cubicBezTo>
                  <a:cubicBezTo>
                    <a:pt x="27" y="189"/>
                    <a:pt x="21" y="185"/>
                    <a:pt x="17" y="181"/>
                  </a:cubicBezTo>
                  <a:cubicBezTo>
                    <a:pt x="16" y="166"/>
                    <a:pt x="19" y="137"/>
                    <a:pt x="13" y="125"/>
                  </a:cubicBezTo>
                  <a:cubicBezTo>
                    <a:pt x="12" y="120"/>
                    <a:pt x="7" y="115"/>
                    <a:pt x="5" y="110"/>
                  </a:cubicBezTo>
                  <a:cubicBezTo>
                    <a:pt x="4" y="105"/>
                    <a:pt x="2" y="102"/>
                    <a:pt x="1" y="98"/>
                  </a:cubicBezTo>
                  <a:cubicBezTo>
                    <a:pt x="2" y="88"/>
                    <a:pt x="0" y="71"/>
                    <a:pt x="10" y="64"/>
                  </a:cubicBezTo>
                  <a:cubicBezTo>
                    <a:pt x="13" y="59"/>
                    <a:pt x="18" y="56"/>
                    <a:pt x="22" y="51"/>
                  </a:cubicBezTo>
                  <a:cubicBezTo>
                    <a:pt x="23" y="44"/>
                    <a:pt x="22" y="48"/>
                    <a:pt x="25" y="42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15" name="Group 36">
            <a:extLst>
              <a:ext uri="{FF2B5EF4-FFF2-40B4-BE49-F238E27FC236}">
                <a16:creationId xmlns:a16="http://schemas.microsoft.com/office/drawing/2014/main" id="{8DE2308B-68D6-D140-B649-CECE0F1A8F98}"/>
              </a:ext>
            </a:extLst>
          </p:cNvPr>
          <p:cNvGrpSpPr>
            <a:grpSpLocks/>
          </p:cNvGrpSpPr>
          <p:nvPr/>
        </p:nvGrpSpPr>
        <p:grpSpPr bwMode="auto">
          <a:xfrm>
            <a:off x="5679330" y="3517401"/>
            <a:ext cx="484157" cy="384174"/>
            <a:chOff x="2638" y="2207"/>
            <a:chExt cx="469" cy="384"/>
          </a:xfrm>
          <a:solidFill>
            <a:schemeClr val="accent1"/>
          </a:solidFill>
        </p:grpSpPr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94872F4F-B22E-6F4B-91FD-373B146AC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2213"/>
              <a:ext cx="463" cy="378"/>
            </a:xfrm>
            <a:custGeom>
              <a:avLst/>
              <a:gdLst/>
              <a:ahLst/>
              <a:cxnLst>
                <a:cxn ang="0">
                  <a:pos x="1269" y="722"/>
                </a:cxn>
                <a:cxn ang="0">
                  <a:pos x="1592" y="1000"/>
                </a:cxn>
                <a:cxn ang="0">
                  <a:pos x="1759" y="1139"/>
                </a:cxn>
                <a:cxn ang="0">
                  <a:pos x="2037" y="1333"/>
                </a:cxn>
                <a:cxn ang="0">
                  <a:pos x="2342" y="1351"/>
                </a:cxn>
                <a:cxn ang="0">
                  <a:pos x="2703" y="1305"/>
                </a:cxn>
                <a:cxn ang="0">
                  <a:pos x="2907" y="1222"/>
                </a:cxn>
                <a:cxn ang="0">
                  <a:pos x="3036" y="1018"/>
                </a:cxn>
                <a:cxn ang="0">
                  <a:pos x="3092" y="889"/>
                </a:cxn>
                <a:cxn ang="0">
                  <a:pos x="3175" y="694"/>
                </a:cxn>
                <a:cxn ang="0">
                  <a:pos x="3314" y="380"/>
                </a:cxn>
                <a:cxn ang="0">
                  <a:pos x="3481" y="269"/>
                </a:cxn>
                <a:cxn ang="0">
                  <a:pos x="3703" y="213"/>
                </a:cxn>
                <a:cxn ang="0">
                  <a:pos x="3897" y="158"/>
                </a:cxn>
                <a:cxn ang="0">
                  <a:pos x="4147" y="102"/>
                </a:cxn>
                <a:cxn ang="0">
                  <a:pos x="4906" y="223"/>
                </a:cxn>
                <a:cxn ang="0">
                  <a:pos x="4851" y="352"/>
                </a:cxn>
                <a:cxn ang="0">
                  <a:pos x="4545" y="741"/>
                </a:cxn>
                <a:cxn ang="0">
                  <a:pos x="4295" y="944"/>
                </a:cxn>
                <a:cxn ang="0">
                  <a:pos x="4129" y="1185"/>
                </a:cxn>
                <a:cxn ang="0">
                  <a:pos x="4230" y="1740"/>
                </a:cxn>
                <a:cxn ang="0">
                  <a:pos x="4453" y="2055"/>
                </a:cxn>
                <a:cxn ang="0">
                  <a:pos x="4351" y="2360"/>
                </a:cxn>
                <a:cxn ang="0">
                  <a:pos x="4258" y="2573"/>
                </a:cxn>
                <a:cxn ang="0">
                  <a:pos x="4453" y="2638"/>
                </a:cxn>
                <a:cxn ang="0">
                  <a:pos x="4564" y="3026"/>
                </a:cxn>
                <a:cxn ang="0">
                  <a:pos x="4647" y="3387"/>
                </a:cxn>
                <a:cxn ang="0">
                  <a:pos x="4573" y="3905"/>
                </a:cxn>
                <a:cxn ang="0">
                  <a:pos x="4490" y="4081"/>
                </a:cxn>
                <a:cxn ang="0">
                  <a:pos x="4341" y="4100"/>
                </a:cxn>
                <a:cxn ang="0">
                  <a:pos x="4212" y="4044"/>
                </a:cxn>
                <a:cxn ang="0">
                  <a:pos x="4008" y="3942"/>
                </a:cxn>
                <a:cxn ang="0">
                  <a:pos x="3564" y="3989"/>
                </a:cxn>
                <a:cxn ang="0">
                  <a:pos x="3323" y="3933"/>
                </a:cxn>
                <a:cxn ang="0">
                  <a:pos x="3157" y="3822"/>
                </a:cxn>
                <a:cxn ang="0">
                  <a:pos x="2925" y="3581"/>
                </a:cxn>
                <a:cxn ang="0">
                  <a:pos x="2851" y="3239"/>
                </a:cxn>
                <a:cxn ang="0">
                  <a:pos x="2759" y="3137"/>
                </a:cxn>
                <a:cxn ang="0">
                  <a:pos x="2675" y="3017"/>
                </a:cxn>
                <a:cxn ang="0">
                  <a:pos x="2620" y="2887"/>
                </a:cxn>
                <a:cxn ang="0">
                  <a:pos x="2463" y="2721"/>
                </a:cxn>
                <a:cxn ang="0">
                  <a:pos x="2213" y="2804"/>
                </a:cxn>
                <a:cxn ang="0">
                  <a:pos x="1213" y="2878"/>
                </a:cxn>
                <a:cxn ang="0">
                  <a:pos x="1046" y="2915"/>
                </a:cxn>
                <a:cxn ang="0">
                  <a:pos x="852" y="2971"/>
                </a:cxn>
                <a:cxn ang="0">
                  <a:pos x="713" y="3017"/>
                </a:cxn>
                <a:cxn ang="0">
                  <a:pos x="426" y="3128"/>
                </a:cxn>
                <a:cxn ang="0">
                  <a:pos x="241" y="3017"/>
                </a:cxn>
                <a:cxn ang="0">
                  <a:pos x="186" y="2887"/>
                </a:cxn>
                <a:cxn ang="0">
                  <a:pos x="204" y="2610"/>
                </a:cxn>
                <a:cxn ang="0">
                  <a:pos x="260" y="2434"/>
                </a:cxn>
                <a:cxn ang="0">
                  <a:pos x="158" y="2138"/>
                </a:cxn>
                <a:cxn ang="0">
                  <a:pos x="37" y="1934"/>
                </a:cxn>
                <a:cxn ang="0">
                  <a:pos x="65" y="1629"/>
                </a:cxn>
                <a:cxn ang="0">
                  <a:pos x="121" y="1546"/>
                </a:cxn>
                <a:cxn ang="0">
                  <a:pos x="204" y="1379"/>
                </a:cxn>
                <a:cxn ang="0">
                  <a:pos x="602" y="1268"/>
                </a:cxn>
                <a:cxn ang="0">
                  <a:pos x="926" y="1213"/>
                </a:cxn>
                <a:cxn ang="0">
                  <a:pos x="1037" y="852"/>
                </a:cxn>
                <a:cxn ang="0">
                  <a:pos x="1204" y="778"/>
                </a:cxn>
                <a:cxn ang="0">
                  <a:pos x="1269" y="722"/>
                </a:cxn>
              </a:cxnLst>
              <a:rect l="0" t="0" r="r" b="b"/>
              <a:pathLst>
                <a:path w="5017" h="4109">
                  <a:moveTo>
                    <a:pt x="1269" y="722"/>
                  </a:moveTo>
                  <a:cubicBezTo>
                    <a:pt x="1407" y="805"/>
                    <a:pt x="1417" y="963"/>
                    <a:pt x="1592" y="1000"/>
                  </a:cubicBezTo>
                  <a:cubicBezTo>
                    <a:pt x="1611" y="1074"/>
                    <a:pt x="1685" y="1120"/>
                    <a:pt x="1759" y="1139"/>
                  </a:cubicBezTo>
                  <a:cubicBezTo>
                    <a:pt x="1852" y="1259"/>
                    <a:pt x="1870" y="1296"/>
                    <a:pt x="2037" y="1333"/>
                  </a:cubicBezTo>
                  <a:cubicBezTo>
                    <a:pt x="2139" y="1379"/>
                    <a:pt x="2222" y="1361"/>
                    <a:pt x="2342" y="1351"/>
                  </a:cubicBezTo>
                  <a:cubicBezTo>
                    <a:pt x="2453" y="1342"/>
                    <a:pt x="2601" y="1351"/>
                    <a:pt x="2703" y="1305"/>
                  </a:cubicBezTo>
                  <a:cubicBezTo>
                    <a:pt x="2722" y="1203"/>
                    <a:pt x="2805" y="1231"/>
                    <a:pt x="2907" y="1222"/>
                  </a:cubicBezTo>
                  <a:cubicBezTo>
                    <a:pt x="2953" y="1157"/>
                    <a:pt x="2999" y="1092"/>
                    <a:pt x="3036" y="1018"/>
                  </a:cubicBezTo>
                  <a:cubicBezTo>
                    <a:pt x="3046" y="963"/>
                    <a:pt x="3064" y="935"/>
                    <a:pt x="3092" y="889"/>
                  </a:cubicBezTo>
                  <a:cubicBezTo>
                    <a:pt x="3101" y="815"/>
                    <a:pt x="3138" y="759"/>
                    <a:pt x="3175" y="694"/>
                  </a:cubicBezTo>
                  <a:cubicBezTo>
                    <a:pt x="3194" y="583"/>
                    <a:pt x="3222" y="435"/>
                    <a:pt x="3314" y="380"/>
                  </a:cubicBezTo>
                  <a:cubicBezTo>
                    <a:pt x="3351" y="324"/>
                    <a:pt x="3416" y="278"/>
                    <a:pt x="3481" y="269"/>
                  </a:cubicBezTo>
                  <a:cubicBezTo>
                    <a:pt x="3545" y="232"/>
                    <a:pt x="3629" y="223"/>
                    <a:pt x="3703" y="213"/>
                  </a:cubicBezTo>
                  <a:cubicBezTo>
                    <a:pt x="3768" y="186"/>
                    <a:pt x="3832" y="167"/>
                    <a:pt x="3897" y="158"/>
                  </a:cubicBezTo>
                  <a:cubicBezTo>
                    <a:pt x="3980" y="130"/>
                    <a:pt x="4064" y="112"/>
                    <a:pt x="4147" y="102"/>
                  </a:cubicBezTo>
                  <a:cubicBezTo>
                    <a:pt x="4147" y="102"/>
                    <a:pt x="5017" y="0"/>
                    <a:pt x="4906" y="223"/>
                  </a:cubicBezTo>
                  <a:cubicBezTo>
                    <a:pt x="4897" y="278"/>
                    <a:pt x="4878" y="306"/>
                    <a:pt x="4851" y="352"/>
                  </a:cubicBezTo>
                  <a:cubicBezTo>
                    <a:pt x="4841" y="519"/>
                    <a:pt x="4702" y="676"/>
                    <a:pt x="4545" y="741"/>
                  </a:cubicBezTo>
                  <a:cubicBezTo>
                    <a:pt x="4480" y="833"/>
                    <a:pt x="4416" y="917"/>
                    <a:pt x="4295" y="944"/>
                  </a:cubicBezTo>
                  <a:cubicBezTo>
                    <a:pt x="4230" y="1000"/>
                    <a:pt x="4175" y="1111"/>
                    <a:pt x="4129" y="1185"/>
                  </a:cubicBezTo>
                  <a:cubicBezTo>
                    <a:pt x="4147" y="1564"/>
                    <a:pt x="4138" y="1509"/>
                    <a:pt x="4230" y="1740"/>
                  </a:cubicBezTo>
                  <a:cubicBezTo>
                    <a:pt x="4286" y="2073"/>
                    <a:pt x="4147" y="2008"/>
                    <a:pt x="4453" y="2055"/>
                  </a:cubicBezTo>
                  <a:cubicBezTo>
                    <a:pt x="4527" y="2175"/>
                    <a:pt x="4397" y="2258"/>
                    <a:pt x="4351" y="2360"/>
                  </a:cubicBezTo>
                  <a:cubicBezTo>
                    <a:pt x="4332" y="2462"/>
                    <a:pt x="4341" y="2508"/>
                    <a:pt x="4258" y="2573"/>
                  </a:cubicBezTo>
                  <a:cubicBezTo>
                    <a:pt x="4314" y="2610"/>
                    <a:pt x="4388" y="2628"/>
                    <a:pt x="4453" y="2638"/>
                  </a:cubicBezTo>
                  <a:cubicBezTo>
                    <a:pt x="4527" y="2767"/>
                    <a:pt x="4471" y="2906"/>
                    <a:pt x="4564" y="3026"/>
                  </a:cubicBezTo>
                  <a:cubicBezTo>
                    <a:pt x="4591" y="3146"/>
                    <a:pt x="4573" y="3285"/>
                    <a:pt x="4647" y="3387"/>
                  </a:cubicBezTo>
                  <a:cubicBezTo>
                    <a:pt x="4684" y="3591"/>
                    <a:pt x="4675" y="3739"/>
                    <a:pt x="4573" y="3905"/>
                  </a:cubicBezTo>
                  <a:cubicBezTo>
                    <a:pt x="4564" y="3970"/>
                    <a:pt x="4554" y="4072"/>
                    <a:pt x="4490" y="4081"/>
                  </a:cubicBezTo>
                  <a:cubicBezTo>
                    <a:pt x="4434" y="4109"/>
                    <a:pt x="4406" y="4109"/>
                    <a:pt x="4341" y="4100"/>
                  </a:cubicBezTo>
                  <a:cubicBezTo>
                    <a:pt x="4295" y="4072"/>
                    <a:pt x="4267" y="4053"/>
                    <a:pt x="4212" y="4044"/>
                  </a:cubicBezTo>
                  <a:cubicBezTo>
                    <a:pt x="4138" y="4007"/>
                    <a:pt x="4073" y="3989"/>
                    <a:pt x="4008" y="3942"/>
                  </a:cubicBezTo>
                  <a:cubicBezTo>
                    <a:pt x="3832" y="3952"/>
                    <a:pt x="3721" y="3942"/>
                    <a:pt x="3564" y="3989"/>
                  </a:cubicBezTo>
                  <a:cubicBezTo>
                    <a:pt x="3481" y="3970"/>
                    <a:pt x="3407" y="3942"/>
                    <a:pt x="3323" y="3933"/>
                  </a:cubicBezTo>
                  <a:cubicBezTo>
                    <a:pt x="3268" y="3887"/>
                    <a:pt x="3231" y="3840"/>
                    <a:pt x="3157" y="3822"/>
                  </a:cubicBezTo>
                  <a:cubicBezTo>
                    <a:pt x="3064" y="3748"/>
                    <a:pt x="3009" y="3646"/>
                    <a:pt x="2925" y="3581"/>
                  </a:cubicBezTo>
                  <a:cubicBezTo>
                    <a:pt x="2888" y="3461"/>
                    <a:pt x="2925" y="3341"/>
                    <a:pt x="2851" y="3239"/>
                  </a:cubicBezTo>
                  <a:cubicBezTo>
                    <a:pt x="2842" y="3174"/>
                    <a:pt x="2805" y="3174"/>
                    <a:pt x="2759" y="3137"/>
                  </a:cubicBezTo>
                  <a:cubicBezTo>
                    <a:pt x="2740" y="3082"/>
                    <a:pt x="2722" y="3054"/>
                    <a:pt x="2675" y="3017"/>
                  </a:cubicBezTo>
                  <a:cubicBezTo>
                    <a:pt x="2648" y="2971"/>
                    <a:pt x="2629" y="2943"/>
                    <a:pt x="2620" y="2887"/>
                  </a:cubicBezTo>
                  <a:cubicBezTo>
                    <a:pt x="2629" y="2665"/>
                    <a:pt x="2638" y="2693"/>
                    <a:pt x="2463" y="2721"/>
                  </a:cubicBezTo>
                  <a:cubicBezTo>
                    <a:pt x="2388" y="2758"/>
                    <a:pt x="2287" y="2795"/>
                    <a:pt x="2213" y="2804"/>
                  </a:cubicBezTo>
                  <a:cubicBezTo>
                    <a:pt x="1944" y="2943"/>
                    <a:pt x="1343" y="2878"/>
                    <a:pt x="1213" y="2878"/>
                  </a:cubicBezTo>
                  <a:cubicBezTo>
                    <a:pt x="1157" y="2887"/>
                    <a:pt x="1102" y="2906"/>
                    <a:pt x="1046" y="2915"/>
                  </a:cubicBezTo>
                  <a:cubicBezTo>
                    <a:pt x="991" y="2943"/>
                    <a:pt x="917" y="2961"/>
                    <a:pt x="852" y="2971"/>
                  </a:cubicBezTo>
                  <a:cubicBezTo>
                    <a:pt x="806" y="2989"/>
                    <a:pt x="759" y="2998"/>
                    <a:pt x="713" y="3017"/>
                  </a:cubicBezTo>
                  <a:cubicBezTo>
                    <a:pt x="630" y="3082"/>
                    <a:pt x="528" y="3109"/>
                    <a:pt x="426" y="3128"/>
                  </a:cubicBezTo>
                  <a:cubicBezTo>
                    <a:pt x="269" y="3091"/>
                    <a:pt x="315" y="3119"/>
                    <a:pt x="241" y="3017"/>
                  </a:cubicBezTo>
                  <a:cubicBezTo>
                    <a:pt x="232" y="2961"/>
                    <a:pt x="204" y="2934"/>
                    <a:pt x="186" y="2887"/>
                  </a:cubicBezTo>
                  <a:cubicBezTo>
                    <a:pt x="167" y="2795"/>
                    <a:pt x="167" y="2702"/>
                    <a:pt x="204" y="2610"/>
                  </a:cubicBezTo>
                  <a:cubicBezTo>
                    <a:pt x="213" y="2554"/>
                    <a:pt x="232" y="2490"/>
                    <a:pt x="260" y="2434"/>
                  </a:cubicBezTo>
                  <a:cubicBezTo>
                    <a:pt x="250" y="2341"/>
                    <a:pt x="250" y="2193"/>
                    <a:pt x="158" y="2138"/>
                  </a:cubicBezTo>
                  <a:cubicBezTo>
                    <a:pt x="149" y="2064"/>
                    <a:pt x="93" y="1981"/>
                    <a:pt x="37" y="1934"/>
                  </a:cubicBezTo>
                  <a:cubicBezTo>
                    <a:pt x="0" y="1833"/>
                    <a:pt x="0" y="1722"/>
                    <a:pt x="65" y="1629"/>
                  </a:cubicBezTo>
                  <a:cubicBezTo>
                    <a:pt x="84" y="1518"/>
                    <a:pt x="47" y="1648"/>
                    <a:pt x="121" y="1546"/>
                  </a:cubicBezTo>
                  <a:cubicBezTo>
                    <a:pt x="158" y="1499"/>
                    <a:pt x="158" y="1425"/>
                    <a:pt x="204" y="1379"/>
                  </a:cubicBezTo>
                  <a:cubicBezTo>
                    <a:pt x="306" y="1277"/>
                    <a:pt x="473" y="1277"/>
                    <a:pt x="602" y="1268"/>
                  </a:cubicBezTo>
                  <a:cubicBezTo>
                    <a:pt x="704" y="1231"/>
                    <a:pt x="815" y="1222"/>
                    <a:pt x="926" y="1213"/>
                  </a:cubicBezTo>
                  <a:cubicBezTo>
                    <a:pt x="954" y="1074"/>
                    <a:pt x="852" y="889"/>
                    <a:pt x="1037" y="852"/>
                  </a:cubicBezTo>
                  <a:cubicBezTo>
                    <a:pt x="1093" y="824"/>
                    <a:pt x="1148" y="815"/>
                    <a:pt x="1204" y="778"/>
                  </a:cubicBezTo>
                  <a:cubicBezTo>
                    <a:pt x="1222" y="759"/>
                    <a:pt x="1269" y="722"/>
                    <a:pt x="1269" y="722"/>
                  </a:cubicBezTo>
                </a:path>
              </a:pathLst>
            </a:custGeom>
            <a:grpFill/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E10BD4AD-9C07-614B-9B71-A8D000AAD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2207"/>
              <a:ext cx="463" cy="378"/>
            </a:xfrm>
            <a:custGeom>
              <a:avLst/>
              <a:gdLst>
                <a:gd name="T0" fmla="*/ 117 w 463"/>
                <a:gd name="T1" fmla="*/ 67 h 378"/>
                <a:gd name="T2" fmla="*/ 147 w 463"/>
                <a:gd name="T3" fmla="*/ 92 h 378"/>
                <a:gd name="T4" fmla="*/ 162 w 463"/>
                <a:gd name="T5" fmla="*/ 105 h 378"/>
                <a:gd name="T6" fmla="*/ 188 w 463"/>
                <a:gd name="T7" fmla="*/ 123 h 378"/>
                <a:gd name="T8" fmla="*/ 216 w 463"/>
                <a:gd name="T9" fmla="*/ 125 h 378"/>
                <a:gd name="T10" fmla="*/ 250 w 463"/>
                <a:gd name="T11" fmla="*/ 120 h 378"/>
                <a:gd name="T12" fmla="*/ 268 w 463"/>
                <a:gd name="T13" fmla="*/ 113 h 378"/>
                <a:gd name="T14" fmla="*/ 280 w 463"/>
                <a:gd name="T15" fmla="*/ 94 h 378"/>
                <a:gd name="T16" fmla="*/ 285 w 463"/>
                <a:gd name="T17" fmla="*/ 82 h 378"/>
                <a:gd name="T18" fmla="*/ 293 w 463"/>
                <a:gd name="T19" fmla="*/ 64 h 378"/>
                <a:gd name="T20" fmla="*/ 306 w 463"/>
                <a:gd name="T21" fmla="*/ 35 h 378"/>
                <a:gd name="T22" fmla="*/ 321 w 463"/>
                <a:gd name="T23" fmla="*/ 25 h 378"/>
                <a:gd name="T24" fmla="*/ 342 w 463"/>
                <a:gd name="T25" fmla="*/ 20 h 378"/>
                <a:gd name="T26" fmla="*/ 360 w 463"/>
                <a:gd name="T27" fmla="*/ 15 h 378"/>
                <a:gd name="T28" fmla="*/ 383 w 463"/>
                <a:gd name="T29" fmla="*/ 10 h 378"/>
                <a:gd name="T30" fmla="*/ 453 w 463"/>
                <a:gd name="T31" fmla="*/ 21 h 378"/>
                <a:gd name="T32" fmla="*/ 448 w 463"/>
                <a:gd name="T33" fmla="*/ 33 h 378"/>
                <a:gd name="T34" fmla="*/ 420 w 463"/>
                <a:gd name="T35" fmla="*/ 69 h 378"/>
                <a:gd name="T36" fmla="*/ 397 w 463"/>
                <a:gd name="T37" fmla="*/ 87 h 378"/>
                <a:gd name="T38" fmla="*/ 381 w 463"/>
                <a:gd name="T39" fmla="*/ 109 h 378"/>
                <a:gd name="T40" fmla="*/ 391 w 463"/>
                <a:gd name="T41" fmla="*/ 160 h 378"/>
                <a:gd name="T42" fmla="*/ 411 w 463"/>
                <a:gd name="T43" fmla="*/ 189 h 378"/>
                <a:gd name="T44" fmla="*/ 402 w 463"/>
                <a:gd name="T45" fmla="*/ 217 h 378"/>
                <a:gd name="T46" fmla="*/ 393 w 463"/>
                <a:gd name="T47" fmla="*/ 237 h 378"/>
                <a:gd name="T48" fmla="*/ 411 w 463"/>
                <a:gd name="T49" fmla="*/ 243 h 378"/>
                <a:gd name="T50" fmla="*/ 421 w 463"/>
                <a:gd name="T51" fmla="*/ 278 h 378"/>
                <a:gd name="T52" fmla="*/ 429 w 463"/>
                <a:gd name="T53" fmla="*/ 312 h 378"/>
                <a:gd name="T54" fmla="*/ 422 w 463"/>
                <a:gd name="T55" fmla="*/ 359 h 378"/>
                <a:gd name="T56" fmla="*/ 415 w 463"/>
                <a:gd name="T57" fmla="*/ 375 h 378"/>
                <a:gd name="T58" fmla="*/ 401 w 463"/>
                <a:gd name="T59" fmla="*/ 377 h 378"/>
                <a:gd name="T60" fmla="*/ 389 w 463"/>
                <a:gd name="T61" fmla="*/ 372 h 378"/>
                <a:gd name="T62" fmla="*/ 370 w 463"/>
                <a:gd name="T63" fmla="*/ 363 h 378"/>
                <a:gd name="T64" fmla="*/ 329 w 463"/>
                <a:gd name="T65" fmla="*/ 367 h 378"/>
                <a:gd name="T66" fmla="*/ 307 w 463"/>
                <a:gd name="T67" fmla="*/ 362 h 378"/>
                <a:gd name="T68" fmla="*/ 291 w 463"/>
                <a:gd name="T69" fmla="*/ 352 h 378"/>
                <a:gd name="T70" fmla="*/ 270 w 463"/>
                <a:gd name="T71" fmla="*/ 329 h 378"/>
                <a:gd name="T72" fmla="*/ 263 w 463"/>
                <a:gd name="T73" fmla="*/ 298 h 378"/>
                <a:gd name="T74" fmla="*/ 255 w 463"/>
                <a:gd name="T75" fmla="*/ 289 h 378"/>
                <a:gd name="T76" fmla="*/ 247 w 463"/>
                <a:gd name="T77" fmla="*/ 278 h 378"/>
                <a:gd name="T78" fmla="*/ 242 w 463"/>
                <a:gd name="T79" fmla="*/ 266 h 378"/>
                <a:gd name="T80" fmla="*/ 227 w 463"/>
                <a:gd name="T81" fmla="*/ 250 h 378"/>
                <a:gd name="T82" fmla="*/ 204 w 463"/>
                <a:gd name="T83" fmla="*/ 258 h 378"/>
                <a:gd name="T84" fmla="*/ 112 w 463"/>
                <a:gd name="T85" fmla="*/ 265 h 378"/>
                <a:gd name="T86" fmla="*/ 96 w 463"/>
                <a:gd name="T87" fmla="*/ 268 h 378"/>
                <a:gd name="T88" fmla="*/ 79 w 463"/>
                <a:gd name="T89" fmla="*/ 273 h 378"/>
                <a:gd name="T90" fmla="*/ 66 w 463"/>
                <a:gd name="T91" fmla="*/ 278 h 378"/>
                <a:gd name="T92" fmla="*/ 39 w 463"/>
                <a:gd name="T93" fmla="*/ 288 h 378"/>
                <a:gd name="T94" fmla="*/ 22 w 463"/>
                <a:gd name="T95" fmla="*/ 278 h 378"/>
                <a:gd name="T96" fmla="*/ 17 w 463"/>
                <a:gd name="T97" fmla="*/ 266 h 378"/>
                <a:gd name="T98" fmla="*/ 19 w 463"/>
                <a:gd name="T99" fmla="*/ 240 h 378"/>
                <a:gd name="T100" fmla="*/ 24 w 463"/>
                <a:gd name="T101" fmla="*/ 224 h 378"/>
                <a:gd name="T102" fmla="*/ 14 w 463"/>
                <a:gd name="T103" fmla="*/ 197 h 378"/>
                <a:gd name="T104" fmla="*/ 3 w 463"/>
                <a:gd name="T105" fmla="*/ 178 h 378"/>
                <a:gd name="T106" fmla="*/ 6 w 463"/>
                <a:gd name="T107" fmla="*/ 150 h 378"/>
                <a:gd name="T108" fmla="*/ 11 w 463"/>
                <a:gd name="T109" fmla="*/ 142 h 378"/>
                <a:gd name="T110" fmla="*/ 19 w 463"/>
                <a:gd name="T111" fmla="*/ 127 h 378"/>
                <a:gd name="T112" fmla="*/ 55 w 463"/>
                <a:gd name="T113" fmla="*/ 117 h 378"/>
                <a:gd name="T114" fmla="*/ 85 w 463"/>
                <a:gd name="T115" fmla="*/ 112 h 378"/>
                <a:gd name="T116" fmla="*/ 96 w 463"/>
                <a:gd name="T117" fmla="*/ 79 h 378"/>
                <a:gd name="T118" fmla="*/ 111 w 463"/>
                <a:gd name="T119" fmla="*/ 72 h 378"/>
                <a:gd name="T120" fmla="*/ 117 w 463"/>
                <a:gd name="T121" fmla="*/ 67 h 3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63"/>
                <a:gd name="T184" fmla="*/ 0 h 378"/>
                <a:gd name="T185" fmla="*/ 463 w 463"/>
                <a:gd name="T186" fmla="*/ 378 h 3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63" h="378">
                  <a:moveTo>
                    <a:pt x="117" y="67"/>
                  </a:moveTo>
                  <a:cubicBezTo>
                    <a:pt x="130" y="74"/>
                    <a:pt x="131" y="89"/>
                    <a:pt x="147" y="92"/>
                  </a:cubicBezTo>
                  <a:cubicBezTo>
                    <a:pt x="149" y="99"/>
                    <a:pt x="155" y="103"/>
                    <a:pt x="162" y="105"/>
                  </a:cubicBezTo>
                  <a:cubicBezTo>
                    <a:pt x="171" y="116"/>
                    <a:pt x="173" y="119"/>
                    <a:pt x="188" y="123"/>
                  </a:cubicBezTo>
                  <a:cubicBezTo>
                    <a:pt x="197" y="127"/>
                    <a:pt x="205" y="125"/>
                    <a:pt x="216" y="125"/>
                  </a:cubicBezTo>
                  <a:cubicBezTo>
                    <a:pt x="226" y="124"/>
                    <a:pt x="240" y="125"/>
                    <a:pt x="250" y="120"/>
                  </a:cubicBezTo>
                  <a:cubicBezTo>
                    <a:pt x="251" y="111"/>
                    <a:pt x="259" y="114"/>
                    <a:pt x="268" y="113"/>
                  </a:cubicBezTo>
                  <a:cubicBezTo>
                    <a:pt x="273" y="107"/>
                    <a:pt x="277" y="101"/>
                    <a:pt x="280" y="94"/>
                  </a:cubicBezTo>
                  <a:cubicBezTo>
                    <a:pt x="281" y="89"/>
                    <a:pt x="283" y="86"/>
                    <a:pt x="285" y="82"/>
                  </a:cubicBezTo>
                  <a:cubicBezTo>
                    <a:pt x="286" y="75"/>
                    <a:pt x="290" y="70"/>
                    <a:pt x="293" y="64"/>
                  </a:cubicBezTo>
                  <a:cubicBezTo>
                    <a:pt x="295" y="54"/>
                    <a:pt x="297" y="40"/>
                    <a:pt x="306" y="35"/>
                  </a:cubicBezTo>
                  <a:cubicBezTo>
                    <a:pt x="309" y="30"/>
                    <a:pt x="315" y="26"/>
                    <a:pt x="321" y="25"/>
                  </a:cubicBezTo>
                  <a:cubicBezTo>
                    <a:pt x="327" y="22"/>
                    <a:pt x="335" y="21"/>
                    <a:pt x="342" y="20"/>
                  </a:cubicBezTo>
                  <a:cubicBezTo>
                    <a:pt x="348" y="18"/>
                    <a:pt x="354" y="16"/>
                    <a:pt x="360" y="15"/>
                  </a:cubicBezTo>
                  <a:cubicBezTo>
                    <a:pt x="367" y="12"/>
                    <a:pt x="375" y="11"/>
                    <a:pt x="383" y="10"/>
                  </a:cubicBezTo>
                  <a:cubicBezTo>
                    <a:pt x="383" y="10"/>
                    <a:pt x="463" y="0"/>
                    <a:pt x="453" y="21"/>
                  </a:cubicBezTo>
                  <a:cubicBezTo>
                    <a:pt x="452" y="26"/>
                    <a:pt x="450" y="29"/>
                    <a:pt x="448" y="33"/>
                  </a:cubicBezTo>
                  <a:cubicBezTo>
                    <a:pt x="447" y="48"/>
                    <a:pt x="434" y="63"/>
                    <a:pt x="420" y="69"/>
                  </a:cubicBezTo>
                  <a:cubicBezTo>
                    <a:pt x="414" y="77"/>
                    <a:pt x="408" y="85"/>
                    <a:pt x="397" y="87"/>
                  </a:cubicBezTo>
                  <a:cubicBezTo>
                    <a:pt x="391" y="92"/>
                    <a:pt x="385" y="103"/>
                    <a:pt x="381" y="109"/>
                  </a:cubicBezTo>
                  <a:cubicBezTo>
                    <a:pt x="383" y="144"/>
                    <a:pt x="382" y="139"/>
                    <a:pt x="391" y="160"/>
                  </a:cubicBezTo>
                  <a:cubicBezTo>
                    <a:pt x="396" y="191"/>
                    <a:pt x="383" y="185"/>
                    <a:pt x="411" y="189"/>
                  </a:cubicBezTo>
                  <a:cubicBezTo>
                    <a:pt x="418" y="200"/>
                    <a:pt x="406" y="208"/>
                    <a:pt x="402" y="217"/>
                  </a:cubicBezTo>
                  <a:cubicBezTo>
                    <a:pt x="400" y="227"/>
                    <a:pt x="401" y="231"/>
                    <a:pt x="393" y="237"/>
                  </a:cubicBezTo>
                  <a:cubicBezTo>
                    <a:pt x="398" y="240"/>
                    <a:pt x="405" y="242"/>
                    <a:pt x="411" y="243"/>
                  </a:cubicBezTo>
                  <a:cubicBezTo>
                    <a:pt x="418" y="255"/>
                    <a:pt x="413" y="267"/>
                    <a:pt x="421" y="278"/>
                  </a:cubicBezTo>
                  <a:cubicBezTo>
                    <a:pt x="424" y="289"/>
                    <a:pt x="422" y="302"/>
                    <a:pt x="429" y="312"/>
                  </a:cubicBezTo>
                  <a:cubicBezTo>
                    <a:pt x="433" y="330"/>
                    <a:pt x="432" y="344"/>
                    <a:pt x="422" y="359"/>
                  </a:cubicBezTo>
                  <a:cubicBezTo>
                    <a:pt x="421" y="365"/>
                    <a:pt x="421" y="375"/>
                    <a:pt x="415" y="375"/>
                  </a:cubicBezTo>
                  <a:cubicBezTo>
                    <a:pt x="409" y="378"/>
                    <a:pt x="407" y="378"/>
                    <a:pt x="401" y="377"/>
                  </a:cubicBezTo>
                  <a:cubicBezTo>
                    <a:pt x="397" y="375"/>
                    <a:pt x="394" y="373"/>
                    <a:pt x="389" y="372"/>
                  </a:cubicBezTo>
                  <a:cubicBezTo>
                    <a:pt x="382" y="369"/>
                    <a:pt x="376" y="367"/>
                    <a:pt x="370" y="363"/>
                  </a:cubicBezTo>
                  <a:cubicBezTo>
                    <a:pt x="354" y="364"/>
                    <a:pt x="344" y="363"/>
                    <a:pt x="329" y="367"/>
                  </a:cubicBezTo>
                  <a:cubicBezTo>
                    <a:pt x="321" y="365"/>
                    <a:pt x="315" y="363"/>
                    <a:pt x="307" y="362"/>
                  </a:cubicBezTo>
                  <a:cubicBezTo>
                    <a:pt x="302" y="358"/>
                    <a:pt x="298" y="353"/>
                    <a:pt x="291" y="352"/>
                  </a:cubicBezTo>
                  <a:cubicBezTo>
                    <a:pt x="283" y="345"/>
                    <a:pt x="278" y="335"/>
                    <a:pt x="270" y="329"/>
                  </a:cubicBezTo>
                  <a:cubicBezTo>
                    <a:pt x="267" y="318"/>
                    <a:pt x="270" y="307"/>
                    <a:pt x="263" y="298"/>
                  </a:cubicBezTo>
                  <a:cubicBezTo>
                    <a:pt x="262" y="292"/>
                    <a:pt x="259" y="292"/>
                    <a:pt x="255" y="289"/>
                  </a:cubicBezTo>
                  <a:cubicBezTo>
                    <a:pt x="253" y="284"/>
                    <a:pt x="251" y="281"/>
                    <a:pt x="247" y="278"/>
                  </a:cubicBezTo>
                  <a:cubicBezTo>
                    <a:pt x="244" y="273"/>
                    <a:pt x="243" y="271"/>
                    <a:pt x="242" y="266"/>
                  </a:cubicBezTo>
                  <a:cubicBezTo>
                    <a:pt x="243" y="245"/>
                    <a:pt x="244" y="248"/>
                    <a:pt x="227" y="250"/>
                  </a:cubicBezTo>
                  <a:cubicBezTo>
                    <a:pt x="220" y="254"/>
                    <a:pt x="211" y="257"/>
                    <a:pt x="204" y="258"/>
                  </a:cubicBezTo>
                  <a:cubicBezTo>
                    <a:pt x="179" y="271"/>
                    <a:pt x="124" y="265"/>
                    <a:pt x="112" y="265"/>
                  </a:cubicBezTo>
                  <a:cubicBezTo>
                    <a:pt x="107" y="266"/>
                    <a:pt x="102" y="267"/>
                    <a:pt x="96" y="268"/>
                  </a:cubicBezTo>
                  <a:cubicBezTo>
                    <a:pt x="91" y="271"/>
                    <a:pt x="85" y="272"/>
                    <a:pt x="79" y="273"/>
                  </a:cubicBezTo>
                  <a:cubicBezTo>
                    <a:pt x="74" y="275"/>
                    <a:pt x="70" y="276"/>
                    <a:pt x="66" y="278"/>
                  </a:cubicBezTo>
                  <a:cubicBezTo>
                    <a:pt x="58" y="284"/>
                    <a:pt x="49" y="286"/>
                    <a:pt x="39" y="288"/>
                  </a:cubicBezTo>
                  <a:cubicBezTo>
                    <a:pt x="25" y="284"/>
                    <a:pt x="29" y="287"/>
                    <a:pt x="22" y="278"/>
                  </a:cubicBezTo>
                  <a:cubicBezTo>
                    <a:pt x="21" y="272"/>
                    <a:pt x="19" y="270"/>
                    <a:pt x="17" y="266"/>
                  </a:cubicBezTo>
                  <a:cubicBezTo>
                    <a:pt x="15" y="257"/>
                    <a:pt x="15" y="249"/>
                    <a:pt x="19" y="240"/>
                  </a:cubicBezTo>
                  <a:cubicBezTo>
                    <a:pt x="19" y="235"/>
                    <a:pt x="21" y="229"/>
                    <a:pt x="24" y="224"/>
                  </a:cubicBezTo>
                  <a:cubicBezTo>
                    <a:pt x="23" y="216"/>
                    <a:pt x="23" y="202"/>
                    <a:pt x="14" y="197"/>
                  </a:cubicBezTo>
                  <a:cubicBezTo>
                    <a:pt x="14" y="190"/>
                    <a:pt x="8" y="182"/>
                    <a:pt x="3" y="178"/>
                  </a:cubicBezTo>
                  <a:cubicBezTo>
                    <a:pt x="0" y="169"/>
                    <a:pt x="0" y="159"/>
                    <a:pt x="6" y="150"/>
                  </a:cubicBezTo>
                  <a:cubicBezTo>
                    <a:pt x="8" y="140"/>
                    <a:pt x="4" y="152"/>
                    <a:pt x="11" y="142"/>
                  </a:cubicBezTo>
                  <a:cubicBezTo>
                    <a:pt x="14" y="138"/>
                    <a:pt x="14" y="131"/>
                    <a:pt x="19" y="127"/>
                  </a:cubicBezTo>
                  <a:cubicBezTo>
                    <a:pt x="28" y="118"/>
                    <a:pt x="44" y="118"/>
                    <a:pt x="55" y="117"/>
                  </a:cubicBezTo>
                  <a:cubicBezTo>
                    <a:pt x="65" y="114"/>
                    <a:pt x="75" y="113"/>
                    <a:pt x="85" y="112"/>
                  </a:cubicBezTo>
                  <a:cubicBezTo>
                    <a:pt x="88" y="99"/>
                    <a:pt x="79" y="82"/>
                    <a:pt x="96" y="79"/>
                  </a:cubicBezTo>
                  <a:cubicBezTo>
                    <a:pt x="101" y="76"/>
                    <a:pt x="106" y="75"/>
                    <a:pt x="111" y="72"/>
                  </a:cubicBezTo>
                  <a:cubicBezTo>
                    <a:pt x="113" y="70"/>
                    <a:pt x="117" y="67"/>
                    <a:pt x="117" y="67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18" name="Group 39">
            <a:extLst>
              <a:ext uri="{FF2B5EF4-FFF2-40B4-BE49-F238E27FC236}">
                <a16:creationId xmlns:a16="http://schemas.microsoft.com/office/drawing/2014/main" id="{CF165599-ED1E-0248-976E-58231D2DCE92}"/>
              </a:ext>
            </a:extLst>
          </p:cNvPr>
          <p:cNvGrpSpPr>
            <a:grpSpLocks/>
          </p:cNvGrpSpPr>
          <p:nvPr/>
        </p:nvGrpSpPr>
        <p:grpSpPr bwMode="auto">
          <a:xfrm>
            <a:off x="6079868" y="3384343"/>
            <a:ext cx="270468" cy="554251"/>
            <a:chOff x="3026" y="2074"/>
            <a:chExt cx="262" cy="554"/>
          </a:xfrm>
          <a:solidFill>
            <a:srgbClr val="FFC000"/>
          </a:solidFill>
        </p:grpSpPr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B60C6D45-A494-704F-9C9D-C33A37C5E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2074"/>
              <a:ext cx="262" cy="554"/>
            </a:xfrm>
            <a:custGeom>
              <a:avLst/>
              <a:gdLst/>
              <a:ahLst/>
              <a:cxnLst>
                <a:cxn ang="0">
                  <a:pos x="917" y="1416"/>
                </a:cxn>
                <a:cxn ang="0">
                  <a:pos x="1083" y="1176"/>
                </a:cxn>
                <a:cxn ang="0">
                  <a:pos x="1204" y="843"/>
                </a:cxn>
                <a:cxn ang="0">
                  <a:pos x="1333" y="223"/>
                </a:cxn>
                <a:cxn ang="0">
                  <a:pos x="1593" y="10"/>
                </a:cxn>
                <a:cxn ang="0">
                  <a:pos x="1621" y="556"/>
                </a:cxn>
                <a:cxn ang="0">
                  <a:pos x="1861" y="917"/>
                </a:cxn>
                <a:cxn ang="0">
                  <a:pos x="1648" y="1389"/>
                </a:cxn>
                <a:cxn ang="0">
                  <a:pos x="1861" y="1694"/>
                </a:cxn>
                <a:cxn ang="0">
                  <a:pos x="2028" y="2083"/>
                </a:cxn>
                <a:cxn ang="0">
                  <a:pos x="2306" y="2360"/>
                </a:cxn>
                <a:cxn ang="0">
                  <a:pos x="2195" y="3027"/>
                </a:cxn>
                <a:cxn ang="0">
                  <a:pos x="2056" y="3508"/>
                </a:cxn>
                <a:cxn ang="0">
                  <a:pos x="2259" y="4147"/>
                </a:cxn>
                <a:cxn ang="0">
                  <a:pos x="2389" y="4591"/>
                </a:cxn>
                <a:cxn ang="0">
                  <a:pos x="2528" y="4924"/>
                </a:cxn>
                <a:cxn ang="0">
                  <a:pos x="2833" y="5359"/>
                </a:cxn>
                <a:cxn ang="0">
                  <a:pos x="2426" y="5331"/>
                </a:cxn>
                <a:cxn ang="0">
                  <a:pos x="1583" y="5331"/>
                </a:cxn>
                <a:cxn ang="0">
                  <a:pos x="1315" y="5507"/>
                </a:cxn>
                <a:cxn ang="0">
                  <a:pos x="1121" y="5720"/>
                </a:cxn>
                <a:cxn ang="0">
                  <a:pos x="787" y="6025"/>
                </a:cxn>
                <a:cxn ang="0">
                  <a:pos x="287" y="5924"/>
                </a:cxn>
                <a:cxn ang="0">
                  <a:pos x="500" y="5230"/>
                </a:cxn>
                <a:cxn ang="0">
                  <a:pos x="398" y="4443"/>
                </a:cxn>
                <a:cxn ang="0">
                  <a:pos x="176" y="4082"/>
                </a:cxn>
                <a:cxn ang="0">
                  <a:pos x="222" y="3897"/>
                </a:cxn>
                <a:cxn ang="0">
                  <a:pos x="148" y="3499"/>
                </a:cxn>
                <a:cxn ang="0">
                  <a:pos x="0" y="2860"/>
                </a:cxn>
                <a:cxn ang="0">
                  <a:pos x="139" y="2444"/>
                </a:cxn>
                <a:cxn ang="0">
                  <a:pos x="398" y="2222"/>
                </a:cxn>
                <a:cxn ang="0">
                  <a:pos x="750" y="1870"/>
                </a:cxn>
              </a:cxnLst>
              <a:rect l="0" t="0" r="r" b="b"/>
              <a:pathLst>
                <a:path w="2833" h="6025">
                  <a:moveTo>
                    <a:pt x="806" y="1555"/>
                  </a:moveTo>
                  <a:cubicBezTo>
                    <a:pt x="815" y="1472"/>
                    <a:pt x="833" y="1435"/>
                    <a:pt x="917" y="1416"/>
                  </a:cubicBezTo>
                  <a:cubicBezTo>
                    <a:pt x="935" y="1389"/>
                    <a:pt x="972" y="1370"/>
                    <a:pt x="982" y="1342"/>
                  </a:cubicBezTo>
                  <a:cubicBezTo>
                    <a:pt x="1028" y="1213"/>
                    <a:pt x="982" y="1241"/>
                    <a:pt x="1083" y="1176"/>
                  </a:cubicBezTo>
                  <a:cubicBezTo>
                    <a:pt x="1130" y="1120"/>
                    <a:pt x="1139" y="1065"/>
                    <a:pt x="1167" y="1000"/>
                  </a:cubicBezTo>
                  <a:cubicBezTo>
                    <a:pt x="1176" y="944"/>
                    <a:pt x="1195" y="898"/>
                    <a:pt x="1204" y="843"/>
                  </a:cubicBezTo>
                  <a:cubicBezTo>
                    <a:pt x="1213" y="732"/>
                    <a:pt x="1185" y="398"/>
                    <a:pt x="1278" y="278"/>
                  </a:cubicBezTo>
                  <a:cubicBezTo>
                    <a:pt x="1306" y="139"/>
                    <a:pt x="1259" y="315"/>
                    <a:pt x="1333" y="223"/>
                  </a:cubicBezTo>
                  <a:cubicBezTo>
                    <a:pt x="1389" y="158"/>
                    <a:pt x="1333" y="102"/>
                    <a:pt x="1445" y="84"/>
                  </a:cubicBezTo>
                  <a:cubicBezTo>
                    <a:pt x="1491" y="0"/>
                    <a:pt x="1482" y="0"/>
                    <a:pt x="1593" y="10"/>
                  </a:cubicBezTo>
                  <a:cubicBezTo>
                    <a:pt x="1639" y="130"/>
                    <a:pt x="1658" y="269"/>
                    <a:pt x="1695" y="389"/>
                  </a:cubicBezTo>
                  <a:cubicBezTo>
                    <a:pt x="1676" y="472"/>
                    <a:pt x="1658" y="491"/>
                    <a:pt x="1621" y="556"/>
                  </a:cubicBezTo>
                  <a:cubicBezTo>
                    <a:pt x="1602" y="648"/>
                    <a:pt x="1621" y="769"/>
                    <a:pt x="1722" y="787"/>
                  </a:cubicBezTo>
                  <a:cubicBezTo>
                    <a:pt x="1787" y="815"/>
                    <a:pt x="1796" y="880"/>
                    <a:pt x="1861" y="917"/>
                  </a:cubicBezTo>
                  <a:cubicBezTo>
                    <a:pt x="1880" y="1028"/>
                    <a:pt x="1880" y="1157"/>
                    <a:pt x="1778" y="1231"/>
                  </a:cubicBezTo>
                  <a:cubicBezTo>
                    <a:pt x="1741" y="1296"/>
                    <a:pt x="1685" y="1324"/>
                    <a:pt x="1648" y="1389"/>
                  </a:cubicBezTo>
                  <a:cubicBezTo>
                    <a:pt x="1667" y="1481"/>
                    <a:pt x="1685" y="1537"/>
                    <a:pt x="1759" y="1592"/>
                  </a:cubicBezTo>
                  <a:cubicBezTo>
                    <a:pt x="1787" y="1648"/>
                    <a:pt x="1806" y="1666"/>
                    <a:pt x="1861" y="1694"/>
                  </a:cubicBezTo>
                  <a:cubicBezTo>
                    <a:pt x="1889" y="1759"/>
                    <a:pt x="1917" y="1814"/>
                    <a:pt x="1945" y="1870"/>
                  </a:cubicBezTo>
                  <a:cubicBezTo>
                    <a:pt x="1963" y="1944"/>
                    <a:pt x="1991" y="2009"/>
                    <a:pt x="2028" y="2083"/>
                  </a:cubicBezTo>
                  <a:cubicBezTo>
                    <a:pt x="2046" y="2120"/>
                    <a:pt x="2083" y="2194"/>
                    <a:pt x="2083" y="2194"/>
                  </a:cubicBezTo>
                  <a:cubicBezTo>
                    <a:pt x="2102" y="2333"/>
                    <a:pt x="2204" y="2296"/>
                    <a:pt x="2306" y="2360"/>
                  </a:cubicBezTo>
                  <a:cubicBezTo>
                    <a:pt x="2408" y="2499"/>
                    <a:pt x="2435" y="2749"/>
                    <a:pt x="2333" y="2888"/>
                  </a:cubicBezTo>
                  <a:cubicBezTo>
                    <a:pt x="2296" y="2944"/>
                    <a:pt x="2232" y="2971"/>
                    <a:pt x="2195" y="3027"/>
                  </a:cubicBezTo>
                  <a:cubicBezTo>
                    <a:pt x="2148" y="3101"/>
                    <a:pt x="2130" y="3184"/>
                    <a:pt x="2037" y="3203"/>
                  </a:cubicBezTo>
                  <a:cubicBezTo>
                    <a:pt x="2019" y="3323"/>
                    <a:pt x="1991" y="3388"/>
                    <a:pt x="2056" y="3508"/>
                  </a:cubicBezTo>
                  <a:cubicBezTo>
                    <a:pt x="2083" y="3628"/>
                    <a:pt x="2083" y="3777"/>
                    <a:pt x="2139" y="3888"/>
                  </a:cubicBezTo>
                  <a:cubicBezTo>
                    <a:pt x="2158" y="3989"/>
                    <a:pt x="2195" y="4063"/>
                    <a:pt x="2259" y="4147"/>
                  </a:cubicBezTo>
                  <a:cubicBezTo>
                    <a:pt x="2296" y="4249"/>
                    <a:pt x="2250" y="4350"/>
                    <a:pt x="2343" y="4424"/>
                  </a:cubicBezTo>
                  <a:cubicBezTo>
                    <a:pt x="2361" y="4480"/>
                    <a:pt x="2361" y="4535"/>
                    <a:pt x="2389" y="4591"/>
                  </a:cubicBezTo>
                  <a:cubicBezTo>
                    <a:pt x="2398" y="4646"/>
                    <a:pt x="2417" y="4702"/>
                    <a:pt x="2445" y="4758"/>
                  </a:cubicBezTo>
                  <a:cubicBezTo>
                    <a:pt x="2454" y="4822"/>
                    <a:pt x="2500" y="4869"/>
                    <a:pt x="2528" y="4924"/>
                  </a:cubicBezTo>
                  <a:cubicBezTo>
                    <a:pt x="2537" y="4989"/>
                    <a:pt x="2704" y="5193"/>
                    <a:pt x="2750" y="5257"/>
                  </a:cubicBezTo>
                  <a:cubicBezTo>
                    <a:pt x="2769" y="5331"/>
                    <a:pt x="2796" y="5294"/>
                    <a:pt x="2833" y="5359"/>
                  </a:cubicBezTo>
                  <a:cubicBezTo>
                    <a:pt x="2815" y="5424"/>
                    <a:pt x="2833" y="5461"/>
                    <a:pt x="2759" y="5479"/>
                  </a:cubicBezTo>
                  <a:cubicBezTo>
                    <a:pt x="2593" y="5470"/>
                    <a:pt x="2528" y="5461"/>
                    <a:pt x="2426" y="5331"/>
                  </a:cubicBezTo>
                  <a:cubicBezTo>
                    <a:pt x="2306" y="5341"/>
                    <a:pt x="2222" y="5368"/>
                    <a:pt x="2111" y="5359"/>
                  </a:cubicBezTo>
                  <a:cubicBezTo>
                    <a:pt x="1926" y="5248"/>
                    <a:pt x="1963" y="5313"/>
                    <a:pt x="1583" y="5331"/>
                  </a:cubicBezTo>
                  <a:cubicBezTo>
                    <a:pt x="1537" y="5341"/>
                    <a:pt x="1500" y="5359"/>
                    <a:pt x="1454" y="5368"/>
                  </a:cubicBezTo>
                  <a:cubicBezTo>
                    <a:pt x="1398" y="5415"/>
                    <a:pt x="1380" y="5470"/>
                    <a:pt x="1315" y="5507"/>
                  </a:cubicBezTo>
                  <a:cubicBezTo>
                    <a:pt x="1278" y="5553"/>
                    <a:pt x="1269" y="5590"/>
                    <a:pt x="1222" y="5618"/>
                  </a:cubicBezTo>
                  <a:cubicBezTo>
                    <a:pt x="1195" y="5674"/>
                    <a:pt x="1176" y="5692"/>
                    <a:pt x="1121" y="5720"/>
                  </a:cubicBezTo>
                  <a:cubicBezTo>
                    <a:pt x="1093" y="5757"/>
                    <a:pt x="1046" y="5813"/>
                    <a:pt x="1000" y="5831"/>
                  </a:cubicBezTo>
                  <a:cubicBezTo>
                    <a:pt x="954" y="5896"/>
                    <a:pt x="861" y="5979"/>
                    <a:pt x="787" y="6025"/>
                  </a:cubicBezTo>
                  <a:cubicBezTo>
                    <a:pt x="685" y="6007"/>
                    <a:pt x="621" y="5988"/>
                    <a:pt x="528" y="5970"/>
                  </a:cubicBezTo>
                  <a:cubicBezTo>
                    <a:pt x="454" y="5942"/>
                    <a:pt x="371" y="5933"/>
                    <a:pt x="287" y="5924"/>
                  </a:cubicBezTo>
                  <a:cubicBezTo>
                    <a:pt x="278" y="5776"/>
                    <a:pt x="195" y="5572"/>
                    <a:pt x="361" y="5553"/>
                  </a:cubicBezTo>
                  <a:cubicBezTo>
                    <a:pt x="389" y="5433"/>
                    <a:pt x="435" y="5331"/>
                    <a:pt x="500" y="5230"/>
                  </a:cubicBezTo>
                  <a:cubicBezTo>
                    <a:pt x="537" y="5026"/>
                    <a:pt x="528" y="4859"/>
                    <a:pt x="454" y="4674"/>
                  </a:cubicBezTo>
                  <a:cubicBezTo>
                    <a:pt x="445" y="4600"/>
                    <a:pt x="435" y="4517"/>
                    <a:pt x="398" y="4443"/>
                  </a:cubicBezTo>
                  <a:cubicBezTo>
                    <a:pt x="389" y="4369"/>
                    <a:pt x="380" y="4341"/>
                    <a:pt x="343" y="4276"/>
                  </a:cubicBezTo>
                  <a:cubicBezTo>
                    <a:pt x="333" y="4119"/>
                    <a:pt x="324" y="4100"/>
                    <a:pt x="176" y="4082"/>
                  </a:cubicBezTo>
                  <a:cubicBezTo>
                    <a:pt x="130" y="4063"/>
                    <a:pt x="102" y="4036"/>
                    <a:pt x="139" y="3980"/>
                  </a:cubicBezTo>
                  <a:cubicBezTo>
                    <a:pt x="167" y="3952"/>
                    <a:pt x="222" y="3897"/>
                    <a:pt x="222" y="3897"/>
                  </a:cubicBezTo>
                  <a:cubicBezTo>
                    <a:pt x="232" y="3795"/>
                    <a:pt x="204" y="3730"/>
                    <a:pt x="287" y="3675"/>
                  </a:cubicBezTo>
                  <a:cubicBezTo>
                    <a:pt x="343" y="3564"/>
                    <a:pt x="250" y="3517"/>
                    <a:pt x="148" y="3499"/>
                  </a:cubicBezTo>
                  <a:cubicBezTo>
                    <a:pt x="83" y="3471"/>
                    <a:pt x="65" y="3471"/>
                    <a:pt x="56" y="3397"/>
                  </a:cubicBezTo>
                  <a:cubicBezTo>
                    <a:pt x="56" y="3342"/>
                    <a:pt x="93" y="2990"/>
                    <a:pt x="0" y="2860"/>
                  </a:cubicBezTo>
                  <a:cubicBezTo>
                    <a:pt x="0" y="2768"/>
                    <a:pt x="0" y="2684"/>
                    <a:pt x="9" y="2592"/>
                  </a:cubicBezTo>
                  <a:cubicBezTo>
                    <a:pt x="19" y="2527"/>
                    <a:pt x="139" y="2444"/>
                    <a:pt x="139" y="2444"/>
                  </a:cubicBezTo>
                  <a:cubicBezTo>
                    <a:pt x="176" y="2379"/>
                    <a:pt x="222" y="2351"/>
                    <a:pt x="287" y="2305"/>
                  </a:cubicBezTo>
                  <a:cubicBezTo>
                    <a:pt x="324" y="2249"/>
                    <a:pt x="343" y="2259"/>
                    <a:pt x="398" y="2222"/>
                  </a:cubicBezTo>
                  <a:cubicBezTo>
                    <a:pt x="445" y="2138"/>
                    <a:pt x="556" y="2055"/>
                    <a:pt x="639" y="2009"/>
                  </a:cubicBezTo>
                  <a:cubicBezTo>
                    <a:pt x="648" y="1963"/>
                    <a:pt x="704" y="1898"/>
                    <a:pt x="750" y="1870"/>
                  </a:cubicBezTo>
                  <a:cubicBezTo>
                    <a:pt x="769" y="1759"/>
                    <a:pt x="741" y="1648"/>
                    <a:pt x="806" y="1555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4C974D91-D4FC-E842-9A16-34461C63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2074"/>
              <a:ext cx="262" cy="554"/>
            </a:xfrm>
            <a:custGeom>
              <a:avLst/>
              <a:gdLst>
                <a:gd name="T0" fmla="*/ 85 w 262"/>
                <a:gd name="T1" fmla="*/ 130 h 554"/>
                <a:gd name="T2" fmla="*/ 100 w 262"/>
                <a:gd name="T3" fmla="*/ 108 h 554"/>
                <a:gd name="T4" fmla="*/ 112 w 262"/>
                <a:gd name="T5" fmla="*/ 78 h 554"/>
                <a:gd name="T6" fmla="*/ 124 w 262"/>
                <a:gd name="T7" fmla="*/ 21 h 554"/>
                <a:gd name="T8" fmla="*/ 148 w 262"/>
                <a:gd name="T9" fmla="*/ 1 h 554"/>
                <a:gd name="T10" fmla="*/ 150 w 262"/>
                <a:gd name="T11" fmla="*/ 51 h 554"/>
                <a:gd name="T12" fmla="*/ 172 w 262"/>
                <a:gd name="T13" fmla="*/ 84 h 554"/>
                <a:gd name="T14" fmla="*/ 153 w 262"/>
                <a:gd name="T15" fmla="*/ 128 h 554"/>
                <a:gd name="T16" fmla="*/ 172 w 262"/>
                <a:gd name="T17" fmla="*/ 156 h 554"/>
                <a:gd name="T18" fmla="*/ 188 w 262"/>
                <a:gd name="T19" fmla="*/ 192 h 554"/>
                <a:gd name="T20" fmla="*/ 213 w 262"/>
                <a:gd name="T21" fmla="*/ 217 h 554"/>
                <a:gd name="T22" fmla="*/ 203 w 262"/>
                <a:gd name="T23" fmla="*/ 278 h 554"/>
                <a:gd name="T24" fmla="*/ 190 w 262"/>
                <a:gd name="T25" fmla="*/ 323 h 554"/>
                <a:gd name="T26" fmla="*/ 209 w 262"/>
                <a:gd name="T27" fmla="*/ 381 h 554"/>
                <a:gd name="T28" fmla="*/ 221 w 262"/>
                <a:gd name="T29" fmla="*/ 422 h 554"/>
                <a:gd name="T30" fmla="*/ 234 w 262"/>
                <a:gd name="T31" fmla="*/ 453 h 554"/>
                <a:gd name="T32" fmla="*/ 262 w 262"/>
                <a:gd name="T33" fmla="*/ 493 h 554"/>
                <a:gd name="T34" fmla="*/ 225 w 262"/>
                <a:gd name="T35" fmla="*/ 490 h 554"/>
                <a:gd name="T36" fmla="*/ 147 w 262"/>
                <a:gd name="T37" fmla="*/ 490 h 554"/>
                <a:gd name="T38" fmla="*/ 122 w 262"/>
                <a:gd name="T39" fmla="*/ 506 h 554"/>
                <a:gd name="T40" fmla="*/ 104 w 262"/>
                <a:gd name="T41" fmla="*/ 526 h 554"/>
                <a:gd name="T42" fmla="*/ 73 w 262"/>
                <a:gd name="T43" fmla="*/ 554 h 554"/>
                <a:gd name="T44" fmla="*/ 27 w 262"/>
                <a:gd name="T45" fmla="*/ 544 h 554"/>
                <a:gd name="T46" fmla="*/ 47 w 262"/>
                <a:gd name="T47" fmla="*/ 481 h 554"/>
                <a:gd name="T48" fmla="*/ 37 w 262"/>
                <a:gd name="T49" fmla="*/ 408 h 554"/>
                <a:gd name="T50" fmla="*/ 17 w 262"/>
                <a:gd name="T51" fmla="*/ 375 h 554"/>
                <a:gd name="T52" fmla="*/ 21 w 262"/>
                <a:gd name="T53" fmla="*/ 358 h 554"/>
                <a:gd name="T54" fmla="*/ 14 w 262"/>
                <a:gd name="T55" fmla="*/ 322 h 554"/>
                <a:gd name="T56" fmla="*/ 0 w 262"/>
                <a:gd name="T57" fmla="*/ 263 h 554"/>
                <a:gd name="T58" fmla="*/ 13 w 262"/>
                <a:gd name="T59" fmla="*/ 225 h 554"/>
                <a:gd name="T60" fmla="*/ 37 w 262"/>
                <a:gd name="T61" fmla="*/ 204 h 554"/>
                <a:gd name="T62" fmla="*/ 70 w 262"/>
                <a:gd name="T63" fmla="*/ 172 h 5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62"/>
                <a:gd name="T97" fmla="*/ 0 h 554"/>
                <a:gd name="T98" fmla="*/ 262 w 262"/>
                <a:gd name="T99" fmla="*/ 554 h 55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62" h="554">
                  <a:moveTo>
                    <a:pt x="75" y="143"/>
                  </a:moveTo>
                  <a:cubicBezTo>
                    <a:pt x="76" y="135"/>
                    <a:pt x="77" y="132"/>
                    <a:pt x="85" y="130"/>
                  </a:cubicBezTo>
                  <a:cubicBezTo>
                    <a:pt x="87" y="128"/>
                    <a:pt x="90" y="126"/>
                    <a:pt x="91" y="124"/>
                  </a:cubicBezTo>
                  <a:cubicBezTo>
                    <a:pt x="95" y="112"/>
                    <a:pt x="91" y="114"/>
                    <a:pt x="100" y="108"/>
                  </a:cubicBezTo>
                  <a:cubicBezTo>
                    <a:pt x="105" y="103"/>
                    <a:pt x="106" y="98"/>
                    <a:pt x="108" y="92"/>
                  </a:cubicBezTo>
                  <a:cubicBezTo>
                    <a:pt x="109" y="87"/>
                    <a:pt x="111" y="83"/>
                    <a:pt x="112" y="78"/>
                  </a:cubicBezTo>
                  <a:cubicBezTo>
                    <a:pt x="112" y="67"/>
                    <a:pt x="110" y="37"/>
                    <a:pt x="119" y="26"/>
                  </a:cubicBezTo>
                  <a:cubicBezTo>
                    <a:pt x="121" y="13"/>
                    <a:pt x="117" y="29"/>
                    <a:pt x="124" y="21"/>
                  </a:cubicBezTo>
                  <a:cubicBezTo>
                    <a:pt x="129" y="15"/>
                    <a:pt x="124" y="10"/>
                    <a:pt x="134" y="8"/>
                  </a:cubicBezTo>
                  <a:cubicBezTo>
                    <a:pt x="138" y="0"/>
                    <a:pt x="137" y="0"/>
                    <a:pt x="148" y="1"/>
                  </a:cubicBezTo>
                  <a:cubicBezTo>
                    <a:pt x="152" y="12"/>
                    <a:pt x="154" y="25"/>
                    <a:pt x="157" y="36"/>
                  </a:cubicBezTo>
                  <a:cubicBezTo>
                    <a:pt x="155" y="44"/>
                    <a:pt x="154" y="45"/>
                    <a:pt x="150" y="51"/>
                  </a:cubicBezTo>
                  <a:cubicBezTo>
                    <a:pt x="148" y="60"/>
                    <a:pt x="150" y="71"/>
                    <a:pt x="160" y="73"/>
                  </a:cubicBezTo>
                  <a:cubicBezTo>
                    <a:pt x="166" y="75"/>
                    <a:pt x="166" y="81"/>
                    <a:pt x="172" y="84"/>
                  </a:cubicBezTo>
                  <a:cubicBezTo>
                    <a:pt x="174" y="95"/>
                    <a:pt x="174" y="107"/>
                    <a:pt x="165" y="113"/>
                  </a:cubicBezTo>
                  <a:cubicBezTo>
                    <a:pt x="161" y="119"/>
                    <a:pt x="156" y="122"/>
                    <a:pt x="153" y="128"/>
                  </a:cubicBezTo>
                  <a:cubicBezTo>
                    <a:pt x="154" y="136"/>
                    <a:pt x="156" y="141"/>
                    <a:pt x="163" y="146"/>
                  </a:cubicBezTo>
                  <a:cubicBezTo>
                    <a:pt x="166" y="152"/>
                    <a:pt x="167" y="153"/>
                    <a:pt x="172" y="156"/>
                  </a:cubicBezTo>
                  <a:cubicBezTo>
                    <a:pt x="175" y="162"/>
                    <a:pt x="178" y="167"/>
                    <a:pt x="180" y="172"/>
                  </a:cubicBezTo>
                  <a:cubicBezTo>
                    <a:pt x="182" y="179"/>
                    <a:pt x="184" y="185"/>
                    <a:pt x="188" y="192"/>
                  </a:cubicBezTo>
                  <a:cubicBezTo>
                    <a:pt x="189" y="195"/>
                    <a:pt x="193" y="202"/>
                    <a:pt x="193" y="202"/>
                  </a:cubicBezTo>
                  <a:cubicBezTo>
                    <a:pt x="195" y="215"/>
                    <a:pt x="204" y="211"/>
                    <a:pt x="213" y="217"/>
                  </a:cubicBezTo>
                  <a:cubicBezTo>
                    <a:pt x="223" y="230"/>
                    <a:pt x="225" y="253"/>
                    <a:pt x="216" y="266"/>
                  </a:cubicBezTo>
                  <a:cubicBezTo>
                    <a:pt x="213" y="271"/>
                    <a:pt x="207" y="273"/>
                    <a:pt x="203" y="278"/>
                  </a:cubicBezTo>
                  <a:cubicBezTo>
                    <a:pt x="199" y="285"/>
                    <a:pt x="197" y="293"/>
                    <a:pt x="189" y="294"/>
                  </a:cubicBezTo>
                  <a:cubicBezTo>
                    <a:pt x="187" y="306"/>
                    <a:pt x="184" y="311"/>
                    <a:pt x="190" y="323"/>
                  </a:cubicBezTo>
                  <a:cubicBezTo>
                    <a:pt x="193" y="334"/>
                    <a:pt x="193" y="347"/>
                    <a:pt x="198" y="357"/>
                  </a:cubicBezTo>
                  <a:cubicBezTo>
                    <a:pt x="200" y="367"/>
                    <a:pt x="203" y="373"/>
                    <a:pt x="209" y="381"/>
                  </a:cubicBezTo>
                  <a:cubicBezTo>
                    <a:pt x="213" y="391"/>
                    <a:pt x="208" y="400"/>
                    <a:pt x="217" y="407"/>
                  </a:cubicBezTo>
                  <a:cubicBezTo>
                    <a:pt x="219" y="412"/>
                    <a:pt x="219" y="417"/>
                    <a:pt x="221" y="422"/>
                  </a:cubicBezTo>
                  <a:cubicBezTo>
                    <a:pt x="222" y="427"/>
                    <a:pt x="224" y="432"/>
                    <a:pt x="226" y="437"/>
                  </a:cubicBezTo>
                  <a:cubicBezTo>
                    <a:pt x="227" y="443"/>
                    <a:pt x="231" y="448"/>
                    <a:pt x="234" y="453"/>
                  </a:cubicBezTo>
                  <a:cubicBezTo>
                    <a:pt x="235" y="459"/>
                    <a:pt x="250" y="477"/>
                    <a:pt x="254" y="483"/>
                  </a:cubicBezTo>
                  <a:cubicBezTo>
                    <a:pt x="256" y="490"/>
                    <a:pt x="259" y="487"/>
                    <a:pt x="262" y="493"/>
                  </a:cubicBezTo>
                  <a:cubicBezTo>
                    <a:pt x="260" y="499"/>
                    <a:pt x="262" y="502"/>
                    <a:pt x="255" y="504"/>
                  </a:cubicBezTo>
                  <a:cubicBezTo>
                    <a:pt x="240" y="503"/>
                    <a:pt x="234" y="502"/>
                    <a:pt x="225" y="490"/>
                  </a:cubicBezTo>
                  <a:cubicBezTo>
                    <a:pt x="213" y="491"/>
                    <a:pt x="206" y="493"/>
                    <a:pt x="195" y="493"/>
                  </a:cubicBezTo>
                  <a:cubicBezTo>
                    <a:pt x="178" y="482"/>
                    <a:pt x="182" y="488"/>
                    <a:pt x="147" y="490"/>
                  </a:cubicBezTo>
                  <a:cubicBezTo>
                    <a:pt x="142" y="491"/>
                    <a:pt x="139" y="493"/>
                    <a:pt x="135" y="493"/>
                  </a:cubicBezTo>
                  <a:cubicBezTo>
                    <a:pt x="130" y="498"/>
                    <a:pt x="128" y="503"/>
                    <a:pt x="122" y="506"/>
                  </a:cubicBezTo>
                  <a:cubicBezTo>
                    <a:pt x="119" y="510"/>
                    <a:pt x="118" y="514"/>
                    <a:pt x="113" y="516"/>
                  </a:cubicBezTo>
                  <a:cubicBezTo>
                    <a:pt x="111" y="522"/>
                    <a:pt x="109" y="523"/>
                    <a:pt x="104" y="526"/>
                  </a:cubicBezTo>
                  <a:cubicBezTo>
                    <a:pt x="101" y="529"/>
                    <a:pt x="97" y="534"/>
                    <a:pt x="93" y="536"/>
                  </a:cubicBezTo>
                  <a:cubicBezTo>
                    <a:pt x="89" y="542"/>
                    <a:pt x="80" y="550"/>
                    <a:pt x="73" y="554"/>
                  </a:cubicBezTo>
                  <a:cubicBezTo>
                    <a:pt x="64" y="552"/>
                    <a:pt x="58" y="550"/>
                    <a:pt x="49" y="549"/>
                  </a:cubicBezTo>
                  <a:cubicBezTo>
                    <a:pt x="42" y="546"/>
                    <a:pt x="35" y="545"/>
                    <a:pt x="27" y="544"/>
                  </a:cubicBezTo>
                  <a:cubicBezTo>
                    <a:pt x="26" y="531"/>
                    <a:pt x="18" y="512"/>
                    <a:pt x="34" y="510"/>
                  </a:cubicBezTo>
                  <a:cubicBezTo>
                    <a:pt x="36" y="499"/>
                    <a:pt x="41" y="490"/>
                    <a:pt x="47" y="481"/>
                  </a:cubicBezTo>
                  <a:cubicBezTo>
                    <a:pt x="50" y="462"/>
                    <a:pt x="49" y="447"/>
                    <a:pt x="42" y="430"/>
                  </a:cubicBezTo>
                  <a:cubicBezTo>
                    <a:pt x="42" y="423"/>
                    <a:pt x="41" y="415"/>
                    <a:pt x="37" y="408"/>
                  </a:cubicBezTo>
                  <a:cubicBezTo>
                    <a:pt x="36" y="402"/>
                    <a:pt x="36" y="399"/>
                    <a:pt x="32" y="393"/>
                  </a:cubicBezTo>
                  <a:cubicBezTo>
                    <a:pt x="31" y="379"/>
                    <a:pt x="30" y="377"/>
                    <a:pt x="17" y="375"/>
                  </a:cubicBezTo>
                  <a:cubicBezTo>
                    <a:pt x="12" y="373"/>
                    <a:pt x="10" y="371"/>
                    <a:pt x="13" y="366"/>
                  </a:cubicBezTo>
                  <a:cubicBezTo>
                    <a:pt x="16" y="363"/>
                    <a:pt x="21" y="358"/>
                    <a:pt x="21" y="358"/>
                  </a:cubicBezTo>
                  <a:cubicBezTo>
                    <a:pt x="22" y="349"/>
                    <a:pt x="19" y="343"/>
                    <a:pt x="27" y="338"/>
                  </a:cubicBezTo>
                  <a:cubicBezTo>
                    <a:pt x="32" y="328"/>
                    <a:pt x="24" y="323"/>
                    <a:pt x="14" y="322"/>
                  </a:cubicBezTo>
                  <a:cubicBezTo>
                    <a:pt x="8" y="319"/>
                    <a:pt x="6" y="319"/>
                    <a:pt x="6" y="312"/>
                  </a:cubicBezTo>
                  <a:cubicBezTo>
                    <a:pt x="6" y="307"/>
                    <a:pt x="9" y="275"/>
                    <a:pt x="0" y="263"/>
                  </a:cubicBezTo>
                  <a:cubicBezTo>
                    <a:pt x="0" y="255"/>
                    <a:pt x="0" y="247"/>
                    <a:pt x="1" y="238"/>
                  </a:cubicBezTo>
                  <a:cubicBezTo>
                    <a:pt x="2" y="232"/>
                    <a:pt x="13" y="225"/>
                    <a:pt x="13" y="225"/>
                  </a:cubicBezTo>
                  <a:cubicBezTo>
                    <a:pt x="17" y="219"/>
                    <a:pt x="21" y="216"/>
                    <a:pt x="27" y="212"/>
                  </a:cubicBezTo>
                  <a:cubicBezTo>
                    <a:pt x="30" y="207"/>
                    <a:pt x="32" y="208"/>
                    <a:pt x="37" y="204"/>
                  </a:cubicBezTo>
                  <a:cubicBezTo>
                    <a:pt x="42" y="197"/>
                    <a:pt x="52" y="189"/>
                    <a:pt x="59" y="185"/>
                  </a:cubicBezTo>
                  <a:cubicBezTo>
                    <a:pt x="60" y="181"/>
                    <a:pt x="65" y="175"/>
                    <a:pt x="70" y="172"/>
                  </a:cubicBezTo>
                  <a:cubicBezTo>
                    <a:pt x="71" y="162"/>
                    <a:pt x="69" y="152"/>
                    <a:pt x="75" y="143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Calibri" pitchFamily="28" charset="0"/>
              </a:endParaRPr>
            </a:p>
          </p:txBody>
        </p:sp>
      </p:grpSp>
      <p:grpSp>
        <p:nvGrpSpPr>
          <p:cNvPr id="21" name="Group 42">
            <a:extLst>
              <a:ext uri="{FF2B5EF4-FFF2-40B4-BE49-F238E27FC236}">
                <a16:creationId xmlns:a16="http://schemas.microsoft.com/office/drawing/2014/main" id="{922FB549-9281-094E-A34B-B0B5544385AA}"/>
              </a:ext>
            </a:extLst>
          </p:cNvPr>
          <p:cNvGrpSpPr>
            <a:grpSpLocks/>
          </p:cNvGrpSpPr>
          <p:nvPr/>
        </p:nvGrpSpPr>
        <p:grpSpPr bwMode="auto">
          <a:xfrm>
            <a:off x="6057157" y="3807606"/>
            <a:ext cx="612165" cy="771350"/>
            <a:chOff x="3004" y="2557"/>
            <a:chExt cx="593" cy="771"/>
          </a:xfrm>
          <a:solidFill>
            <a:srgbClr val="FFC000"/>
          </a:solidFill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5770EAD5-E037-324E-808F-B7F9C9449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4" y="2557"/>
              <a:ext cx="593" cy="771"/>
            </a:xfrm>
            <a:custGeom>
              <a:avLst/>
              <a:gdLst/>
              <a:ahLst/>
              <a:cxnLst>
                <a:cxn ang="0">
                  <a:pos x="102" y="6675"/>
                </a:cxn>
                <a:cxn ang="0">
                  <a:pos x="186" y="7378"/>
                </a:cxn>
                <a:cxn ang="0">
                  <a:pos x="1075" y="7757"/>
                </a:cxn>
                <a:cxn ang="0">
                  <a:pos x="1408" y="8229"/>
                </a:cxn>
                <a:cxn ang="0">
                  <a:pos x="1704" y="8229"/>
                </a:cxn>
                <a:cxn ang="0">
                  <a:pos x="2149" y="7877"/>
                </a:cxn>
                <a:cxn ang="0">
                  <a:pos x="2519" y="7452"/>
                </a:cxn>
                <a:cxn ang="0">
                  <a:pos x="2852" y="6897"/>
                </a:cxn>
                <a:cxn ang="0">
                  <a:pos x="3028" y="6583"/>
                </a:cxn>
                <a:cxn ang="0">
                  <a:pos x="3297" y="6250"/>
                </a:cxn>
                <a:cxn ang="0">
                  <a:pos x="3945" y="6167"/>
                </a:cxn>
                <a:cxn ang="0">
                  <a:pos x="4389" y="5436"/>
                </a:cxn>
                <a:cxn ang="0">
                  <a:pos x="4612" y="5159"/>
                </a:cxn>
                <a:cxn ang="0">
                  <a:pos x="5473" y="5344"/>
                </a:cxn>
                <a:cxn ang="0">
                  <a:pos x="5926" y="5492"/>
                </a:cxn>
                <a:cxn ang="0">
                  <a:pos x="5963" y="5936"/>
                </a:cxn>
                <a:cxn ang="0">
                  <a:pos x="6241" y="5806"/>
                </a:cxn>
                <a:cxn ang="0">
                  <a:pos x="5973" y="5104"/>
                </a:cxn>
                <a:cxn ang="0">
                  <a:pos x="5834" y="4364"/>
                </a:cxn>
                <a:cxn ang="0">
                  <a:pos x="5593" y="4059"/>
                </a:cxn>
                <a:cxn ang="0">
                  <a:pos x="5417" y="3855"/>
                </a:cxn>
                <a:cxn ang="0">
                  <a:pos x="5232" y="3587"/>
                </a:cxn>
                <a:cxn ang="0">
                  <a:pos x="5102" y="2866"/>
                </a:cxn>
                <a:cxn ang="0">
                  <a:pos x="4769" y="2237"/>
                </a:cxn>
                <a:cxn ang="0">
                  <a:pos x="4463" y="1951"/>
                </a:cxn>
                <a:cxn ang="0">
                  <a:pos x="4102" y="1701"/>
                </a:cxn>
                <a:cxn ang="0">
                  <a:pos x="3750" y="1414"/>
                </a:cxn>
                <a:cxn ang="0">
                  <a:pos x="3528" y="1165"/>
                </a:cxn>
                <a:cxn ang="0">
                  <a:pos x="3278" y="702"/>
                </a:cxn>
                <a:cxn ang="0">
                  <a:pos x="3056" y="434"/>
                </a:cxn>
                <a:cxn ang="0">
                  <a:pos x="2945" y="286"/>
                </a:cxn>
                <a:cxn ang="0">
                  <a:pos x="2195" y="55"/>
                </a:cxn>
                <a:cxn ang="0">
                  <a:pos x="1547" y="240"/>
                </a:cxn>
                <a:cxn ang="0">
                  <a:pos x="1213" y="619"/>
                </a:cxn>
                <a:cxn ang="0">
                  <a:pos x="1010" y="887"/>
                </a:cxn>
                <a:cxn ang="0">
                  <a:pos x="1195" y="1433"/>
                </a:cxn>
                <a:cxn ang="0">
                  <a:pos x="1149" y="1683"/>
                </a:cxn>
                <a:cxn ang="0">
                  <a:pos x="1010" y="2321"/>
                </a:cxn>
                <a:cxn ang="0">
                  <a:pos x="1139" y="2616"/>
                </a:cxn>
                <a:cxn ang="0">
                  <a:pos x="1408" y="3837"/>
                </a:cxn>
                <a:cxn ang="0">
                  <a:pos x="1547" y="4281"/>
                </a:cxn>
                <a:cxn ang="0">
                  <a:pos x="1297" y="4826"/>
                </a:cxn>
                <a:cxn ang="0">
                  <a:pos x="593" y="4983"/>
                </a:cxn>
                <a:cxn ang="0">
                  <a:pos x="528" y="5834"/>
                </a:cxn>
                <a:cxn ang="0">
                  <a:pos x="232" y="6296"/>
                </a:cxn>
              </a:cxnLst>
              <a:rect l="0" t="0" r="r" b="b"/>
              <a:pathLst>
                <a:path w="6417" h="8358">
                  <a:moveTo>
                    <a:pt x="84" y="6324"/>
                  </a:moveTo>
                  <a:cubicBezTo>
                    <a:pt x="0" y="6444"/>
                    <a:pt x="56" y="6555"/>
                    <a:pt x="102" y="6675"/>
                  </a:cubicBezTo>
                  <a:cubicBezTo>
                    <a:pt x="112" y="6833"/>
                    <a:pt x="121" y="6971"/>
                    <a:pt x="167" y="7119"/>
                  </a:cubicBezTo>
                  <a:cubicBezTo>
                    <a:pt x="176" y="7202"/>
                    <a:pt x="167" y="7295"/>
                    <a:pt x="186" y="7378"/>
                  </a:cubicBezTo>
                  <a:cubicBezTo>
                    <a:pt x="232" y="7554"/>
                    <a:pt x="908" y="7581"/>
                    <a:pt x="963" y="7581"/>
                  </a:cubicBezTo>
                  <a:cubicBezTo>
                    <a:pt x="1000" y="7637"/>
                    <a:pt x="1075" y="7757"/>
                    <a:pt x="1075" y="7757"/>
                  </a:cubicBezTo>
                  <a:cubicBezTo>
                    <a:pt x="1093" y="7831"/>
                    <a:pt x="1158" y="7924"/>
                    <a:pt x="1213" y="7979"/>
                  </a:cubicBezTo>
                  <a:cubicBezTo>
                    <a:pt x="1250" y="8062"/>
                    <a:pt x="1334" y="8173"/>
                    <a:pt x="1408" y="8229"/>
                  </a:cubicBezTo>
                  <a:cubicBezTo>
                    <a:pt x="1426" y="8303"/>
                    <a:pt x="1445" y="8330"/>
                    <a:pt x="1519" y="8358"/>
                  </a:cubicBezTo>
                  <a:cubicBezTo>
                    <a:pt x="1621" y="8312"/>
                    <a:pt x="1676" y="8349"/>
                    <a:pt x="1704" y="8229"/>
                  </a:cubicBezTo>
                  <a:cubicBezTo>
                    <a:pt x="1667" y="7979"/>
                    <a:pt x="1788" y="7970"/>
                    <a:pt x="1991" y="7933"/>
                  </a:cubicBezTo>
                  <a:cubicBezTo>
                    <a:pt x="2038" y="7905"/>
                    <a:pt x="2093" y="7896"/>
                    <a:pt x="2149" y="7877"/>
                  </a:cubicBezTo>
                  <a:cubicBezTo>
                    <a:pt x="2186" y="7850"/>
                    <a:pt x="2232" y="7831"/>
                    <a:pt x="2278" y="7803"/>
                  </a:cubicBezTo>
                  <a:cubicBezTo>
                    <a:pt x="2362" y="7692"/>
                    <a:pt x="2426" y="7544"/>
                    <a:pt x="2519" y="7452"/>
                  </a:cubicBezTo>
                  <a:cubicBezTo>
                    <a:pt x="2528" y="7387"/>
                    <a:pt x="2695" y="7082"/>
                    <a:pt x="2741" y="7045"/>
                  </a:cubicBezTo>
                  <a:cubicBezTo>
                    <a:pt x="2769" y="6980"/>
                    <a:pt x="2797" y="6944"/>
                    <a:pt x="2852" y="6897"/>
                  </a:cubicBezTo>
                  <a:cubicBezTo>
                    <a:pt x="2862" y="6823"/>
                    <a:pt x="2889" y="6833"/>
                    <a:pt x="2917" y="6768"/>
                  </a:cubicBezTo>
                  <a:cubicBezTo>
                    <a:pt x="2936" y="6694"/>
                    <a:pt x="2963" y="6629"/>
                    <a:pt x="3028" y="6583"/>
                  </a:cubicBezTo>
                  <a:cubicBezTo>
                    <a:pt x="3056" y="6527"/>
                    <a:pt x="3065" y="6509"/>
                    <a:pt x="3121" y="6472"/>
                  </a:cubicBezTo>
                  <a:cubicBezTo>
                    <a:pt x="3158" y="6370"/>
                    <a:pt x="3204" y="6306"/>
                    <a:pt x="3297" y="6250"/>
                  </a:cubicBezTo>
                  <a:cubicBezTo>
                    <a:pt x="3500" y="6278"/>
                    <a:pt x="3649" y="6278"/>
                    <a:pt x="3862" y="6269"/>
                  </a:cubicBezTo>
                  <a:cubicBezTo>
                    <a:pt x="3917" y="6241"/>
                    <a:pt x="3908" y="6204"/>
                    <a:pt x="3945" y="6167"/>
                  </a:cubicBezTo>
                  <a:cubicBezTo>
                    <a:pt x="4038" y="6074"/>
                    <a:pt x="4186" y="6010"/>
                    <a:pt x="4250" y="5880"/>
                  </a:cubicBezTo>
                  <a:cubicBezTo>
                    <a:pt x="4297" y="5658"/>
                    <a:pt x="4149" y="5473"/>
                    <a:pt x="4389" y="5436"/>
                  </a:cubicBezTo>
                  <a:cubicBezTo>
                    <a:pt x="4426" y="5372"/>
                    <a:pt x="4463" y="5307"/>
                    <a:pt x="4519" y="5251"/>
                  </a:cubicBezTo>
                  <a:cubicBezTo>
                    <a:pt x="4528" y="5187"/>
                    <a:pt x="4556" y="5196"/>
                    <a:pt x="4612" y="5159"/>
                  </a:cubicBezTo>
                  <a:cubicBezTo>
                    <a:pt x="4880" y="5196"/>
                    <a:pt x="5149" y="5196"/>
                    <a:pt x="5417" y="5215"/>
                  </a:cubicBezTo>
                  <a:cubicBezTo>
                    <a:pt x="5436" y="5261"/>
                    <a:pt x="5473" y="5344"/>
                    <a:pt x="5473" y="5344"/>
                  </a:cubicBezTo>
                  <a:cubicBezTo>
                    <a:pt x="5482" y="5473"/>
                    <a:pt x="5473" y="5455"/>
                    <a:pt x="5565" y="5492"/>
                  </a:cubicBezTo>
                  <a:cubicBezTo>
                    <a:pt x="5593" y="5492"/>
                    <a:pt x="5908" y="5446"/>
                    <a:pt x="5926" y="5492"/>
                  </a:cubicBezTo>
                  <a:cubicBezTo>
                    <a:pt x="5982" y="5612"/>
                    <a:pt x="5936" y="5760"/>
                    <a:pt x="5945" y="5899"/>
                  </a:cubicBezTo>
                  <a:cubicBezTo>
                    <a:pt x="5945" y="5908"/>
                    <a:pt x="5954" y="5926"/>
                    <a:pt x="5963" y="5936"/>
                  </a:cubicBezTo>
                  <a:cubicBezTo>
                    <a:pt x="6000" y="6102"/>
                    <a:pt x="6213" y="6167"/>
                    <a:pt x="6306" y="6315"/>
                  </a:cubicBezTo>
                  <a:cubicBezTo>
                    <a:pt x="6417" y="6102"/>
                    <a:pt x="6325" y="5973"/>
                    <a:pt x="6241" y="5806"/>
                  </a:cubicBezTo>
                  <a:cubicBezTo>
                    <a:pt x="6232" y="5742"/>
                    <a:pt x="6167" y="5649"/>
                    <a:pt x="6149" y="5584"/>
                  </a:cubicBezTo>
                  <a:cubicBezTo>
                    <a:pt x="6130" y="5418"/>
                    <a:pt x="6047" y="5251"/>
                    <a:pt x="5973" y="5104"/>
                  </a:cubicBezTo>
                  <a:cubicBezTo>
                    <a:pt x="5954" y="5011"/>
                    <a:pt x="5945" y="4854"/>
                    <a:pt x="5945" y="4854"/>
                  </a:cubicBezTo>
                  <a:cubicBezTo>
                    <a:pt x="5945" y="4798"/>
                    <a:pt x="5982" y="4392"/>
                    <a:pt x="5834" y="4364"/>
                  </a:cubicBezTo>
                  <a:cubicBezTo>
                    <a:pt x="5797" y="4290"/>
                    <a:pt x="5723" y="4216"/>
                    <a:pt x="5658" y="4160"/>
                  </a:cubicBezTo>
                  <a:cubicBezTo>
                    <a:pt x="5630" y="4114"/>
                    <a:pt x="5649" y="4087"/>
                    <a:pt x="5593" y="4059"/>
                  </a:cubicBezTo>
                  <a:cubicBezTo>
                    <a:pt x="5584" y="4003"/>
                    <a:pt x="5584" y="3976"/>
                    <a:pt x="5528" y="3948"/>
                  </a:cubicBezTo>
                  <a:cubicBezTo>
                    <a:pt x="5500" y="3892"/>
                    <a:pt x="5473" y="3883"/>
                    <a:pt x="5417" y="3855"/>
                  </a:cubicBezTo>
                  <a:cubicBezTo>
                    <a:pt x="5380" y="3800"/>
                    <a:pt x="5362" y="3800"/>
                    <a:pt x="5306" y="3772"/>
                  </a:cubicBezTo>
                  <a:cubicBezTo>
                    <a:pt x="5297" y="3707"/>
                    <a:pt x="5260" y="3652"/>
                    <a:pt x="5232" y="3587"/>
                  </a:cubicBezTo>
                  <a:cubicBezTo>
                    <a:pt x="5223" y="3449"/>
                    <a:pt x="5213" y="3291"/>
                    <a:pt x="5167" y="3162"/>
                  </a:cubicBezTo>
                  <a:cubicBezTo>
                    <a:pt x="5149" y="3051"/>
                    <a:pt x="5139" y="2968"/>
                    <a:pt x="5102" y="2866"/>
                  </a:cubicBezTo>
                  <a:cubicBezTo>
                    <a:pt x="5093" y="2718"/>
                    <a:pt x="5047" y="2468"/>
                    <a:pt x="4899" y="2385"/>
                  </a:cubicBezTo>
                  <a:cubicBezTo>
                    <a:pt x="4880" y="2330"/>
                    <a:pt x="4825" y="2265"/>
                    <a:pt x="4769" y="2237"/>
                  </a:cubicBezTo>
                  <a:cubicBezTo>
                    <a:pt x="4732" y="2182"/>
                    <a:pt x="4713" y="2173"/>
                    <a:pt x="4658" y="2145"/>
                  </a:cubicBezTo>
                  <a:cubicBezTo>
                    <a:pt x="4621" y="2089"/>
                    <a:pt x="4528" y="1960"/>
                    <a:pt x="4463" y="1951"/>
                  </a:cubicBezTo>
                  <a:cubicBezTo>
                    <a:pt x="4389" y="1895"/>
                    <a:pt x="4260" y="1858"/>
                    <a:pt x="4195" y="1812"/>
                  </a:cubicBezTo>
                  <a:cubicBezTo>
                    <a:pt x="4167" y="1766"/>
                    <a:pt x="4149" y="1738"/>
                    <a:pt x="4102" y="1701"/>
                  </a:cubicBezTo>
                  <a:cubicBezTo>
                    <a:pt x="4047" y="1664"/>
                    <a:pt x="3917" y="1618"/>
                    <a:pt x="3862" y="1572"/>
                  </a:cubicBezTo>
                  <a:cubicBezTo>
                    <a:pt x="3852" y="1507"/>
                    <a:pt x="3806" y="1442"/>
                    <a:pt x="3750" y="1414"/>
                  </a:cubicBezTo>
                  <a:cubicBezTo>
                    <a:pt x="3713" y="1359"/>
                    <a:pt x="3686" y="1368"/>
                    <a:pt x="3639" y="1322"/>
                  </a:cubicBezTo>
                  <a:cubicBezTo>
                    <a:pt x="3593" y="1276"/>
                    <a:pt x="3584" y="1211"/>
                    <a:pt x="3528" y="1165"/>
                  </a:cubicBezTo>
                  <a:cubicBezTo>
                    <a:pt x="3519" y="1091"/>
                    <a:pt x="3491" y="1091"/>
                    <a:pt x="3454" y="1035"/>
                  </a:cubicBezTo>
                  <a:cubicBezTo>
                    <a:pt x="3399" y="934"/>
                    <a:pt x="3380" y="758"/>
                    <a:pt x="3278" y="702"/>
                  </a:cubicBezTo>
                  <a:cubicBezTo>
                    <a:pt x="3250" y="647"/>
                    <a:pt x="3250" y="619"/>
                    <a:pt x="3186" y="610"/>
                  </a:cubicBezTo>
                  <a:cubicBezTo>
                    <a:pt x="3084" y="564"/>
                    <a:pt x="3093" y="536"/>
                    <a:pt x="3056" y="434"/>
                  </a:cubicBezTo>
                  <a:cubicBezTo>
                    <a:pt x="3047" y="397"/>
                    <a:pt x="3056" y="351"/>
                    <a:pt x="3038" y="323"/>
                  </a:cubicBezTo>
                  <a:cubicBezTo>
                    <a:pt x="3019" y="296"/>
                    <a:pt x="2945" y="286"/>
                    <a:pt x="2945" y="286"/>
                  </a:cubicBezTo>
                  <a:cubicBezTo>
                    <a:pt x="2917" y="222"/>
                    <a:pt x="2889" y="231"/>
                    <a:pt x="2834" y="194"/>
                  </a:cubicBezTo>
                  <a:cubicBezTo>
                    <a:pt x="2723" y="0"/>
                    <a:pt x="2380" y="55"/>
                    <a:pt x="2195" y="55"/>
                  </a:cubicBezTo>
                  <a:cubicBezTo>
                    <a:pt x="2065" y="9"/>
                    <a:pt x="1926" y="46"/>
                    <a:pt x="1788" y="65"/>
                  </a:cubicBezTo>
                  <a:cubicBezTo>
                    <a:pt x="1695" y="111"/>
                    <a:pt x="1639" y="185"/>
                    <a:pt x="1547" y="240"/>
                  </a:cubicBezTo>
                  <a:cubicBezTo>
                    <a:pt x="1519" y="286"/>
                    <a:pt x="1482" y="370"/>
                    <a:pt x="1436" y="388"/>
                  </a:cubicBezTo>
                  <a:cubicBezTo>
                    <a:pt x="1426" y="407"/>
                    <a:pt x="1241" y="601"/>
                    <a:pt x="1213" y="619"/>
                  </a:cubicBezTo>
                  <a:cubicBezTo>
                    <a:pt x="1186" y="684"/>
                    <a:pt x="1130" y="702"/>
                    <a:pt x="1102" y="767"/>
                  </a:cubicBezTo>
                  <a:cubicBezTo>
                    <a:pt x="1139" y="860"/>
                    <a:pt x="1093" y="869"/>
                    <a:pt x="1010" y="887"/>
                  </a:cubicBezTo>
                  <a:cubicBezTo>
                    <a:pt x="1019" y="1082"/>
                    <a:pt x="982" y="1193"/>
                    <a:pt x="1121" y="1303"/>
                  </a:cubicBezTo>
                  <a:cubicBezTo>
                    <a:pt x="1139" y="1350"/>
                    <a:pt x="1176" y="1387"/>
                    <a:pt x="1195" y="1433"/>
                  </a:cubicBezTo>
                  <a:cubicBezTo>
                    <a:pt x="1213" y="1461"/>
                    <a:pt x="1232" y="1525"/>
                    <a:pt x="1232" y="1525"/>
                  </a:cubicBezTo>
                  <a:cubicBezTo>
                    <a:pt x="1213" y="1581"/>
                    <a:pt x="1195" y="1646"/>
                    <a:pt x="1149" y="1683"/>
                  </a:cubicBezTo>
                  <a:cubicBezTo>
                    <a:pt x="1121" y="1831"/>
                    <a:pt x="1102" y="1932"/>
                    <a:pt x="963" y="2015"/>
                  </a:cubicBezTo>
                  <a:cubicBezTo>
                    <a:pt x="917" y="2108"/>
                    <a:pt x="963" y="2237"/>
                    <a:pt x="1010" y="2321"/>
                  </a:cubicBezTo>
                  <a:cubicBezTo>
                    <a:pt x="1028" y="2367"/>
                    <a:pt x="1075" y="2459"/>
                    <a:pt x="1075" y="2459"/>
                  </a:cubicBezTo>
                  <a:cubicBezTo>
                    <a:pt x="1084" y="2524"/>
                    <a:pt x="1112" y="2552"/>
                    <a:pt x="1139" y="2616"/>
                  </a:cubicBezTo>
                  <a:cubicBezTo>
                    <a:pt x="1158" y="2783"/>
                    <a:pt x="1223" y="3217"/>
                    <a:pt x="1278" y="3347"/>
                  </a:cubicBezTo>
                  <a:cubicBezTo>
                    <a:pt x="1306" y="3486"/>
                    <a:pt x="1269" y="3754"/>
                    <a:pt x="1408" y="3837"/>
                  </a:cubicBezTo>
                  <a:cubicBezTo>
                    <a:pt x="1417" y="3892"/>
                    <a:pt x="1426" y="3911"/>
                    <a:pt x="1473" y="3948"/>
                  </a:cubicBezTo>
                  <a:cubicBezTo>
                    <a:pt x="1491" y="4059"/>
                    <a:pt x="1519" y="4170"/>
                    <a:pt x="1547" y="4281"/>
                  </a:cubicBezTo>
                  <a:cubicBezTo>
                    <a:pt x="1556" y="4456"/>
                    <a:pt x="1602" y="4724"/>
                    <a:pt x="1528" y="4900"/>
                  </a:cubicBezTo>
                  <a:cubicBezTo>
                    <a:pt x="1417" y="4882"/>
                    <a:pt x="1380" y="4845"/>
                    <a:pt x="1297" y="4826"/>
                  </a:cubicBezTo>
                  <a:cubicBezTo>
                    <a:pt x="1139" y="4752"/>
                    <a:pt x="917" y="4854"/>
                    <a:pt x="750" y="4882"/>
                  </a:cubicBezTo>
                  <a:cubicBezTo>
                    <a:pt x="713" y="4928"/>
                    <a:pt x="649" y="4965"/>
                    <a:pt x="593" y="4983"/>
                  </a:cubicBezTo>
                  <a:cubicBezTo>
                    <a:pt x="584" y="5048"/>
                    <a:pt x="538" y="5067"/>
                    <a:pt x="519" y="5141"/>
                  </a:cubicBezTo>
                  <a:cubicBezTo>
                    <a:pt x="500" y="5372"/>
                    <a:pt x="482" y="5603"/>
                    <a:pt x="528" y="5834"/>
                  </a:cubicBezTo>
                  <a:cubicBezTo>
                    <a:pt x="519" y="6213"/>
                    <a:pt x="602" y="6111"/>
                    <a:pt x="436" y="6213"/>
                  </a:cubicBezTo>
                  <a:cubicBezTo>
                    <a:pt x="380" y="6287"/>
                    <a:pt x="334" y="6278"/>
                    <a:pt x="232" y="6296"/>
                  </a:cubicBezTo>
                  <a:cubicBezTo>
                    <a:pt x="186" y="6306"/>
                    <a:pt x="84" y="6324"/>
                    <a:pt x="84" y="6324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F169DEF1-74AB-8E48-9DBA-2D429F3F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4" y="2557"/>
              <a:ext cx="593" cy="768"/>
            </a:xfrm>
            <a:custGeom>
              <a:avLst/>
              <a:gdLst>
                <a:gd name="T0" fmla="*/ 10 w 593"/>
                <a:gd name="T1" fmla="*/ 614 h 768"/>
                <a:gd name="T2" fmla="*/ 17 w 593"/>
                <a:gd name="T3" fmla="*/ 678 h 768"/>
                <a:gd name="T4" fmla="*/ 99 w 593"/>
                <a:gd name="T5" fmla="*/ 713 h 768"/>
                <a:gd name="T6" fmla="*/ 130 w 593"/>
                <a:gd name="T7" fmla="*/ 756 h 768"/>
                <a:gd name="T8" fmla="*/ 158 w 593"/>
                <a:gd name="T9" fmla="*/ 756 h 768"/>
                <a:gd name="T10" fmla="*/ 199 w 593"/>
                <a:gd name="T11" fmla="*/ 724 h 768"/>
                <a:gd name="T12" fmla="*/ 233 w 593"/>
                <a:gd name="T13" fmla="*/ 685 h 768"/>
                <a:gd name="T14" fmla="*/ 264 w 593"/>
                <a:gd name="T15" fmla="*/ 634 h 768"/>
                <a:gd name="T16" fmla="*/ 280 w 593"/>
                <a:gd name="T17" fmla="*/ 605 h 768"/>
                <a:gd name="T18" fmla="*/ 305 w 593"/>
                <a:gd name="T19" fmla="*/ 575 h 768"/>
                <a:gd name="T20" fmla="*/ 365 w 593"/>
                <a:gd name="T21" fmla="*/ 567 h 768"/>
                <a:gd name="T22" fmla="*/ 406 w 593"/>
                <a:gd name="T23" fmla="*/ 500 h 768"/>
                <a:gd name="T24" fmla="*/ 426 w 593"/>
                <a:gd name="T25" fmla="*/ 474 h 768"/>
                <a:gd name="T26" fmla="*/ 506 w 593"/>
                <a:gd name="T27" fmla="*/ 491 h 768"/>
                <a:gd name="T28" fmla="*/ 548 w 593"/>
                <a:gd name="T29" fmla="*/ 505 h 768"/>
                <a:gd name="T30" fmla="*/ 551 w 593"/>
                <a:gd name="T31" fmla="*/ 546 h 768"/>
                <a:gd name="T32" fmla="*/ 577 w 593"/>
                <a:gd name="T33" fmla="*/ 534 h 768"/>
                <a:gd name="T34" fmla="*/ 552 w 593"/>
                <a:gd name="T35" fmla="*/ 469 h 768"/>
                <a:gd name="T36" fmla="*/ 539 w 593"/>
                <a:gd name="T37" fmla="*/ 401 h 768"/>
                <a:gd name="T38" fmla="*/ 517 w 593"/>
                <a:gd name="T39" fmla="*/ 373 h 768"/>
                <a:gd name="T40" fmla="*/ 501 w 593"/>
                <a:gd name="T41" fmla="*/ 355 h 768"/>
                <a:gd name="T42" fmla="*/ 483 w 593"/>
                <a:gd name="T43" fmla="*/ 330 h 768"/>
                <a:gd name="T44" fmla="*/ 471 w 593"/>
                <a:gd name="T45" fmla="*/ 264 h 768"/>
                <a:gd name="T46" fmla="*/ 441 w 593"/>
                <a:gd name="T47" fmla="*/ 206 h 768"/>
                <a:gd name="T48" fmla="*/ 412 w 593"/>
                <a:gd name="T49" fmla="*/ 180 h 768"/>
                <a:gd name="T50" fmla="*/ 379 w 593"/>
                <a:gd name="T51" fmla="*/ 157 h 768"/>
                <a:gd name="T52" fmla="*/ 347 w 593"/>
                <a:gd name="T53" fmla="*/ 130 h 768"/>
                <a:gd name="T54" fmla="*/ 326 w 593"/>
                <a:gd name="T55" fmla="*/ 107 h 768"/>
                <a:gd name="T56" fmla="*/ 303 w 593"/>
                <a:gd name="T57" fmla="*/ 65 h 768"/>
                <a:gd name="T58" fmla="*/ 282 w 593"/>
                <a:gd name="T59" fmla="*/ 40 h 768"/>
                <a:gd name="T60" fmla="*/ 272 w 593"/>
                <a:gd name="T61" fmla="*/ 27 h 768"/>
                <a:gd name="T62" fmla="*/ 203 w 593"/>
                <a:gd name="T63" fmla="*/ 5 h 768"/>
                <a:gd name="T64" fmla="*/ 143 w 593"/>
                <a:gd name="T65" fmla="*/ 22 h 768"/>
                <a:gd name="T66" fmla="*/ 112 w 593"/>
                <a:gd name="T67" fmla="*/ 57 h 768"/>
                <a:gd name="T68" fmla="*/ 93 w 593"/>
                <a:gd name="T69" fmla="*/ 82 h 768"/>
                <a:gd name="T70" fmla="*/ 110 w 593"/>
                <a:gd name="T71" fmla="*/ 132 h 768"/>
                <a:gd name="T72" fmla="*/ 106 w 593"/>
                <a:gd name="T73" fmla="*/ 155 h 768"/>
                <a:gd name="T74" fmla="*/ 93 w 593"/>
                <a:gd name="T75" fmla="*/ 214 h 768"/>
                <a:gd name="T76" fmla="*/ 105 w 593"/>
                <a:gd name="T77" fmla="*/ 241 h 768"/>
                <a:gd name="T78" fmla="*/ 130 w 593"/>
                <a:gd name="T79" fmla="*/ 353 h 768"/>
                <a:gd name="T80" fmla="*/ 143 w 593"/>
                <a:gd name="T81" fmla="*/ 394 h 768"/>
                <a:gd name="T82" fmla="*/ 120 w 593"/>
                <a:gd name="T83" fmla="*/ 444 h 768"/>
                <a:gd name="T84" fmla="*/ 55 w 593"/>
                <a:gd name="T85" fmla="*/ 458 h 768"/>
                <a:gd name="T86" fmla="*/ 49 w 593"/>
                <a:gd name="T87" fmla="*/ 536 h 768"/>
                <a:gd name="T88" fmla="*/ 22 w 593"/>
                <a:gd name="T89" fmla="*/ 579 h 7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93"/>
                <a:gd name="T136" fmla="*/ 0 h 768"/>
                <a:gd name="T137" fmla="*/ 593 w 593"/>
                <a:gd name="T138" fmla="*/ 768 h 76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93" h="768">
                  <a:moveTo>
                    <a:pt x="8" y="581"/>
                  </a:moveTo>
                  <a:cubicBezTo>
                    <a:pt x="0" y="592"/>
                    <a:pt x="5" y="603"/>
                    <a:pt x="10" y="614"/>
                  </a:cubicBezTo>
                  <a:cubicBezTo>
                    <a:pt x="10" y="628"/>
                    <a:pt x="11" y="641"/>
                    <a:pt x="16" y="654"/>
                  </a:cubicBezTo>
                  <a:cubicBezTo>
                    <a:pt x="16" y="662"/>
                    <a:pt x="16" y="671"/>
                    <a:pt x="17" y="678"/>
                  </a:cubicBezTo>
                  <a:cubicBezTo>
                    <a:pt x="22" y="694"/>
                    <a:pt x="84" y="697"/>
                    <a:pt x="89" y="697"/>
                  </a:cubicBezTo>
                  <a:cubicBezTo>
                    <a:pt x="92" y="702"/>
                    <a:pt x="99" y="713"/>
                    <a:pt x="99" y="713"/>
                  </a:cubicBezTo>
                  <a:cubicBezTo>
                    <a:pt x="101" y="720"/>
                    <a:pt x="107" y="728"/>
                    <a:pt x="112" y="733"/>
                  </a:cubicBezTo>
                  <a:cubicBezTo>
                    <a:pt x="116" y="741"/>
                    <a:pt x="123" y="751"/>
                    <a:pt x="130" y="756"/>
                  </a:cubicBezTo>
                  <a:cubicBezTo>
                    <a:pt x="132" y="763"/>
                    <a:pt x="134" y="766"/>
                    <a:pt x="140" y="768"/>
                  </a:cubicBezTo>
                  <a:cubicBezTo>
                    <a:pt x="150" y="764"/>
                    <a:pt x="155" y="767"/>
                    <a:pt x="158" y="756"/>
                  </a:cubicBezTo>
                  <a:cubicBezTo>
                    <a:pt x="154" y="733"/>
                    <a:pt x="165" y="733"/>
                    <a:pt x="184" y="729"/>
                  </a:cubicBezTo>
                  <a:cubicBezTo>
                    <a:pt x="188" y="727"/>
                    <a:pt x="193" y="726"/>
                    <a:pt x="199" y="724"/>
                  </a:cubicBezTo>
                  <a:cubicBezTo>
                    <a:pt x="202" y="722"/>
                    <a:pt x="206" y="720"/>
                    <a:pt x="211" y="717"/>
                  </a:cubicBezTo>
                  <a:cubicBezTo>
                    <a:pt x="218" y="707"/>
                    <a:pt x="224" y="693"/>
                    <a:pt x="233" y="685"/>
                  </a:cubicBezTo>
                  <a:cubicBezTo>
                    <a:pt x="234" y="679"/>
                    <a:pt x="249" y="651"/>
                    <a:pt x="253" y="648"/>
                  </a:cubicBezTo>
                  <a:cubicBezTo>
                    <a:pt x="256" y="642"/>
                    <a:pt x="258" y="638"/>
                    <a:pt x="264" y="634"/>
                  </a:cubicBezTo>
                  <a:cubicBezTo>
                    <a:pt x="264" y="627"/>
                    <a:pt x="267" y="628"/>
                    <a:pt x="270" y="622"/>
                  </a:cubicBezTo>
                  <a:cubicBezTo>
                    <a:pt x="271" y="615"/>
                    <a:pt x="274" y="609"/>
                    <a:pt x="280" y="605"/>
                  </a:cubicBezTo>
                  <a:cubicBezTo>
                    <a:pt x="282" y="600"/>
                    <a:pt x="283" y="598"/>
                    <a:pt x="288" y="595"/>
                  </a:cubicBezTo>
                  <a:cubicBezTo>
                    <a:pt x="292" y="586"/>
                    <a:pt x="296" y="580"/>
                    <a:pt x="305" y="575"/>
                  </a:cubicBezTo>
                  <a:cubicBezTo>
                    <a:pt x="323" y="577"/>
                    <a:pt x="337" y="577"/>
                    <a:pt x="357" y="576"/>
                  </a:cubicBezTo>
                  <a:cubicBezTo>
                    <a:pt x="362" y="574"/>
                    <a:pt x="361" y="570"/>
                    <a:pt x="365" y="567"/>
                  </a:cubicBezTo>
                  <a:cubicBezTo>
                    <a:pt x="373" y="558"/>
                    <a:pt x="387" y="553"/>
                    <a:pt x="393" y="541"/>
                  </a:cubicBezTo>
                  <a:cubicBezTo>
                    <a:pt x="397" y="520"/>
                    <a:pt x="383" y="503"/>
                    <a:pt x="406" y="500"/>
                  </a:cubicBezTo>
                  <a:cubicBezTo>
                    <a:pt x="409" y="494"/>
                    <a:pt x="412" y="488"/>
                    <a:pt x="418" y="483"/>
                  </a:cubicBezTo>
                  <a:cubicBezTo>
                    <a:pt x="418" y="477"/>
                    <a:pt x="421" y="478"/>
                    <a:pt x="426" y="474"/>
                  </a:cubicBezTo>
                  <a:cubicBezTo>
                    <a:pt x="451" y="478"/>
                    <a:pt x="476" y="478"/>
                    <a:pt x="501" y="480"/>
                  </a:cubicBezTo>
                  <a:cubicBezTo>
                    <a:pt x="502" y="484"/>
                    <a:pt x="506" y="491"/>
                    <a:pt x="506" y="491"/>
                  </a:cubicBezTo>
                  <a:cubicBezTo>
                    <a:pt x="507" y="503"/>
                    <a:pt x="506" y="502"/>
                    <a:pt x="514" y="505"/>
                  </a:cubicBezTo>
                  <a:cubicBezTo>
                    <a:pt x="517" y="505"/>
                    <a:pt x="546" y="501"/>
                    <a:pt x="548" y="505"/>
                  </a:cubicBezTo>
                  <a:cubicBezTo>
                    <a:pt x="553" y="516"/>
                    <a:pt x="548" y="530"/>
                    <a:pt x="549" y="542"/>
                  </a:cubicBezTo>
                  <a:cubicBezTo>
                    <a:pt x="549" y="543"/>
                    <a:pt x="550" y="545"/>
                    <a:pt x="551" y="546"/>
                  </a:cubicBezTo>
                  <a:cubicBezTo>
                    <a:pt x="554" y="561"/>
                    <a:pt x="574" y="567"/>
                    <a:pt x="583" y="581"/>
                  </a:cubicBezTo>
                  <a:cubicBezTo>
                    <a:pt x="593" y="561"/>
                    <a:pt x="584" y="549"/>
                    <a:pt x="577" y="534"/>
                  </a:cubicBezTo>
                  <a:cubicBezTo>
                    <a:pt x="576" y="528"/>
                    <a:pt x="570" y="519"/>
                    <a:pt x="568" y="513"/>
                  </a:cubicBezTo>
                  <a:cubicBezTo>
                    <a:pt x="566" y="498"/>
                    <a:pt x="559" y="483"/>
                    <a:pt x="552" y="469"/>
                  </a:cubicBezTo>
                  <a:cubicBezTo>
                    <a:pt x="550" y="461"/>
                    <a:pt x="549" y="446"/>
                    <a:pt x="549" y="446"/>
                  </a:cubicBezTo>
                  <a:cubicBezTo>
                    <a:pt x="549" y="441"/>
                    <a:pt x="553" y="404"/>
                    <a:pt x="539" y="401"/>
                  </a:cubicBezTo>
                  <a:cubicBezTo>
                    <a:pt x="536" y="395"/>
                    <a:pt x="529" y="388"/>
                    <a:pt x="523" y="383"/>
                  </a:cubicBezTo>
                  <a:cubicBezTo>
                    <a:pt x="520" y="378"/>
                    <a:pt x="522" y="376"/>
                    <a:pt x="517" y="373"/>
                  </a:cubicBezTo>
                  <a:cubicBezTo>
                    <a:pt x="516" y="368"/>
                    <a:pt x="516" y="366"/>
                    <a:pt x="511" y="363"/>
                  </a:cubicBezTo>
                  <a:cubicBezTo>
                    <a:pt x="508" y="358"/>
                    <a:pt x="506" y="357"/>
                    <a:pt x="501" y="355"/>
                  </a:cubicBezTo>
                  <a:cubicBezTo>
                    <a:pt x="497" y="350"/>
                    <a:pt x="495" y="350"/>
                    <a:pt x="490" y="347"/>
                  </a:cubicBezTo>
                  <a:cubicBezTo>
                    <a:pt x="489" y="341"/>
                    <a:pt x="486" y="336"/>
                    <a:pt x="483" y="330"/>
                  </a:cubicBezTo>
                  <a:cubicBezTo>
                    <a:pt x="483" y="317"/>
                    <a:pt x="482" y="303"/>
                    <a:pt x="477" y="291"/>
                  </a:cubicBezTo>
                  <a:cubicBezTo>
                    <a:pt x="476" y="281"/>
                    <a:pt x="475" y="273"/>
                    <a:pt x="471" y="264"/>
                  </a:cubicBezTo>
                  <a:cubicBezTo>
                    <a:pt x="471" y="250"/>
                    <a:pt x="466" y="227"/>
                    <a:pt x="453" y="220"/>
                  </a:cubicBezTo>
                  <a:cubicBezTo>
                    <a:pt x="451" y="214"/>
                    <a:pt x="446" y="208"/>
                    <a:pt x="441" y="206"/>
                  </a:cubicBezTo>
                  <a:cubicBezTo>
                    <a:pt x="437" y="201"/>
                    <a:pt x="435" y="200"/>
                    <a:pt x="430" y="197"/>
                  </a:cubicBezTo>
                  <a:cubicBezTo>
                    <a:pt x="427" y="192"/>
                    <a:pt x="418" y="180"/>
                    <a:pt x="412" y="180"/>
                  </a:cubicBezTo>
                  <a:cubicBezTo>
                    <a:pt x="406" y="174"/>
                    <a:pt x="394" y="171"/>
                    <a:pt x="388" y="167"/>
                  </a:cubicBezTo>
                  <a:cubicBezTo>
                    <a:pt x="385" y="163"/>
                    <a:pt x="383" y="160"/>
                    <a:pt x="379" y="157"/>
                  </a:cubicBezTo>
                  <a:cubicBezTo>
                    <a:pt x="374" y="153"/>
                    <a:pt x="362" y="149"/>
                    <a:pt x="357" y="145"/>
                  </a:cubicBezTo>
                  <a:cubicBezTo>
                    <a:pt x="356" y="139"/>
                    <a:pt x="352" y="133"/>
                    <a:pt x="347" y="130"/>
                  </a:cubicBezTo>
                  <a:cubicBezTo>
                    <a:pt x="343" y="125"/>
                    <a:pt x="341" y="126"/>
                    <a:pt x="336" y="122"/>
                  </a:cubicBezTo>
                  <a:cubicBezTo>
                    <a:pt x="332" y="118"/>
                    <a:pt x="331" y="112"/>
                    <a:pt x="326" y="107"/>
                  </a:cubicBezTo>
                  <a:cubicBezTo>
                    <a:pt x="325" y="101"/>
                    <a:pt x="323" y="101"/>
                    <a:pt x="319" y="95"/>
                  </a:cubicBezTo>
                  <a:cubicBezTo>
                    <a:pt x="314" y="86"/>
                    <a:pt x="312" y="70"/>
                    <a:pt x="303" y="65"/>
                  </a:cubicBezTo>
                  <a:cubicBezTo>
                    <a:pt x="300" y="60"/>
                    <a:pt x="300" y="57"/>
                    <a:pt x="294" y="56"/>
                  </a:cubicBezTo>
                  <a:cubicBezTo>
                    <a:pt x="285" y="52"/>
                    <a:pt x="286" y="50"/>
                    <a:pt x="282" y="40"/>
                  </a:cubicBezTo>
                  <a:cubicBezTo>
                    <a:pt x="282" y="37"/>
                    <a:pt x="282" y="33"/>
                    <a:pt x="281" y="30"/>
                  </a:cubicBezTo>
                  <a:cubicBezTo>
                    <a:pt x="279" y="28"/>
                    <a:pt x="272" y="27"/>
                    <a:pt x="272" y="27"/>
                  </a:cubicBezTo>
                  <a:cubicBezTo>
                    <a:pt x="270" y="21"/>
                    <a:pt x="267" y="22"/>
                    <a:pt x="262" y="18"/>
                  </a:cubicBezTo>
                  <a:cubicBezTo>
                    <a:pt x="252" y="0"/>
                    <a:pt x="220" y="5"/>
                    <a:pt x="203" y="5"/>
                  </a:cubicBezTo>
                  <a:cubicBezTo>
                    <a:pt x="191" y="1"/>
                    <a:pt x="178" y="5"/>
                    <a:pt x="165" y="6"/>
                  </a:cubicBezTo>
                  <a:cubicBezTo>
                    <a:pt x="157" y="11"/>
                    <a:pt x="151" y="17"/>
                    <a:pt x="143" y="22"/>
                  </a:cubicBezTo>
                  <a:cubicBezTo>
                    <a:pt x="140" y="27"/>
                    <a:pt x="137" y="34"/>
                    <a:pt x="133" y="36"/>
                  </a:cubicBezTo>
                  <a:cubicBezTo>
                    <a:pt x="132" y="38"/>
                    <a:pt x="115" y="56"/>
                    <a:pt x="112" y="57"/>
                  </a:cubicBezTo>
                  <a:cubicBezTo>
                    <a:pt x="110" y="63"/>
                    <a:pt x="104" y="65"/>
                    <a:pt x="102" y="71"/>
                  </a:cubicBezTo>
                  <a:cubicBezTo>
                    <a:pt x="105" y="79"/>
                    <a:pt x="101" y="80"/>
                    <a:pt x="93" y="82"/>
                  </a:cubicBezTo>
                  <a:cubicBezTo>
                    <a:pt x="94" y="100"/>
                    <a:pt x="91" y="110"/>
                    <a:pt x="104" y="120"/>
                  </a:cubicBezTo>
                  <a:cubicBezTo>
                    <a:pt x="105" y="124"/>
                    <a:pt x="109" y="128"/>
                    <a:pt x="110" y="132"/>
                  </a:cubicBezTo>
                  <a:cubicBezTo>
                    <a:pt x="112" y="135"/>
                    <a:pt x="114" y="140"/>
                    <a:pt x="114" y="140"/>
                  </a:cubicBezTo>
                  <a:cubicBezTo>
                    <a:pt x="112" y="146"/>
                    <a:pt x="110" y="152"/>
                    <a:pt x="106" y="155"/>
                  </a:cubicBezTo>
                  <a:cubicBezTo>
                    <a:pt x="104" y="169"/>
                    <a:pt x="102" y="178"/>
                    <a:pt x="89" y="186"/>
                  </a:cubicBezTo>
                  <a:cubicBezTo>
                    <a:pt x="85" y="194"/>
                    <a:pt x="89" y="206"/>
                    <a:pt x="93" y="214"/>
                  </a:cubicBezTo>
                  <a:cubicBezTo>
                    <a:pt x="95" y="218"/>
                    <a:pt x="99" y="226"/>
                    <a:pt x="99" y="226"/>
                  </a:cubicBezTo>
                  <a:cubicBezTo>
                    <a:pt x="100" y="232"/>
                    <a:pt x="103" y="235"/>
                    <a:pt x="105" y="241"/>
                  </a:cubicBezTo>
                  <a:cubicBezTo>
                    <a:pt x="107" y="256"/>
                    <a:pt x="113" y="296"/>
                    <a:pt x="118" y="308"/>
                  </a:cubicBezTo>
                  <a:cubicBezTo>
                    <a:pt x="121" y="321"/>
                    <a:pt x="117" y="345"/>
                    <a:pt x="130" y="353"/>
                  </a:cubicBezTo>
                  <a:cubicBezTo>
                    <a:pt x="131" y="358"/>
                    <a:pt x="132" y="360"/>
                    <a:pt x="136" y="363"/>
                  </a:cubicBezTo>
                  <a:cubicBezTo>
                    <a:pt x="138" y="373"/>
                    <a:pt x="140" y="384"/>
                    <a:pt x="143" y="394"/>
                  </a:cubicBezTo>
                  <a:cubicBezTo>
                    <a:pt x="144" y="410"/>
                    <a:pt x="148" y="434"/>
                    <a:pt x="141" y="451"/>
                  </a:cubicBezTo>
                  <a:cubicBezTo>
                    <a:pt x="131" y="449"/>
                    <a:pt x="128" y="446"/>
                    <a:pt x="120" y="444"/>
                  </a:cubicBezTo>
                  <a:cubicBezTo>
                    <a:pt x="105" y="437"/>
                    <a:pt x="85" y="446"/>
                    <a:pt x="69" y="449"/>
                  </a:cubicBezTo>
                  <a:cubicBezTo>
                    <a:pt x="66" y="453"/>
                    <a:pt x="60" y="457"/>
                    <a:pt x="55" y="458"/>
                  </a:cubicBezTo>
                  <a:cubicBezTo>
                    <a:pt x="54" y="464"/>
                    <a:pt x="50" y="466"/>
                    <a:pt x="48" y="473"/>
                  </a:cubicBezTo>
                  <a:cubicBezTo>
                    <a:pt x="46" y="494"/>
                    <a:pt x="45" y="515"/>
                    <a:pt x="49" y="536"/>
                  </a:cubicBezTo>
                  <a:cubicBezTo>
                    <a:pt x="48" y="571"/>
                    <a:pt x="56" y="562"/>
                    <a:pt x="40" y="571"/>
                  </a:cubicBezTo>
                  <a:cubicBezTo>
                    <a:pt x="35" y="578"/>
                    <a:pt x="31" y="577"/>
                    <a:pt x="22" y="579"/>
                  </a:cubicBezTo>
                  <a:cubicBezTo>
                    <a:pt x="17" y="580"/>
                    <a:pt x="8" y="581"/>
                    <a:pt x="8" y="581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Calibri" pitchFamily="28" charset="0"/>
              </a:endParaRPr>
            </a:p>
          </p:txBody>
        </p:sp>
      </p:grpSp>
      <p:grpSp>
        <p:nvGrpSpPr>
          <p:cNvPr id="24" name="Group 45">
            <a:extLst>
              <a:ext uri="{FF2B5EF4-FFF2-40B4-BE49-F238E27FC236}">
                <a16:creationId xmlns:a16="http://schemas.microsoft.com/office/drawing/2014/main" id="{BD6653DF-7D56-EC46-BE5F-F265779A30DB}"/>
              </a:ext>
            </a:extLst>
          </p:cNvPr>
          <p:cNvGrpSpPr>
            <a:grpSpLocks/>
          </p:cNvGrpSpPr>
          <p:nvPr/>
        </p:nvGrpSpPr>
        <p:grpSpPr bwMode="auto">
          <a:xfrm>
            <a:off x="6345175" y="3747505"/>
            <a:ext cx="887795" cy="891404"/>
            <a:chOff x="3283" y="2437"/>
            <a:chExt cx="860" cy="891"/>
          </a:xfrm>
          <a:solidFill>
            <a:schemeClr val="accent1"/>
          </a:solidFill>
        </p:grpSpPr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B0535DFF-C489-0249-BB71-36C0AA2D3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437"/>
              <a:ext cx="860" cy="891"/>
            </a:xfrm>
            <a:custGeom>
              <a:avLst/>
              <a:gdLst/>
              <a:ahLst/>
              <a:cxnLst>
                <a:cxn ang="0">
                  <a:pos x="222" y="1222"/>
                </a:cxn>
                <a:cxn ang="0">
                  <a:pos x="888" y="1315"/>
                </a:cxn>
                <a:cxn ang="0">
                  <a:pos x="1980" y="1167"/>
                </a:cxn>
                <a:cxn ang="0">
                  <a:pos x="2369" y="1518"/>
                </a:cxn>
                <a:cxn ang="0">
                  <a:pos x="2628" y="1704"/>
                </a:cxn>
                <a:cxn ang="0">
                  <a:pos x="3146" y="1759"/>
                </a:cxn>
                <a:cxn ang="0">
                  <a:pos x="3387" y="1426"/>
                </a:cxn>
                <a:cxn ang="0">
                  <a:pos x="3701" y="1093"/>
                </a:cxn>
                <a:cxn ang="0">
                  <a:pos x="3997" y="1074"/>
                </a:cxn>
                <a:cxn ang="0">
                  <a:pos x="4275" y="1259"/>
                </a:cxn>
                <a:cxn ang="0">
                  <a:pos x="4478" y="926"/>
                </a:cxn>
                <a:cxn ang="0">
                  <a:pos x="4145" y="574"/>
                </a:cxn>
                <a:cxn ang="0">
                  <a:pos x="4016" y="426"/>
                </a:cxn>
                <a:cxn ang="0">
                  <a:pos x="4182" y="0"/>
                </a:cxn>
                <a:cxn ang="0">
                  <a:pos x="4867" y="593"/>
                </a:cxn>
                <a:cxn ang="0">
                  <a:pos x="5404" y="1204"/>
                </a:cxn>
                <a:cxn ang="0">
                  <a:pos x="5746" y="972"/>
                </a:cxn>
                <a:cxn ang="0">
                  <a:pos x="5959" y="815"/>
                </a:cxn>
                <a:cxn ang="0">
                  <a:pos x="6200" y="908"/>
                </a:cxn>
                <a:cxn ang="0">
                  <a:pos x="7005" y="1731"/>
                </a:cxn>
                <a:cxn ang="0">
                  <a:pos x="7939" y="1833"/>
                </a:cxn>
                <a:cxn ang="0">
                  <a:pos x="8809" y="2222"/>
                </a:cxn>
                <a:cxn ang="0">
                  <a:pos x="9086" y="2351"/>
                </a:cxn>
                <a:cxn ang="0">
                  <a:pos x="9216" y="2999"/>
                </a:cxn>
                <a:cxn ang="0">
                  <a:pos x="9012" y="3666"/>
                </a:cxn>
                <a:cxn ang="0">
                  <a:pos x="8957" y="4054"/>
                </a:cxn>
                <a:cxn ang="0">
                  <a:pos x="8883" y="4887"/>
                </a:cxn>
                <a:cxn ang="0">
                  <a:pos x="8624" y="5332"/>
                </a:cxn>
                <a:cxn ang="0">
                  <a:pos x="7773" y="6128"/>
                </a:cxn>
                <a:cxn ang="0">
                  <a:pos x="7643" y="6313"/>
                </a:cxn>
                <a:cxn ang="0">
                  <a:pos x="7921" y="6942"/>
                </a:cxn>
                <a:cxn ang="0">
                  <a:pos x="7125" y="7331"/>
                </a:cxn>
                <a:cxn ang="0">
                  <a:pos x="6755" y="7664"/>
                </a:cxn>
                <a:cxn ang="0">
                  <a:pos x="6329" y="8201"/>
                </a:cxn>
                <a:cxn ang="0">
                  <a:pos x="6533" y="8979"/>
                </a:cxn>
                <a:cxn ang="0">
                  <a:pos x="5459" y="9571"/>
                </a:cxn>
                <a:cxn ang="0">
                  <a:pos x="5385" y="9663"/>
                </a:cxn>
                <a:cxn ang="0">
                  <a:pos x="5163" y="9571"/>
                </a:cxn>
                <a:cxn ang="0">
                  <a:pos x="5015" y="9238"/>
                </a:cxn>
                <a:cxn ang="0">
                  <a:pos x="4701" y="8682"/>
                </a:cxn>
                <a:cxn ang="0">
                  <a:pos x="4497" y="8534"/>
                </a:cxn>
                <a:cxn ang="0">
                  <a:pos x="3905" y="9330"/>
                </a:cxn>
                <a:cxn ang="0">
                  <a:pos x="3701" y="9478"/>
                </a:cxn>
                <a:cxn ang="0">
                  <a:pos x="3590" y="9034"/>
                </a:cxn>
                <a:cxn ang="0">
                  <a:pos x="3535" y="8405"/>
                </a:cxn>
                <a:cxn ang="0">
                  <a:pos x="3442" y="7960"/>
                </a:cxn>
                <a:cxn ang="0">
                  <a:pos x="3054" y="6720"/>
                </a:cxn>
                <a:cxn ang="0">
                  <a:pos x="2869" y="5674"/>
                </a:cxn>
                <a:cxn ang="0">
                  <a:pos x="2739" y="5554"/>
                </a:cxn>
                <a:cxn ang="0">
                  <a:pos x="2517" y="5295"/>
                </a:cxn>
                <a:cxn ang="0">
                  <a:pos x="2295" y="5073"/>
                </a:cxn>
                <a:cxn ang="0">
                  <a:pos x="2017" y="3925"/>
                </a:cxn>
                <a:cxn ang="0">
                  <a:pos x="1666" y="3444"/>
                </a:cxn>
                <a:cxn ang="0">
                  <a:pos x="925" y="2944"/>
                </a:cxn>
                <a:cxn ang="0">
                  <a:pos x="611" y="2648"/>
                </a:cxn>
                <a:cxn ang="0">
                  <a:pos x="315" y="2185"/>
                </a:cxn>
                <a:cxn ang="0">
                  <a:pos x="74" y="1852"/>
                </a:cxn>
                <a:cxn ang="0">
                  <a:pos x="56" y="1500"/>
                </a:cxn>
                <a:cxn ang="0">
                  <a:pos x="259" y="1111"/>
                </a:cxn>
              </a:cxnLst>
              <a:rect l="0" t="0" r="r" b="b"/>
              <a:pathLst>
                <a:path w="9308" h="9700">
                  <a:moveTo>
                    <a:pt x="111" y="1370"/>
                  </a:moveTo>
                  <a:cubicBezTo>
                    <a:pt x="139" y="1296"/>
                    <a:pt x="157" y="1269"/>
                    <a:pt x="222" y="1222"/>
                  </a:cubicBezTo>
                  <a:cubicBezTo>
                    <a:pt x="250" y="1037"/>
                    <a:pt x="426" y="1139"/>
                    <a:pt x="611" y="1148"/>
                  </a:cubicBezTo>
                  <a:cubicBezTo>
                    <a:pt x="731" y="1176"/>
                    <a:pt x="768" y="1278"/>
                    <a:pt x="888" y="1315"/>
                  </a:cubicBezTo>
                  <a:cubicBezTo>
                    <a:pt x="1508" y="1287"/>
                    <a:pt x="1212" y="1269"/>
                    <a:pt x="1555" y="1204"/>
                  </a:cubicBezTo>
                  <a:cubicBezTo>
                    <a:pt x="1666" y="1046"/>
                    <a:pt x="1582" y="1130"/>
                    <a:pt x="1980" y="1167"/>
                  </a:cubicBezTo>
                  <a:cubicBezTo>
                    <a:pt x="2027" y="1176"/>
                    <a:pt x="2128" y="1204"/>
                    <a:pt x="2128" y="1204"/>
                  </a:cubicBezTo>
                  <a:cubicBezTo>
                    <a:pt x="2165" y="1398"/>
                    <a:pt x="2165" y="1481"/>
                    <a:pt x="2369" y="1518"/>
                  </a:cubicBezTo>
                  <a:cubicBezTo>
                    <a:pt x="2415" y="1537"/>
                    <a:pt x="2461" y="1537"/>
                    <a:pt x="2498" y="1574"/>
                  </a:cubicBezTo>
                  <a:cubicBezTo>
                    <a:pt x="2646" y="1722"/>
                    <a:pt x="2498" y="1657"/>
                    <a:pt x="2628" y="1704"/>
                  </a:cubicBezTo>
                  <a:cubicBezTo>
                    <a:pt x="2702" y="1805"/>
                    <a:pt x="2767" y="1787"/>
                    <a:pt x="2906" y="1796"/>
                  </a:cubicBezTo>
                  <a:cubicBezTo>
                    <a:pt x="2989" y="1787"/>
                    <a:pt x="3100" y="1824"/>
                    <a:pt x="3146" y="1759"/>
                  </a:cubicBezTo>
                  <a:cubicBezTo>
                    <a:pt x="3192" y="1694"/>
                    <a:pt x="3174" y="1583"/>
                    <a:pt x="3220" y="1518"/>
                  </a:cubicBezTo>
                  <a:cubicBezTo>
                    <a:pt x="3248" y="1481"/>
                    <a:pt x="3350" y="1454"/>
                    <a:pt x="3387" y="1426"/>
                  </a:cubicBezTo>
                  <a:cubicBezTo>
                    <a:pt x="3433" y="1361"/>
                    <a:pt x="3433" y="1231"/>
                    <a:pt x="3479" y="1185"/>
                  </a:cubicBezTo>
                  <a:cubicBezTo>
                    <a:pt x="3516" y="1148"/>
                    <a:pt x="3655" y="1111"/>
                    <a:pt x="3701" y="1093"/>
                  </a:cubicBezTo>
                  <a:cubicBezTo>
                    <a:pt x="3738" y="1083"/>
                    <a:pt x="3812" y="1056"/>
                    <a:pt x="3812" y="1056"/>
                  </a:cubicBezTo>
                  <a:cubicBezTo>
                    <a:pt x="3877" y="1065"/>
                    <a:pt x="3933" y="1065"/>
                    <a:pt x="3997" y="1074"/>
                  </a:cubicBezTo>
                  <a:cubicBezTo>
                    <a:pt x="4044" y="1083"/>
                    <a:pt x="4145" y="1111"/>
                    <a:pt x="4145" y="1111"/>
                  </a:cubicBezTo>
                  <a:cubicBezTo>
                    <a:pt x="4201" y="1148"/>
                    <a:pt x="4275" y="1259"/>
                    <a:pt x="4275" y="1259"/>
                  </a:cubicBezTo>
                  <a:cubicBezTo>
                    <a:pt x="4441" y="1204"/>
                    <a:pt x="4349" y="1222"/>
                    <a:pt x="4571" y="1204"/>
                  </a:cubicBezTo>
                  <a:cubicBezTo>
                    <a:pt x="4608" y="1093"/>
                    <a:pt x="4516" y="1028"/>
                    <a:pt x="4478" y="926"/>
                  </a:cubicBezTo>
                  <a:cubicBezTo>
                    <a:pt x="4460" y="769"/>
                    <a:pt x="4441" y="750"/>
                    <a:pt x="4293" y="704"/>
                  </a:cubicBezTo>
                  <a:cubicBezTo>
                    <a:pt x="4229" y="611"/>
                    <a:pt x="4275" y="658"/>
                    <a:pt x="4145" y="574"/>
                  </a:cubicBezTo>
                  <a:cubicBezTo>
                    <a:pt x="4127" y="565"/>
                    <a:pt x="4090" y="537"/>
                    <a:pt x="4090" y="537"/>
                  </a:cubicBezTo>
                  <a:cubicBezTo>
                    <a:pt x="4062" y="500"/>
                    <a:pt x="4044" y="463"/>
                    <a:pt x="4016" y="426"/>
                  </a:cubicBezTo>
                  <a:cubicBezTo>
                    <a:pt x="3997" y="389"/>
                    <a:pt x="3979" y="315"/>
                    <a:pt x="3979" y="315"/>
                  </a:cubicBezTo>
                  <a:cubicBezTo>
                    <a:pt x="4007" y="176"/>
                    <a:pt x="4044" y="47"/>
                    <a:pt x="4182" y="0"/>
                  </a:cubicBezTo>
                  <a:cubicBezTo>
                    <a:pt x="4303" y="28"/>
                    <a:pt x="4395" y="84"/>
                    <a:pt x="4516" y="112"/>
                  </a:cubicBezTo>
                  <a:cubicBezTo>
                    <a:pt x="4738" y="278"/>
                    <a:pt x="4682" y="473"/>
                    <a:pt x="4867" y="593"/>
                  </a:cubicBezTo>
                  <a:cubicBezTo>
                    <a:pt x="4932" y="695"/>
                    <a:pt x="4904" y="685"/>
                    <a:pt x="5034" y="815"/>
                  </a:cubicBezTo>
                  <a:cubicBezTo>
                    <a:pt x="5172" y="954"/>
                    <a:pt x="5182" y="1148"/>
                    <a:pt x="5404" y="1204"/>
                  </a:cubicBezTo>
                  <a:cubicBezTo>
                    <a:pt x="5515" y="1185"/>
                    <a:pt x="5580" y="1148"/>
                    <a:pt x="5681" y="1111"/>
                  </a:cubicBezTo>
                  <a:cubicBezTo>
                    <a:pt x="5709" y="1083"/>
                    <a:pt x="5718" y="1009"/>
                    <a:pt x="5746" y="972"/>
                  </a:cubicBezTo>
                  <a:cubicBezTo>
                    <a:pt x="5783" y="917"/>
                    <a:pt x="5802" y="898"/>
                    <a:pt x="5848" y="852"/>
                  </a:cubicBezTo>
                  <a:cubicBezTo>
                    <a:pt x="5876" y="824"/>
                    <a:pt x="5959" y="815"/>
                    <a:pt x="5959" y="815"/>
                  </a:cubicBezTo>
                  <a:cubicBezTo>
                    <a:pt x="6005" y="824"/>
                    <a:pt x="6051" y="815"/>
                    <a:pt x="6088" y="833"/>
                  </a:cubicBezTo>
                  <a:cubicBezTo>
                    <a:pt x="6126" y="852"/>
                    <a:pt x="6200" y="908"/>
                    <a:pt x="6200" y="908"/>
                  </a:cubicBezTo>
                  <a:cubicBezTo>
                    <a:pt x="6348" y="1130"/>
                    <a:pt x="6514" y="1370"/>
                    <a:pt x="6736" y="1518"/>
                  </a:cubicBezTo>
                  <a:cubicBezTo>
                    <a:pt x="6755" y="1583"/>
                    <a:pt x="6949" y="1694"/>
                    <a:pt x="7005" y="1731"/>
                  </a:cubicBezTo>
                  <a:cubicBezTo>
                    <a:pt x="7088" y="1861"/>
                    <a:pt x="7236" y="1879"/>
                    <a:pt x="7384" y="1907"/>
                  </a:cubicBezTo>
                  <a:cubicBezTo>
                    <a:pt x="7578" y="1898"/>
                    <a:pt x="7754" y="1898"/>
                    <a:pt x="7939" y="1833"/>
                  </a:cubicBezTo>
                  <a:cubicBezTo>
                    <a:pt x="7985" y="1685"/>
                    <a:pt x="8152" y="1778"/>
                    <a:pt x="8272" y="1815"/>
                  </a:cubicBezTo>
                  <a:cubicBezTo>
                    <a:pt x="8346" y="2037"/>
                    <a:pt x="8605" y="2157"/>
                    <a:pt x="8809" y="2222"/>
                  </a:cubicBezTo>
                  <a:cubicBezTo>
                    <a:pt x="8892" y="2305"/>
                    <a:pt x="8837" y="2268"/>
                    <a:pt x="8975" y="2314"/>
                  </a:cubicBezTo>
                  <a:cubicBezTo>
                    <a:pt x="9012" y="2324"/>
                    <a:pt x="9086" y="2351"/>
                    <a:pt x="9086" y="2351"/>
                  </a:cubicBezTo>
                  <a:cubicBezTo>
                    <a:pt x="9188" y="2509"/>
                    <a:pt x="9105" y="2361"/>
                    <a:pt x="9142" y="2759"/>
                  </a:cubicBezTo>
                  <a:cubicBezTo>
                    <a:pt x="9151" y="2842"/>
                    <a:pt x="9216" y="2999"/>
                    <a:pt x="9216" y="2999"/>
                  </a:cubicBezTo>
                  <a:cubicBezTo>
                    <a:pt x="9207" y="3184"/>
                    <a:pt x="9308" y="3425"/>
                    <a:pt x="9179" y="3555"/>
                  </a:cubicBezTo>
                  <a:cubicBezTo>
                    <a:pt x="9179" y="3555"/>
                    <a:pt x="9040" y="3647"/>
                    <a:pt x="9012" y="3666"/>
                  </a:cubicBezTo>
                  <a:cubicBezTo>
                    <a:pt x="8975" y="3694"/>
                    <a:pt x="8901" y="3740"/>
                    <a:pt x="8901" y="3740"/>
                  </a:cubicBezTo>
                  <a:cubicBezTo>
                    <a:pt x="8864" y="3860"/>
                    <a:pt x="8837" y="3971"/>
                    <a:pt x="8957" y="4054"/>
                  </a:cubicBezTo>
                  <a:cubicBezTo>
                    <a:pt x="9003" y="4193"/>
                    <a:pt x="9003" y="4323"/>
                    <a:pt x="9031" y="4462"/>
                  </a:cubicBezTo>
                  <a:cubicBezTo>
                    <a:pt x="9022" y="4591"/>
                    <a:pt x="9049" y="4832"/>
                    <a:pt x="8883" y="4887"/>
                  </a:cubicBezTo>
                  <a:cubicBezTo>
                    <a:pt x="8818" y="4980"/>
                    <a:pt x="8763" y="5073"/>
                    <a:pt x="8698" y="5165"/>
                  </a:cubicBezTo>
                  <a:cubicBezTo>
                    <a:pt x="8661" y="5211"/>
                    <a:pt x="8624" y="5332"/>
                    <a:pt x="8624" y="5332"/>
                  </a:cubicBezTo>
                  <a:cubicBezTo>
                    <a:pt x="8605" y="5637"/>
                    <a:pt x="8642" y="5878"/>
                    <a:pt x="8328" y="5980"/>
                  </a:cubicBezTo>
                  <a:cubicBezTo>
                    <a:pt x="8207" y="6165"/>
                    <a:pt x="7958" y="6119"/>
                    <a:pt x="7773" y="6128"/>
                  </a:cubicBezTo>
                  <a:cubicBezTo>
                    <a:pt x="7708" y="6146"/>
                    <a:pt x="7708" y="6137"/>
                    <a:pt x="7680" y="6202"/>
                  </a:cubicBezTo>
                  <a:cubicBezTo>
                    <a:pt x="7661" y="6239"/>
                    <a:pt x="7643" y="6313"/>
                    <a:pt x="7643" y="6313"/>
                  </a:cubicBezTo>
                  <a:cubicBezTo>
                    <a:pt x="7671" y="6415"/>
                    <a:pt x="7708" y="6479"/>
                    <a:pt x="7791" y="6535"/>
                  </a:cubicBezTo>
                  <a:cubicBezTo>
                    <a:pt x="7837" y="6674"/>
                    <a:pt x="7874" y="6803"/>
                    <a:pt x="7921" y="6942"/>
                  </a:cubicBezTo>
                  <a:cubicBezTo>
                    <a:pt x="7856" y="7211"/>
                    <a:pt x="7606" y="7248"/>
                    <a:pt x="7365" y="7275"/>
                  </a:cubicBezTo>
                  <a:cubicBezTo>
                    <a:pt x="7282" y="7303"/>
                    <a:pt x="7208" y="7312"/>
                    <a:pt x="7125" y="7331"/>
                  </a:cubicBezTo>
                  <a:cubicBezTo>
                    <a:pt x="7042" y="7387"/>
                    <a:pt x="7051" y="7470"/>
                    <a:pt x="6958" y="7498"/>
                  </a:cubicBezTo>
                  <a:cubicBezTo>
                    <a:pt x="6884" y="7553"/>
                    <a:pt x="6829" y="7609"/>
                    <a:pt x="6755" y="7664"/>
                  </a:cubicBezTo>
                  <a:cubicBezTo>
                    <a:pt x="6681" y="7822"/>
                    <a:pt x="6607" y="7979"/>
                    <a:pt x="6440" y="8034"/>
                  </a:cubicBezTo>
                  <a:cubicBezTo>
                    <a:pt x="6403" y="8099"/>
                    <a:pt x="6357" y="8127"/>
                    <a:pt x="6329" y="8201"/>
                  </a:cubicBezTo>
                  <a:cubicBezTo>
                    <a:pt x="6338" y="8368"/>
                    <a:pt x="6329" y="8414"/>
                    <a:pt x="6403" y="8534"/>
                  </a:cubicBezTo>
                  <a:cubicBezTo>
                    <a:pt x="6440" y="8692"/>
                    <a:pt x="6385" y="8886"/>
                    <a:pt x="6533" y="8979"/>
                  </a:cubicBezTo>
                  <a:cubicBezTo>
                    <a:pt x="6708" y="9247"/>
                    <a:pt x="6264" y="9349"/>
                    <a:pt x="6070" y="9367"/>
                  </a:cubicBezTo>
                  <a:cubicBezTo>
                    <a:pt x="5857" y="9441"/>
                    <a:pt x="5681" y="9543"/>
                    <a:pt x="5459" y="9571"/>
                  </a:cubicBezTo>
                  <a:cubicBezTo>
                    <a:pt x="5441" y="9580"/>
                    <a:pt x="5422" y="9589"/>
                    <a:pt x="5404" y="9608"/>
                  </a:cubicBezTo>
                  <a:cubicBezTo>
                    <a:pt x="5395" y="9626"/>
                    <a:pt x="5404" y="9654"/>
                    <a:pt x="5385" y="9663"/>
                  </a:cubicBezTo>
                  <a:cubicBezTo>
                    <a:pt x="5358" y="9682"/>
                    <a:pt x="5274" y="9700"/>
                    <a:pt x="5274" y="9700"/>
                  </a:cubicBezTo>
                  <a:cubicBezTo>
                    <a:pt x="5200" y="9673"/>
                    <a:pt x="5191" y="9645"/>
                    <a:pt x="5163" y="9571"/>
                  </a:cubicBezTo>
                  <a:cubicBezTo>
                    <a:pt x="5182" y="9441"/>
                    <a:pt x="5200" y="9349"/>
                    <a:pt x="5182" y="9219"/>
                  </a:cubicBezTo>
                  <a:cubicBezTo>
                    <a:pt x="5052" y="9265"/>
                    <a:pt x="5108" y="9265"/>
                    <a:pt x="5015" y="9238"/>
                  </a:cubicBezTo>
                  <a:cubicBezTo>
                    <a:pt x="4987" y="9154"/>
                    <a:pt x="4932" y="9099"/>
                    <a:pt x="4904" y="9016"/>
                  </a:cubicBezTo>
                  <a:cubicBezTo>
                    <a:pt x="4886" y="8849"/>
                    <a:pt x="4876" y="8738"/>
                    <a:pt x="4701" y="8682"/>
                  </a:cubicBezTo>
                  <a:cubicBezTo>
                    <a:pt x="4636" y="8581"/>
                    <a:pt x="4701" y="8664"/>
                    <a:pt x="4608" y="8608"/>
                  </a:cubicBezTo>
                  <a:cubicBezTo>
                    <a:pt x="4571" y="8590"/>
                    <a:pt x="4497" y="8534"/>
                    <a:pt x="4497" y="8534"/>
                  </a:cubicBezTo>
                  <a:cubicBezTo>
                    <a:pt x="4247" y="8553"/>
                    <a:pt x="4173" y="8479"/>
                    <a:pt x="4108" y="8682"/>
                  </a:cubicBezTo>
                  <a:cubicBezTo>
                    <a:pt x="4099" y="9034"/>
                    <a:pt x="4210" y="9228"/>
                    <a:pt x="3905" y="9330"/>
                  </a:cubicBezTo>
                  <a:cubicBezTo>
                    <a:pt x="3877" y="9423"/>
                    <a:pt x="3914" y="9497"/>
                    <a:pt x="3812" y="9534"/>
                  </a:cubicBezTo>
                  <a:cubicBezTo>
                    <a:pt x="3775" y="9525"/>
                    <a:pt x="3729" y="9515"/>
                    <a:pt x="3701" y="9478"/>
                  </a:cubicBezTo>
                  <a:cubicBezTo>
                    <a:pt x="3674" y="9441"/>
                    <a:pt x="3627" y="9367"/>
                    <a:pt x="3627" y="9367"/>
                  </a:cubicBezTo>
                  <a:cubicBezTo>
                    <a:pt x="3627" y="9349"/>
                    <a:pt x="3609" y="9099"/>
                    <a:pt x="3590" y="9034"/>
                  </a:cubicBezTo>
                  <a:cubicBezTo>
                    <a:pt x="3553" y="8932"/>
                    <a:pt x="3479" y="8858"/>
                    <a:pt x="3442" y="8756"/>
                  </a:cubicBezTo>
                  <a:cubicBezTo>
                    <a:pt x="3461" y="8599"/>
                    <a:pt x="3479" y="8534"/>
                    <a:pt x="3535" y="8405"/>
                  </a:cubicBezTo>
                  <a:cubicBezTo>
                    <a:pt x="3562" y="8349"/>
                    <a:pt x="3590" y="8238"/>
                    <a:pt x="3590" y="8238"/>
                  </a:cubicBezTo>
                  <a:cubicBezTo>
                    <a:pt x="3553" y="8136"/>
                    <a:pt x="3498" y="8044"/>
                    <a:pt x="3442" y="7960"/>
                  </a:cubicBezTo>
                  <a:cubicBezTo>
                    <a:pt x="3424" y="7923"/>
                    <a:pt x="3405" y="7849"/>
                    <a:pt x="3405" y="7849"/>
                  </a:cubicBezTo>
                  <a:cubicBezTo>
                    <a:pt x="3368" y="7470"/>
                    <a:pt x="3266" y="7044"/>
                    <a:pt x="3054" y="6720"/>
                  </a:cubicBezTo>
                  <a:cubicBezTo>
                    <a:pt x="3026" y="6554"/>
                    <a:pt x="2952" y="6396"/>
                    <a:pt x="2924" y="6230"/>
                  </a:cubicBezTo>
                  <a:cubicBezTo>
                    <a:pt x="2915" y="6017"/>
                    <a:pt x="2915" y="5869"/>
                    <a:pt x="2869" y="5674"/>
                  </a:cubicBezTo>
                  <a:cubicBezTo>
                    <a:pt x="2859" y="5628"/>
                    <a:pt x="2776" y="5609"/>
                    <a:pt x="2776" y="5609"/>
                  </a:cubicBezTo>
                  <a:cubicBezTo>
                    <a:pt x="2767" y="5591"/>
                    <a:pt x="2757" y="5572"/>
                    <a:pt x="2739" y="5554"/>
                  </a:cubicBezTo>
                  <a:cubicBezTo>
                    <a:pt x="2720" y="5545"/>
                    <a:pt x="2693" y="5545"/>
                    <a:pt x="2683" y="5535"/>
                  </a:cubicBezTo>
                  <a:cubicBezTo>
                    <a:pt x="2609" y="5461"/>
                    <a:pt x="2637" y="5332"/>
                    <a:pt x="2517" y="5295"/>
                  </a:cubicBezTo>
                  <a:cubicBezTo>
                    <a:pt x="2498" y="5239"/>
                    <a:pt x="2452" y="5184"/>
                    <a:pt x="2406" y="5147"/>
                  </a:cubicBezTo>
                  <a:cubicBezTo>
                    <a:pt x="2369" y="5119"/>
                    <a:pt x="2295" y="5073"/>
                    <a:pt x="2295" y="5073"/>
                  </a:cubicBezTo>
                  <a:cubicBezTo>
                    <a:pt x="2276" y="5008"/>
                    <a:pt x="2202" y="4906"/>
                    <a:pt x="2202" y="4906"/>
                  </a:cubicBezTo>
                  <a:cubicBezTo>
                    <a:pt x="2138" y="4573"/>
                    <a:pt x="2156" y="4240"/>
                    <a:pt x="2017" y="3925"/>
                  </a:cubicBezTo>
                  <a:cubicBezTo>
                    <a:pt x="1962" y="3805"/>
                    <a:pt x="1980" y="3740"/>
                    <a:pt x="1869" y="3666"/>
                  </a:cubicBezTo>
                  <a:cubicBezTo>
                    <a:pt x="1804" y="3564"/>
                    <a:pt x="1795" y="3490"/>
                    <a:pt x="1666" y="3444"/>
                  </a:cubicBezTo>
                  <a:cubicBezTo>
                    <a:pt x="1564" y="3286"/>
                    <a:pt x="1397" y="3231"/>
                    <a:pt x="1249" y="3138"/>
                  </a:cubicBezTo>
                  <a:cubicBezTo>
                    <a:pt x="1166" y="3018"/>
                    <a:pt x="1036" y="3018"/>
                    <a:pt x="925" y="2944"/>
                  </a:cubicBezTo>
                  <a:cubicBezTo>
                    <a:pt x="898" y="2851"/>
                    <a:pt x="824" y="2823"/>
                    <a:pt x="740" y="2796"/>
                  </a:cubicBezTo>
                  <a:cubicBezTo>
                    <a:pt x="657" y="2666"/>
                    <a:pt x="703" y="2712"/>
                    <a:pt x="611" y="2648"/>
                  </a:cubicBezTo>
                  <a:cubicBezTo>
                    <a:pt x="555" y="2555"/>
                    <a:pt x="528" y="2444"/>
                    <a:pt x="444" y="2388"/>
                  </a:cubicBezTo>
                  <a:cubicBezTo>
                    <a:pt x="417" y="2305"/>
                    <a:pt x="380" y="2231"/>
                    <a:pt x="315" y="2185"/>
                  </a:cubicBezTo>
                  <a:cubicBezTo>
                    <a:pt x="315" y="2176"/>
                    <a:pt x="259" y="1981"/>
                    <a:pt x="241" y="1963"/>
                  </a:cubicBezTo>
                  <a:cubicBezTo>
                    <a:pt x="185" y="1926"/>
                    <a:pt x="74" y="1852"/>
                    <a:pt x="74" y="1852"/>
                  </a:cubicBezTo>
                  <a:cubicBezTo>
                    <a:pt x="56" y="1787"/>
                    <a:pt x="19" y="1750"/>
                    <a:pt x="0" y="1685"/>
                  </a:cubicBezTo>
                  <a:cubicBezTo>
                    <a:pt x="19" y="1620"/>
                    <a:pt x="56" y="1500"/>
                    <a:pt x="56" y="1500"/>
                  </a:cubicBezTo>
                  <a:cubicBezTo>
                    <a:pt x="74" y="1361"/>
                    <a:pt x="65" y="1352"/>
                    <a:pt x="185" y="1315"/>
                  </a:cubicBezTo>
                  <a:cubicBezTo>
                    <a:pt x="194" y="1278"/>
                    <a:pt x="222" y="1148"/>
                    <a:pt x="259" y="1111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2A8FCE80-7B7A-5E4A-A2C0-30974EFBC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437"/>
              <a:ext cx="860" cy="891"/>
            </a:xfrm>
            <a:custGeom>
              <a:avLst/>
              <a:gdLst>
                <a:gd name="T0" fmla="*/ 20 w 860"/>
                <a:gd name="T1" fmla="*/ 112 h 891"/>
                <a:gd name="T2" fmla="*/ 82 w 860"/>
                <a:gd name="T3" fmla="*/ 121 h 891"/>
                <a:gd name="T4" fmla="*/ 183 w 860"/>
                <a:gd name="T5" fmla="*/ 107 h 891"/>
                <a:gd name="T6" fmla="*/ 219 w 860"/>
                <a:gd name="T7" fmla="*/ 140 h 891"/>
                <a:gd name="T8" fmla="*/ 243 w 860"/>
                <a:gd name="T9" fmla="*/ 157 h 891"/>
                <a:gd name="T10" fmla="*/ 290 w 860"/>
                <a:gd name="T11" fmla="*/ 162 h 891"/>
                <a:gd name="T12" fmla="*/ 313 w 860"/>
                <a:gd name="T13" fmla="*/ 131 h 891"/>
                <a:gd name="T14" fmla="*/ 342 w 860"/>
                <a:gd name="T15" fmla="*/ 101 h 891"/>
                <a:gd name="T16" fmla="*/ 369 w 860"/>
                <a:gd name="T17" fmla="*/ 99 h 891"/>
                <a:gd name="T18" fmla="*/ 395 w 860"/>
                <a:gd name="T19" fmla="*/ 116 h 891"/>
                <a:gd name="T20" fmla="*/ 413 w 860"/>
                <a:gd name="T21" fmla="*/ 85 h 891"/>
                <a:gd name="T22" fmla="*/ 383 w 860"/>
                <a:gd name="T23" fmla="*/ 53 h 891"/>
                <a:gd name="T24" fmla="*/ 371 w 860"/>
                <a:gd name="T25" fmla="*/ 39 h 891"/>
                <a:gd name="T26" fmla="*/ 386 w 860"/>
                <a:gd name="T27" fmla="*/ 0 h 891"/>
                <a:gd name="T28" fmla="*/ 449 w 860"/>
                <a:gd name="T29" fmla="*/ 55 h 891"/>
                <a:gd name="T30" fmla="*/ 499 w 860"/>
                <a:gd name="T31" fmla="*/ 111 h 891"/>
                <a:gd name="T32" fmla="*/ 531 w 860"/>
                <a:gd name="T33" fmla="*/ 89 h 891"/>
                <a:gd name="T34" fmla="*/ 550 w 860"/>
                <a:gd name="T35" fmla="*/ 75 h 891"/>
                <a:gd name="T36" fmla="*/ 573 w 860"/>
                <a:gd name="T37" fmla="*/ 84 h 891"/>
                <a:gd name="T38" fmla="*/ 647 w 860"/>
                <a:gd name="T39" fmla="*/ 159 h 891"/>
                <a:gd name="T40" fmla="*/ 733 w 860"/>
                <a:gd name="T41" fmla="*/ 169 h 891"/>
                <a:gd name="T42" fmla="*/ 814 w 860"/>
                <a:gd name="T43" fmla="*/ 204 h 891"/>
                <a:gd name="T44" fmla="*/ 839 w 860"/>
                <a:gd name="T45" fmla="*/ 216 h 891"/>
                <a:gd name="T46" fmla="*/ 851 w 860"/>
                <a:gd name="T47" fmla="*/ 276 h 891"/>
                <a:gd name="T48" fmla="*/ 832 w 860"/>
                <a:gd name="T49" fmla="*/ 337 h 891"/>
                <a:gd name="T50" fmla="*/ 827 w 860"/>
                <a:gd name="T51" fmla="*/ 373 h 891"/>
                <a:gd name="T52" fmla="*/ 820 w 860"/>
                <a:gd name="T53" fmla="*/ 449 h 891"/>
                <a:gd name="T54" fmla="*/ 796 w 860"/>
                <a:gd name="T55" fmla="*/ 490 h 891"/>
                <a:gd name="T56" fmla="*/ 718 w 860"/>
                <a:gd name="T57" fmla="*/ 563 h 891"/>
                <a:gd name="T58" fmla="*/ 706 w 860"/>
                <a:gd name="T59" fmla="*/ 580 h 891"/>
                <a:gd name="T60" fmla="*/ 732 w 860"/>
                <a:gd name="T61" fmla="*/ 638 h 891"/>
                <a:gd name="T62" fmla="*/ 658 w 860"/>
                <a:gd name="T63" fmla="*/ 674 h 891"/>
                <a:gd name="T64" fmla="*/ 624 w 860"/>
                <a:gd name="T65" fmla="*/ 704 h 891"/>
                <a:gd name="T66" fmla="*/ 584 w 860"/>
                <a:gd name="T67" fmla="*/ 754 h 891"/>
                <a:gd name="T68" fmla="*/ 603 w 860"/>
                <a:gd name="T69" fmla="*/ 825 h 891"/>
                <a:gd name="T70" fmla="*/ 504 w 860"/>
                <a:gd name="T71" fmla="*/ 879 h 891"/>
                <a:gd name="T72" fmla="*/ 497 w 860"/>
                <a:gd name="T73" fmla="*/ 888 h 891"/>
                <a:gd name="T74" fmla="*/ 477 w 860"/>
                <a:gd name="T75" fmla="*/ 879 h 891"/>
                <a:gd name="T76" fmla="*/ 463 w 860"/>
                <a:gd name="T77" fmla="*/ 849 h 891"/>
                <a:gd name="T78" fmla="*/ 434 w 860"/>
                <a:gd name="T79" fmla="*/ 798 h 891"/>
                <a:gd name="T80" fmla="*/ 415 w 860"/>
                <a:gd name="T81" fmla="*/ 784 h 891"/>
                <a:gd name="T82" fmla="*/ 361 w 860"/>
                <a:gd name="T83" fmla="*/ 857 h 891"/>
                <a:gd name="T84" fmla="*/ 342 w 860"/>
                <a:gd name="T85" fmla="*/ 871 h 891"/>
                <a:gd name="T86" fmla="*/ 331 w 860"/>
                <a:gd name="T87" fmla="*/ 830 h 891"/>
                <a:gd name="T88" fmla="*/ 326 w 860"/>
                <a:gd name="T89" fmla="*/ 772 h 891"/>
                <a:gd name="T90" fmla="*/ 318 w 860"/>
                <a:gd name="T91" fmla="*/ 731 h 891"/>
                <a:gd name="T92" fmla="*/ 282 w 860"/>
                <a:gd name="T93" fmla="*/ 618 h 891"/>
                <a:gd name="T94" fmla="*/ 265 w 860"/>
                <a:gd name="T95" fmla="*/ 521 h 891"/>
                <a:gd name="T96" fmla="*/ 253 w 860"/>
                <a:gd name="T97" fmla="*/ 510 h 891"/>
                <a:gd name="T98" fmla="*/ 232 w 860"/>
                <a:gd name="T99" fmla="*/ 487 h 891"/>
                <a:gd name="T100" fmla="*/ 212 w 860"/>
                <a:gd name="T101" fmla="*/ 466 h 891"/>
                <a:gd name="T102" fmla="*/ 186 w 860"/>
                <a:gd name="T103" fmla="*/ 361 h 891"/>
                <a:gd name="T104" fmla="*/ 154 w 860"/>
                <a:gd name="T105" fmla="*/ 317 h 891"/>
                <a:gd name="T106" fmla="*/ 85 w 860"/>
                <a:gd name="T107" fmla="*/ 271 h 891"/>
                <a:gd name="T108" fmla="*/ 56 w 860"/>
                <a:gd name="T109" fmla="*/ 243 h 891"/>
                <a:gd name="T110" fmla="*/ 29 w 860"/>
                <a:gd name="T111" fmla="*/ 201 h 891"/>
                <a:gd name="T112" fmla="*/ 7 w 860"/>
                <a:gd name="T113" fmla="*/ 170 h 891"/>
                <a:gd name="T114" fmla="*/ 5 w 860"/>
                <a:gd name="T115" fmla="*/ 138 h 891"/>
                <a:gd name="T116" fmla="*/ 24 w 860"/>
                <a:gd name="T117" fmla="*/ 102 h 89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60"/>
                <a:gd name="T178" fmla="*/ 0 h 891"/>
                <a:gd name="T179" fmla="*/ 860 w 860"/>
                <a:gd name="T180" fmla="*/ 891 h 89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60" h="891">
                  <a:moveTo>
                    <a:pt x="10" y="126"/>
                  </a:moveTo>
                  <a:cubicBezTo>
                    <a:pt x="13" y="119"/>
                    <a:pt x="14" y="117"/>
                    <a:pt x="20" y="112"/>
                  </a:cubicBezTo>
                  <a:cubicBezTo>
                    <a:pt x="23" y="95"/>
                    <a:pt x="39" y="105"/>
                    <a:pt x="56" y="106"/>
                  </a:cubicBezTo>
                  <a:cubicBezTo>
                    <a:pt x="67" y="108"/>
                    <a:pt x="71" y="118"/>
                    <a:pt x="82" y="121"/>
                  </a:cubicBezTo>
                  <a:cubicBezTo>
                    <a:pt x="139" y="118"/>
                    <a:pt x="112" y="117"/>
                    <a:pt x="143" y="111"/>
                  </a:cubicBezTo>
                  <a:cubicBezTo>
                    <a:pt x="154" y="96"/>
                    <a:pt x="146" y="104"/>
                    <a:pt x="183" y="107"/>
                  </a:cubicBezTo>
                  <a:cubicBezTo>
                    <a:pt x="187" y="108"/>
                    <a:pt x="196" y="111"/>
                    <a:pt x="196" y="111"/>
                  </a:cubicBezTo>
                  <a:cubicBezTo>
                    <a:pt x="200" y="129"/>
                    <a:pt x="200" y="136"/>
                    <a:pt x="219" y="140"/>
                  </a:cubicBezTo>
                  <a:cubicBezTo>
                    <a:pt x="223" y="141"/>
                    <a:pt x="227" y="141"/>
                    <a:pt x="231" y="145"/>
                  </a:cubicBezTo>
                  <a:cubicBezTo>
                    <a:pt x="244" y="158"/>
                    <a:pt x="231" y="152"/>
                    <a:pt x="243" y="157"/>
                  </a:cubicBezTo>
                  <a:cubicBezTo>
                    <a:pt x="249" y="166"/>
                    <a:pt x="255" y="164"/>
                    <a:pt x="268" y="165"/>
                  </a:cubicBezTo>
                  <a:cubicBezTo>
                    <a:pt x="276" y="164"/>
                    <a:pt x="286" y="168"/>
                    <a:pt x="290" y="162"/>
                  </a:cubicBezTo>
                  <a:cubicBezTo>
                    <a:pt x="295" y="156"/>
                    <a:pt x="293" y="146"/>
                    <a:pt x="297" y="140"/>
                  </a:cubicBezTo>
                  <a:cubicBezTo>
                    <a:pt x="300" y="136"/>
                    <a:pt x="309" y="134"/>
                    <a:pt x="313" y="131"/>
                  </a:cubicBezTo>
                  <a:cubicBezTo>
                    <a:pt x="317" y="125"/>
                    <a:pt x="317" y="113"/>
                    <a:pt x="321" y="109"/>
                  </a:cubicBezTo>
                  <a:cubicBezTo>
                    <a:pt x="325" y="106"/>
                    <a:pt x="337" y="102"/>
                    <a:pt x="342" y="101"/>
                  </a:cubicBezTo>
                  <a:cubicBezTo>
                    <a:pt x="345" y="100"/>
                    <a:pt x="352" y="97"/>
                    <a:pt x="352" y="97"/>
                  </a:cubicBezTo>
                  <a:cubicBezTo>
                    <a:pt x="358" y="98"/>
                    <a:pt x="363" y="98"/>
                    <a:pt x="369" y="99"/>
                  </a:cubicBezTo>
                  <a:cubicBezTo>
                    <a:pt x="373" y="100"/>
                    <a:pt x="383" y="102"/>
                    <a:pt x="383" y="102"/>
                  </a:cubicBezTo>
                  <a:cubicBezTo>
                    <a:pt x="388" y="106"/>
                    <a:pt x="395" y="116"/>
                    <a:pt x="395" y="116"/>
                  </a:cubicBezTo>
                  <a:cubicBezTo>
                    <a:pt x="410" y="111"/>
                    <a:pt x="402" y="112"/>
                    <a:pt x="422" y="111"/>
                  </a:cubicBezTo>
                  <a:cubicBezTo>
                    <a:pt x="425" y="101"/>
                    <a:pt x="417" y="95"/>
                    <a:pt x="413" y="85"/>
                  </a:cubicBezTo>
                  <a:cubicBezTo>
                    <a:pt x="412" y="71"/>
                    <a:pt x="410" y="69"/>
                    <a:pt x="396" y="65"/>
                  </a:cubicBezTo>
                  <a:cubicBezTo>
                    <a:pt x="390" y="56"/>
                    <a:pt x="395" y="61"/>
                    <a:pt x="383" y="53"/>
                  </a:cubicBezTo>
                  <a:cubicBezTo>
                    <a:pt x="381" y="52"/>
                    <a:pt x="378" y="49"/>
                    <a:pt x="378" y="49"/>
                  </a:cubicBezTo>
                  <a:cubicBezTo>
                    <a:pt x="375" y="46"/>
                    <a:pt x="373" y="43"/>
                    <a:pt x="371" y="39"/>
                  </a:cubicBezTo>
                  <a:cubicBezTo>
                    <a:pt x="369" y="36"/>
                    <a:pt x="367" y="29"/>
                    <a:pt x="367" y="29"/>
                  </a:cubicBezTo>
                  <a:cubicBezTo>
                    <a:pt x="370" y="16"/>
                    <a:pt x="373" y="4"/>
                    <a:pt x="386" y="0"/>
                  </a:cubicBezTo>
                  <a:cubicBezTo>
                    <a:pt x="397" y="3"/>
                    <a:pt x="406" y="8"/>
                    <a:pt x="417" y="10"/>
                  </a:cubicBezTo>
                  <a:cubicBezTo>
                    <a:pt x="437" y="26"/>
                    <a:pt x="432" y="44"/>
                    <a:pt x="449" y="55"/>
                  </a:cubicBezTo>
                  <a:cubicBezTo>
                    <a:pt x="455" y="64"/>
                    <a:pt x="453" y="63"/>
                    <a:pt x="465" y="75"/>
                  </a:cubicBezTo>
                  <a:cubicBezTo>
                    <a:pt x="478" y="88"/>
                    <a:pt x="479" y="106"/>
                    <a:pt x="499" y="111"/>
                  </a:cubicBezTo>
                  <a:cubicBezTo>
                    <a:pt x="509" y="109"/>
                    <a:pt x="515" y="106"/>
                    <a:pt x="525" y="102"/>
                  </a:cubicBezTo>
                  <a:cubicBezTo>
                    <a:pt x="527" y="100"/>
                    <a:pt x="528" y="93"/>
                    <a:pt x="531" y="89"/>
                  </a:cubicBezTo>
                  <a:cubicBezTo>
                    <a:pt x="534" y="84"/>
                    <a:pt x="536" y="83"/>
                    <a:pt x="540" y="78"/>
                  </a:cubicBezTo>
                  <a:cubicBezTo>
                    <a:pt x="543" y="76"/>
                    <a:pt x="550" y="75"/>
                    <a:pt x="550" y="75"/>
                  </a:cubicBezTo>
                  <a:cubicBezTo>
                    <a:pt x="555" y="76"/>
                    <a:pt x="559" y="75"/>
                    <a:pt x="562" y="77"/>
                  </a:cubicBezTo>
                  <a:cubicBezTo>
                    <a:pt x="566" y="78"/>
                    <a:pt x="573" y="84"/>
                    <a:pt x="573" y="84"/>
                  </a:cubicBezTo>
                  <a:cubicBezTo>
                    <a:pt x="586" y="104"/>
                    <a:pt x="602" y="126"/>
                    <a:pt x="622" y="140"/>
                  </a:cubicBezTo>
                  <a:cubicBezTo>
                    <a:pt x="624" y="146"/>
                    <a:pt x="642" y="156"/>
                    <a:pt x="647" y="159"/>
                  </a:cubicBezTo>
                  <a:cubicBezTo>
                    <a:pt x="655" y="171"/>
                    <a:pt x="668" y="173"/>
                    <a:pt x="682" y="175"/>
                  </a:cubicBezTo>
                  <a:cubicBezTo>
                    <a:pt x="700" y="174"/>
                    <a:pt x="716" y="174"/>
                    <a:pt x="733" y="169"/>
                  </a:cubicBezTo>
                  <a:cubicBezTo>
                    <a:pt x="737" y="155"/>
                    <a:pt x="753" y="163"/>
                    <a:pt x="764" y="167"/>
                  </a:cubicBezTo>
                  <a:cubicBezTo>
                    <a:pt x="771" y="187"/>
                    <a:pt x="795" y="198"/>
                    <a:pt x="814" y="204"/>
                  </a:cubicBezTo>
                  <a:cubicBezTo>
                    <a:pt x="821" y="212"/>
                    <a:pt x="816" y="208"/>
                    <a:pt x="829" y="213"/>
                  </a:cubicBezTo>
                  <a:cubicBezTo>
                    <a:pt x="832" y="214"/>
                    <a:pt x="839" y="216"/>
                    <a:pt x="839" y="216"/>
                  </a:cubicBezTo>
                  <a:cubicBezTo>
                    <a:pt x="849" y="231"/>
                    <a:pt x="841" y="217"/>
                    <a:pt x="844" y="254"/>
                  </a:cubicBezTo>
                  <a:cubicBezTo>
                    <a:pt x="845" y="261"/>
                    <a:pt x="851" y="276"/>
                    <a:pt x="851" y="276"/>
                  </a:cubicBezTo>
                  <a:cubicBezTo>
                    <a:pt x="850" y="293"/>
                    <a:pt x="860" y="315"/>
                    <a:pt x="848" y="327"/>
                  </a:cubicBezTo>
                  <a:cubicBezTo>
                    <a:pt x="848" y="327"/>
                    <a:pt x="835" y="335"/>
                    <a:pt x="832" y="337"/>
                  </a:cubicBezTo>
                  <a:cubicBezTo>
                    <a:pt x="829" y="340"/>
                    <a:pt x="822" y="344"/>
                    <a:pt x="822" y="344"/>
                  </a:cubicBezTo>
                  <a:cubicBezTo>
                    <a:pt x="819" y="355"/>
                    <a:pt x="816" y="365"/>
                    <a:pt x="827" y="373"/>
                  </a:cubicBezTo>
                  <a:cubicBezTo>
                    <a:pt x="831" y="385"/>
                    <a:pt x="831" y="397"/>
                    <a:pt x="834" y="410"/>
                  </a:cubicBezTo>
                  <a:cubicBezTo>
                    <a:pt x="833" y="422"/>
                    <a:pt x="836" y="444"/>
                    <a:pt x="820" y="449"/>
                  </a:cubicBezTo>
                  <a:cubicBezTo>
                    <a:pt x="814" y="458"/>
                    <a:pt x="809" y="466"/>
                    <a:pt x="803" y="475"/>
                  </a:cubicBezTo>
                  <a:cubicBezTo>
                    <a:pt x="800" y="479"/>
                    <a:pt x="796" y="490"/>
                    <a:pt x="796" y="490"/>
                  </a:cubicBezTo>
                  <a:cubicBezTo>
                    <a:pt x="795" y="518"/>
                    <a:pt x="798" y="540"/>
                    <a:pt x="769" y="550"/>
                  </a:cubicBezTo>
                  <a:cubicBezTo>
                    <a:pt x="758" y="567"/>
                    <a:pt x="735" y="562"/>
                    <a:pt x="718" y="563"/>
                  </a:cubicBezTo>
                  <a:cubicBezTo>
                    <a:pt x="712" y="565"/>
                    <a:pt x="712" y="564"/>
                    <a:pt x="709" y="570"/>
                  </a:cubicBezTo>
                  <a:cubicBezTo>
                    <a:pt x="708" y="573"/>
                    <a:pt x="706" y="580"/>
                    <a:pt x="706" y="580"/>
                  </a:cubicBezTo>
                  <a:cubicBezTo>
                    <a:pt x="708" y="589"/>
                    <a:pt x="712" y="595"/>
                    <a:pt x="720" y="601"/>
                  </a:cubicBezTo>
                  <a:cubicBezTo>
                    <a:pt x="724" y="613"/>
                    <a:pt x="727" y="625"/>
                    <a:pt x="732" y="638"/>
                  </a:cubicBezTo>
                  <a:cubicBezTo>
                    <a:pt x="726" y="663"/>
                    <a:pt x="702" y="666"/>
                    <a:pt x="680" y="669"/>
                  </a:cubicBezTo>
                  <a:cubicBezTo>
                    <a:pt x="673" y="671"/>
                    <a:pt x="666" y="672"/>
                    <a:pt x="658" y="674"/>
                  </a:cubicBezTo>
                  <a:cubicBezTo>
                    <a:pt x="650" y="679"/>
                    <a:pt x="651" y="686"/>
                    <a:pt x="643" y="689"/>
                  </a:cubicBezTo>
                  <a:cubicBezTo>
                    <a:pt x="636" y="694"/>
                    <a:pt x="631" y="699"/>
                    <a:pt x="624" y="704"/>
                  </a:cubicBezTo>
                  <a:cubicBezTo>
                    <a:pt x="617" y="719"/>
                    <a:pt x="610" y="733"/>
                    <a:pt x="595" y="738"/>
                  </a:cubicBezTo>
                  <a:cubicBezTo>
                    <a:pt x="591" y="744"/>
                    <a:pt x="587" y="747"/>
                    <a:pt x="584" y="754"/>
                  </a:cubicBezTo>
                  <a:cubicBezTo>
                    <a:pt x="585" y="769"/>
                    <a:pt x="584" y="773"/>
                    <a:pt x="591" y="784"/>
                  </a:cubicBezTo>
                  <a:cubicBezTo>
                    <a:pt x="595" y="799"/>
                    <a:pt x="590" y="817"/>
                    <a:pt x="603" y="825"/>
                  </a:cubicBezTo>
                  <a:cubicBezTo>
                    <a:pt x="619" y="850"/>
                    <a:pt x="578" y="859"/>
                    <a:pt x="561" y="861"/>
                  </a:cubicBezTo>
                  <a:cubicBezTo>
                    <a:pt x="541" y="868"/>
                    <a:pt x="525" y="877"/>
                    <a:pt x="504" y="879"/>
                  </a:cubicBezTo>
                  <a:cubicBezTo>
                    <a:pt x="502" y="880"/>
                    <a:pt x="501" y="881"/>
                    <a:pt x="499" y="883"/>
                  </a:cubicBezTo>
                  <a:cubicBezTo>
                    <a:pt x="498" y="885"/>
                    <a:pt x="499" y="887"/>
                    <a:pt x="497" y="888"/>
                  </a:cubicBezTo>
                  <a:cubicBezTo>
                    <a:pt x="495" y="890"/>
                    <a:pt x="487" y="891"/>
                    <a:pt x="487" y="891"/>
                  </a:cubicBezTo>
                  <a:cubicBezTo>
                    <a:pt x="480" y="889"/>
                    <a:pt x="479" y="886"/>
                    <a:pt x="477" y="879"/>
                  </a:cubicBezTo>
                  <a:cubicBezTo>
                    <a:pt x="479" y="868"/>
                    <a:pt x="480" y="859"/>
                    <a:pt x="479" y="847"/>
                  </a:cubicBezTo>
                  <a:cubicBezTo>
                    <a:pt x="466" y="851"/>
                    <a:pt x="472" y="851"/>
                    <a:pt x="463" y="849"/>
                  </a:cubicBezTo>
                  <a:cubicBezTo>
                    <a:pt x="460" y="841"/>
                    <a:pt x="455" y="836"/>
                    <a:pt x="453" y="828"/>
                  </a:cubicBezTo>
                  <a:cubicBezTo>
                    <a:pt x="451" y="813"/>
                    <a:pt x="450" y="803"/>
                    <a:pt x="434" y="798"/>
                  </a:cubicBezTo>
                  <a:cubicBezTo>
                    <a:pt x="428" y="789"/>
                    <a:pt x="434" y="796"/>
                    <a:pt x="425" y="791"/>
                  </a:cubicBezTo>
                  <a:cubicBezTo>
                    <a:pt x="422" y="789"/>
                    <a:pt x="415" y="784"/>
                    <a:pt x="415" y="784"/>
                  </a:cubicBezTo>
                  <a:cubicBezTo>
                    <a:pt x="392" y="786"/>
                    <a:pt x="385" y="779"/>
                    <a:pt x="379" y="798"/>
                  </a:cubicBezTo>
                  <a:cubicBezTo>
                    <a:pt x="378" y="830"/>
                    <a:pt x="389" y="848"/>
                    <a:pt x="361" y="857"/>
                  </a:cubicBezTo>
                  <a:cubicBezTo>
                    <a:pt x="358" y="866"/>
                    <a:pt x="361" y="873"/>
                    <a:pt x="352" y="876"/>
                  </a:cubicBezTo>
                  <a:cubicBezTo>
                    <a:pt x="349" y="875"/>
                    <a:pt x="344" y="874"/>
                    <a:pt x="342" y="871"/>
                  </a:cubicBezTo>
                  <a:cubicBezTo>
                    <a:pt x="339" y="868"/>
                    <a:pt x="335" y="861"/>
                    <a:pt x="335" y="861"/>
                  </a:cubicBezTo>
                  <a:cubicBezTo>
                    <a:pt x="335" y="859"/>
                    <a:pt x="333" y="836"/>
                    <a:pt x="331" y="830"/>
                  </a:cubicBezTo>
                  <a:cubicBezTo>
                    <a:pt x="328" y="821"/>
                    <a:pt x="321" y="814"/>
                    <a:pt x="318" y="805"/>
                  </a:cubicBezTo>
                  <a:cubicBezTo>
                    <a:pt x="320" y="790"/>
                    <a:pt x="321" y="784"/>
                    <a:pt x="326" y="772"/>
                  </a:cubicBezTo>
                  <a:cubicBezTo>
                    <a:pt x="329" y="767"/>
                    <a:pt x="331" y="757"/>
                    <a:pt x="331" y="757"/>
                  </a:cubicBezTo>
                  <a:cubicBezTo>
                    <a:pt x="328" y="748"/>
                    <a:pt x="323" y="739"/>
                    <a:pt x="318" y="731"/>
                  </a:cubicBezTo>
                  <a:cubicBezTo>
                    <a:pt x="316" y="728"/>
                    <a:pt x="314" y="721"/>
                    <a:pt x="314" y="721"/>
                  </a:cubicBezTo>
                  <a:cubicBezTo>
                    <a:pt x="311" y="686"/>
                    <a:pt x="302" y="647"/>
                    <a:pt x="282" y="618"/>
                  </a:cubicBezTo>
                  <a:cubicBezTo>
                    <a:pt x="279" y="602"/>
                    <a:pt x="272" y="588"/>
                    <a:pt x="270" y="573"/>
                  </a:cubicBezTo>
                  <a:cubicBezTo>
                    <a:pt x="269" y="553"/>
                    <a:pt x="269" y="539"/>
                    <a:pt x="265" y="521"/>
                  </a:cubicBezTo>
                  <a:cubicBezTo>
                    <a:pt x="264" y="517"/>
                    <a:pt x="256" y="515"/>
                    <a:pt x="256" y="515"/>
                  </a:cubicBezTo>
                  <a:cubicBezTo>
                    <a:pt x="255" y="514"/>
                    <a:pt x="254" y="512"/>
                    <a:pt x="253" y="510"/>
                  </a:cubicBezTo>
                  <a:cubicBezTo>
                    <a:pt x="251" y="510"/>
                    <a:pt x="249" y="510"/>
                    <a:pt x="248" y="509"/>
                  </a:cubicBezTo>
                  <a:cubicBezTo>
                    <a:pt x="241" y="502"/>
                    <a:pt x="243" y="490"/>
                    <a:pt x="232" y="487"/>
                  </a:cubicBezTo>
                  <a:cubicBezTo>
                    <a:pt x="231" y="481"/>
                    <a:pt x="226" y="476"/>
                    <a:pt x="222" y="473"/>
                  </a:cubicBezTo>
                  <a:cubicBezTo>
                    <a:pt x="219" y="470"/>
                    <a:pt x="212" y="466"/>
                    <a:pt x="212" y="466"/>
                  </a:cubicBezTo>
                  <a:cubicBezTo>
                    <a:pt x="210" y="460"/>
                    <a:pt x="203" y="451"/>
                    <a:pt x="203" y="451"/>
                  </a:cubicBezTo>
                  <a:cubicBezTo>
                    <a:pt x="197" y="420"/>
                    <a:pt x="199" y="390"/>
                    <a:pt x="186" y="361"/>
                  </a:cubicBezTo>
                  <a:cubicBezTo>
                    <a:pt x="181" y="350"/>
                    <a:pt x="183" y="344"/>
                    <a:pt x="172" y="337"/>
                  </a:cubicBezTo>
                  <a:cubicBezTo>
                    <a:pt x="166" y="328"/>
                    <a:pt x="166" y="321"/>
                    <a:pt x="154" y="317"/>
                  </a:cubicBezTo>
                  <a:cubicBezTo>
                    <a:pt x="144" y="302"/>
                    <a:pt x="129" y="297"/>
                    <a:pt x="115" y="288"/>
                  </a:cubicBezTo>
                  <a:cubicBezTo>
                    <a:pt x="108" y="277"/>
                    <a:pt x="95" y="277"/>
                    <a:pt x="85" y="271"/>
                  </a:cubicBezTo>
                  <a:cubicBezTo>
                    <a:pt x="83" y="262"/>
                    <a:pt x="76" y="259"/>
                    <a:pt x="68" y="257"/>
                  </a:cubicBezTo>
                  <a:cubicBezTo>
                    <a:pt x="60" y="245"/>
                    <a:pt x="65" y="249"/>
                    <a:pt x="56" y="243"/>
                  </a:cubicBezTo>
                  <a:cubicBezTo>
                    <a:pt x="51" y="235"/>
                    <a:pt x="49" y="225"/>
                    <a:pt x="41" y="220"/>
                  </a:cubicBezTo>
                  <a:cubicBezTo>
                    <a:pt x="38" y="212"/>
                    <a:pt x="35" y="205"/>
                    <a:pt x="29" y="201"/>
                  </a:cubicBezTo>
                  <a:cubicBezTo>
                    <a:pt x="29" y="200"/>
                    <a:pt x="24" y="182"/>
                    <a:pt x="22" y="180"/>
                  </a:cubicBezTo>
                  <a:cubicBezTo>
                    <a:pt x="17" y="177"/>
                    <a:pt x="7" y="170"/>
                    <a:pt x="7" y="170"/>
                  </a:cubicBezTo>
                  <a:cubicBezTo>
                    <a:pt x="5" y="164"/>
                    <a:pt x="2" y="161"/>
                    <a:pt x="0" y="155"/>
                  </a:cubicBezTo>
                  <a:cubicBezTo>
                    <a:pt x="2" y="149"/>
                    <a:pt x="5" y="138"/>
                    <a:pt x="5" y="138"/>
                  </a:cubicBezTo>
                  <a:cubicBezTo>
                    <a:pt x="7" y="125"/>
                    <a:pt x="6" y="124"/>
                    <a:pt x="17" y="121"/>
                  </a:cubicBezTo>
                  <a:cubicBezTo>
                    <a:pt x="18" y="118"/>
                    <a:pt x="20" y="106"/>
                    <a:pt x="24" y="102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Calibri" pitchFamily="28" charset="0"/>
              </a:endParaRPr>
            </a:p>
          </p:txBody>
        </p:sp>
      </p:grpSp>
      <p:grpSp>
        <p:nvGrpSpPr>
          <p:cNvPr id="27" name="Group 48">
            <a:extLst>
              <a:ext uri="{FF2B5EF4-FFF2-40B4-BE49-F238E27FC236}">
                <a16:creationId xmlns:a16="http://schemas.microsoft.com/office/drawing/2014/main" id="{7DD98A2C-C8E3-5845-A3BB-964FEC7EC48B}"/>
              </a:ext>
            </a:extLst>
          </p:cNvPr>
          <p:cNvGrpSpPr>
            <a:grpSpLocks/>
          </p:cNvGrpSpPr>
          <p:nvPr/>
        </p:nvGrpSpPr>
        <p:grpSpPr bwMode="auto">
          <a:xfrm>
            <a:off x="6365821" y="3462377"/>
            <a:ext cx="414992" cy="450204"/>
            <a:chOff x="3303" y="2152"/>
            <a:chExt cx="402" cy="450"/>
          </a:xfrm>
          <a:solidFill>
            <a:srgbClr val="FFC000"/>
          </a:solidFill>
        </p:grpSpPr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5F347DF8-686D-FD45-BF2E-942E7C4E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" y="2152"/>
              <a:ext cx="402" cy="450"/>
            </a:xfrm>
            <a:custGeom>
              <a:avLst/>
              <a:gdLst/>
              <a:ahLst/>
              <a:cxnLst>
                <a:cxn ang="0">
                  <a:pos x="83" y="3883"/>
                </a:cxn>
                <a:cxn ang="0">
                  <a:pos x="435" y="3513"/>
                </a:cxn>
                <a:cxn ang="0">
                  <a:pos x="398" y="3125"/>
                </a:cxn>
                <a:cxn ang="0">
                  <a:pos x="583" y="2885"/>
                </a:cxn>
                <a:cxn ang="0">
                  <a:pos x="712" y="2626"/>
                </a:cxn>
                <a:cxn ang="0">
                  <a:pos x="953" y="2700"/>
                </a:cxn>
                <a:cxn ang="0">
                  <a:pos x="1323" y="2459"/>
                </a:cxn>
                <a:cxn ang="0">
                  <a:pos x="1045" y="1720"/>
                </a:cxn>
                <a:cxn ang="0">
                  <a:pos x="823" y="1054"/>
                </a:cxn>
                <a:cxn ang="0">
                  <a:pos x="823" y="444"/>
                </a:cxn>
                <a:cxn ang="0">
                  <a:pos x="1064" y="241"/>
                </a:cxn>
                <a:cxn ang="0">
                  <a:pos x="1397" y="111"/>
                </a:cxn>
                <a:cxn ang="0">
                  <a:pos x="1693" y="314"/>
                </a:cxn>
                <a:cxn ang="0">
                  <a:pos x="2137" y="814"/>
                </a:cxn>
                <a:cxn ang="0">
                  <a:pos x="2008" y="1165"/>
                </a:cxn>
                <a:cxn ang="0">
                  <a:pos x="2322" y="1479"/>
                </a:cxn>
                <a:cxn ang="0">
                  <a:pos x="3266" y="1331"/>
                </a:cxn>
                <a:cxn ang="0">
                  <a:pos x="3155" y="1664"/>
                </a:cxn>
                <a:cxn ang="0">
                  <a:pos x="3285" y="2330"/>
                </a:cxn>
                <a:cxn ang="0">
                  <a:pos x="3636" y="2755"/>
                </a:cxn>
                <a:cxn ang="0">
                  <a:pos x="3766" y="3347"/>
                </a:cxn>
                <a:cxn ang="0">
                  <a:pos x="4007" y="3717"/>
                </a:cxn>
                <a:cxn ang="0">
                  <a:pos x="4303" y="3976"/>
                </a:cxn>
                <a:cxn ang="0">
                  <a:pos x="4229" y="4308"/>
                </a:cxn>
                <a:cxn ang="0">
                  <a:pos x="3914" y="4234"/>
                </a:cxn>
                <a:cxn ang="0">
                  <a:pos x="3451" y="4197"/>
                </a:cxn>
                <a:cxn ang="0">
                  <a:pos x="3229" y="4382"/>
                </a:cxn>
                <a:cxn ang="0">
                  <a:pos x="3155" y="4530"/>
                </a:cxn>
                <a:cxn ang="0">
                  <a:pos x="2785" y="4900"/>
                </a:cxn>
                <a:cxn ang="0">
                  <a:pos x="2285" y="4715"/>
                </a:cxn>
                <a:cxn ang="0">
                  <a:pos x="1860" y="4327"/>
                </a:cxn>
                <a:cxn ang="0">
                  <a:pos x="1193" y="4327"/>
                </a:cxn>
                <a:cxn ang="0">
                  <a:pos x="527" y="4382"/>
                </a:cxn>
              </a:cxnLst>
              <a:rect l="0" t="0" r="r" b="b"/>
              <a:pathLst>
                <a:path w="4358" h="4900">
                  <a:moveTo>
                    <a:pt x="83" y="4216"/>
                  </a:moveTo>
                  <a:cubicBezTo>
                    <a:pt x="55" y="4124"/>
                    <a:pt x="0" y="3966"/>
                    <a:pt x="83" y="3883"/>
                  </a:cubicBezTo>
                  <a:cubicBezTo>
                    <a:pt x="129" y="3837"/>
                    <a:pt x="250" y="3791"/>
                    <a:pt x="250" y="3791"/>
                  </a:cubicBezTo>
                  <a:cubicBezTo>
                    <a:pt x="296" y="3717"/>
                    <a:pt x="407" y="3597"/>
                    <a:pt x="435" y="3513"/>
                  </a:cubicBezTo>
                  <a:cubicBezTo>
                    <a:pt x="444" y="3476"/>
                    <a:pt x="472" y="3402"/>
                    <a:pt x="472" y="3402"/>
                  </a:cubicBezTo>
                  <a:cubicBezTo>
                    <a:pt x="453" y="3273"/>
                    <a:pt x="462" y="3227"/>
                    <a:pt x="398" y="3125"/>
                  </a:cubicBezTo>
                  <a:cubicBezTo>
                    <a:pt x="416" y="3070"/>
                    <a:pt x="527" y="2996"/>
                    <a:pt x="527" y="2996"/>
                  </a:cubicBezTo>
                  <a:cubicBezTo>
                    <a:pt x="536" y="2959"/>
                    <a:pt x="574" y="2922"/>
                    <a:pt x="583" y="2885"/>
                  </a:cubicBezTo>
                  <a:cubicBezTo>
                    <a:pt x="601" y="2820"/>
                    <a:pt x="574" y="2755"/>
                    <a:pt x="601" y="2700"/>
                  </a:cubicBezTo>
                  <a:cubicBezTo>
                    <a:pt x="620" y="2663"/>
                    <a:pt x="712" y="2626"/>
                    <a:pt x="712" y="2626"/>
                  </a:cubicBezTo>
                  <a:cubicBezTo>
                    <a:pt x="823" y="2654"/>
                    <a:pt x="759" y="2635"/>
                    <a:pt x="897" y="2681"/>
                  </a:cubicBezTo>
                  <a:cubicBezTo>
                    <a:pt x="916" y="2691"/>
                    <a:pt x="953" y="2700"/>
                    <a:pt x="953" y="2700"/>
                  </a:cubicBezTo>
                  <a:cubicBezTo>
                    <a:pt x="999" y="2691"/>
                    <a:pt x="1073" y="2700"/>
                    <a:pt x="1101" y="2663"/>
                  </a:cubicBezTo>
                  <a:cubicBezTo>
                    <a:pt x="1212" y="2506"/>
                    <a:pt x="1073" y="2506"/>
                    <a:pt x="1323" y="2459"/>
                  </a:cubicBezTo>
                  <a:cubicBezTo>
                    <a:pt x="1295" y="2385"/>
                    <a:pt x="1286" y="2358"/>
                    <a:pt x="1212" y="2330"/>
                  </a:cubicBezTo>
                  <a:cubicBezTo>
                    <a:pt x="1036" y="2154"/>
                    <a:pt x="1295" y="1803"/>
                    <a:pt x="1045" y="1720"/>
                  </a:cubicBezTo>
                  <a:cubicBezTo>
                    <a:pt x="999" y="1655"/>
                    <a:pt x="999" y="1618"/>
                    <a:pt x="934" y="1572"/>
                  </a:cubicBezTo>
                  <a:cubicBezTo>
                    <a:pt x="879" y="1396"/>
                    <a:pt x="925" y="1211"/>
                    <a:pt x="823" y="1054"/>
                  </a:cubicBezTo>
                  <a:cubicBezTo>
                    <a:pt x="805" y="971"/>
                    <a:pt x="768" y="814"/>
                    <a:pt x="768" y="814"/>
                  </a:cubicBezTo>
                  <a:cubicBezTo>
                    <a:pt x="786" y="694"/>
                    <a:pt x="768" y="555"/>
                    <a:pt x="823" y="444"/>
                  </a:cubicBezTo>
                  <a:cubicBezTo>
                    <a:pt x="851" y="388"/>
                    <a:pt x="971" y="314"/>
                    <a:pt x="971" y="314"/>
                  </a:cubicBezTo>
                  <a:cubicBezTo>
                    <a:pt x="1073" y="157"/>
                    <a:pt x="934" y="342"/>
                    <a:pt x="1064" y="241"/>
                  </a:cubicBezTo>
                  <a:cubicBezTo>
                    <a:pt x="1092" y="213"/>
                    <a:pt x="1082" y="139"/>
                    <a:pt x="1119" y="130"/>
                  </a:cubicBezTo>
                  <a:cubicBezTo>
                    <a:pt x="1212" y="111"/>
                    <a:pt x="1305" y="120"/>
                    <a:pt x="1397" y="111"/>
                  </a:cubicBezTo>
                  <a:cubicBezTo>
                    <a:pt x="1425" y="37"/>
                    <a:pt x="1462" y="46"/>
                    <a:pt x="1527" y="0"/>
                  </a:cubicBezTo>
                  <a:cubicBezTo>
                    <a:pt x="1601" y="46"/>
                    <a:pt x="1665" y="222"/>
                    <a:pt x="1693" y="314"/>
                  </a:cubicBezTo>
                  <a:cubicBezTo>
                    <a:pt x="1702" y="425"/>
                    <a:pt x="1693" y="536"/>
                    <a:pt x="1712" y="647"/>
                  </a:cubicBezTo>
                  <a:cubicBezTo>
                    <a:pt x="1730" y="749"/>
                    <a:pt x="2054" y="795"/>
                    <a:pt x="2137" y="814"/>
                  </a:cubicBezTo>
                  <a:cubicBezTo>
                    <a:pt x="2174" y="925"/>
                    <a:pt x="2110" y="1017"/>
                    <a:pt x="2045" y="1110"/>
                  </a:cubicBezTo>
                  <a:cubicBezTo>
                    <a:pt x="2036" y="1128"/>
                    <a:pt x="2008" y="1165"/>
                    <a:pt x="2008" y="1165"/>
                  </a:cubicBezTo>
                  <a:cubicBezTo>
                    <a:pt x="2017" y="1202"/>
                    <a:pt x="2137" y="1489"/>
                    <a:pt x="2156" y="1516"/>
                  </a:cubicBezTo>
                  <a:cubicBezTo>
                    <a:pt x="2211" y="1507"/>
                    <a:pt x="2285" y="1516"/>
                    <a:pt x="2322" y="1479"/>
                  </a:cubicBezTo>
                  <a:cubicBezTo>
                    <a:pt x="2387" y="1415"/>
                    <a:pt x="2313" y="1350"/>
                    <a:pt x="2415" y="1313"/>
                  </a:cubicBezTo>
                  <a:cubicBezTo>
                    <a:pt x="2702" y="1322"/>
                    <a:pt x="2979" y="1304"/>
                    <a:pt x="3266" y="1331"/>
                  </a:cubicBezTo>
                  <a:cubicBezTo>
                    <a:pt x="3285" y="1331"/>
                    <a:pt x="3285" y="1368"/>
                    <a:pt x="3285" y="1387"/>
                  </a:cubicBezTo>
                  <a:cubicBezTo>
                    <a:pt x="3285" y="1535"/>
                    <a:pt x="3211" y="1544"/>
                    <a:pt x="3155" y="1664"/>
                  </a:cubicBezTo>
                  <a:cubicBezTo>
                    <a:pt x="3137" y="1701"/>
                    <a:pt x="3118" y="1775"/>
                    <a:pt x="3118" y="1775"/>
                  </a:cubicBezTo>
                  <a:cubicBezTo>
                    <a:pt x="3137" y="1932"/>
                    <a:pt x="3137" y="2228"/>
                    <a:pt x="3285" y="2330"/>
                  </a:cubicBezTo>
                  <a:cubicBezTo>
                    <a:pt x="3322" y="2432"/>
                    <a:pt x="3442" y="2506"/>
                    <a:pt x="3525" y="2589"/>
                  </a:cubicBezTo>
                  <a:cubicBezTo>
                    <a:pt x="3572" y="2635"/>
                    <a:pt x="3599" y="2700"/>
                    <a:pt x="3636" y="2755"/>
                  </a:cubicBezTo>
                  <a:cubicBezTo>
                    <a:pt x="3655" y="2792"/>
                    <a:pt x="3673" y="2866"/>
                    <a:pt x="3673" y="2866"/>
                  </a:cubicBezTo>
                  <a:cubicBezTo>
                    <a:pt x="3692" y="3125"/>
                    <a:pt x="3701" y="3153"/>
                    <a:pt x="3766" y="3347"/>
                  </a:cubicBezTo>
                  <a:cubicBezTo>
                    <a:pt x="3784" y="3467"/>
                    <a:pt x="3766" y="3523"/>
                    <a:pt x="3858" y="3587"/>
                  </a:cubicBezTo>
                  <a:cubicBezTo>
                    <a:pt x="3923" y="3680"/>
                    <a:pt x="3877" y="3634"/>
                    <a:pt x="4007" y="3717"/>
                  </a:cubicBezTo>
                  <a:cubicBezTo>
                    <a:pt x="4044" y="3735"/>
                    <a:pt x="4118" y="3754"/>
                    <a:pt x="4118" y="3754"/>
                  </a:cubicBezTo>
                  <a:cubicBezTo>
                    <a:pt x="4192" y="3828"/>
                    <a:pt x="4229" y="3902"/>
                    <a:pt x="4303" y="3976"/>
                  </a:cubicBezTo>
                  <a:cubicBezTo>
                    <a:pt x="4321" y="4040"/>
                    <a:pt x="4358" y="4161"/>
                    <a:pt x="4358" y="4161"/>
                  </a:cubicBezTo>
                  <a:cubicBezTo>
                    <a:pt x="4340" y="4271"/>
                    <a:pt x="4349" y="4345"/>
                    <a:pt x="4229" y="4308"/>
                  </a:cubicBezTo>
                  <a:cubicBezTo>
                    <a:pt x="4164" y="4327"/>
                    <a:pt x="4044" y="4364"/>
                    <a:pt x="4044" y="4364"/>
                  </a:cubicBezTo>
                  <a:cubicBezTo>
                    <a:pt x="3979" y="4318"/>
                    <a:pt x="3979" y="4281"/>
                    <a:pt x="3914" y="4234"/>
                  </a:cubicBezTo>
                  <a:cubicBezTo>
                    <a:pt x="3868" y="4161"/>
                    <a:pt x="3821" y="4170"/>
                    <a:pt x="3747" y="4142"/>
                  </a:cubicBezTo>
                  <a:cubicBezTo>
                    <a:pt x="3646" y="4161"/>
                    <a:pt x="3451" y="4197"/>
                    <a:pt x="3451" y="4197"/>
                  </a:cubicBezTo>
                  <a:cubicBezTo>
                    <a:pt x="3387" y="4244"/>
                    <a:pt x="3322" y="4299"/>
                    <a:pt x="3248" y="4327"/>
                  </a:cubicBezTo>
                  <a:cubicBezTo>
                    <a:pt x="3238" y="4345"/>
                    <a:pt x="3238" y="4364"/>
                    <a:pt x="3229" y="4382"/>
                  </a:cubicBezTo>
                  <a:cubicBezTo>
                    <a:pt x="3211" y="4401"/>
                    <a:pt x="3183" y="4401"/>
                    <a:pt x="3174" y="4419"/>
                  </a:cubicBezTo>
                  <a:cubicBezTo>
                    <a:pt x="3155" y="4456"/>
                    <a:pt x="3174" y="4503"/>
                    <a:pt x="3155" y="4530"/>
                  </a:cubicBezTo>
                  <a:cubicBezTo>
                    <a:pt x="3118" y="4586"/>
                    <a:pt x="2989" y="4641"/>
                    <a:pt x="2989" y="4641"/>
                  </a:cubicBezTo>
                  <a:cubicBezTo>
                    <a:pt x="2924" y="4845"/>
                    <a:pt x="2970" y="4835"/>
                    <a:pt x="2785" y="4900"/>
                  </a:cubicBezTo>
                  <a:cubicBezTo>
                    <a:pt x="2674" y="4863"/>
                    <a:pt x="2554" y="4854"/>
                    <a:pt x="2433" y="4845"/>
                  </a:cubicBezTo>
                  <a:cubicBezTo>
                    <a:pt x="2378" y="4808"/>
                    <a:pt x="2350" y="4743"/>
                    <a:pt x="2285" y="4715"/>
                  </a:cubicBezTo>
                  <a:cubicBezTo>
                    <a:pt x="2193" y="4669"/>
                    <a:pt x="2091" y="4641"/>
                    <a:pt x="2008" y="4586"/>
                  </a:cubicBezTo>
                  <a:cubicBezTo>
                    <a:pt x="1971" y="4475"/>
                    <a:pt x="1962" y="4392"/>
                    <a:pt x="1860" y="4327"/>
                  </a:cubicBezTo>
                  <a:cubicBezTo>
                    <a:pt x="1832" y="4281"/>
                    <a:pt x="1712" y="4234"/>
                    <a:pt x="1712" y="4234"/>
                  </a:cubicBezTo>
                  <a:cubicBezTo>
                    <a:pt x="1416" y="4253"/>
                    <a:pt x="1406" y="4253"/>
                    <a:pt x="1193" y="4327"/>
                  </a:cubicBezTo>
                  <a:cubicBezTo>
                    <a:pt x="1101" y="4466"/>
                    <a:pt x="999" y="4392"/>
                    <a:pt x="823" y="4382"/>
                  </a:cubicBezTo>
                  <a:cubicBezTo>
                    <a:pt x="703" y="4401"/>
                    <a:pt x="648" y="4419"/>
                    <a:pt x="527" y="4382"/>
                  </a:cubicBezTo>
                  <a:cubicBezTo>
                    <a:pt x="379" y="4345"/>
                    <a:pt x="250" y="4216"/>
                    <a:pt x="83" y="4216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056F4327-7492-7543-93F0-4A0A16835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" y="2152"/>
              <a:ext cx="402" cy="450"/>
            </a:xfrm>
            <a:custGeom>
              <a:avLst/>
              <a:gdLst>
                <a:gd name="T0" fmla="*/ 8 w 402"/>
                <a:gd name="T1" fmla="*/ 356 h 450"/>
                <a:gd name="T2" fmla="*/ 40 w 402"/>
                <a:gd name="T3" fmla="*/ 322 h 450"/>
                <a:gd name="T4" fmla="*/ 37 w 402"/>
                <a:gd name="T5" fmla="*/ 287 h 450"/>
                <a:gd name="T6" fmla="*/ 54 w 402"/>
                <a:gd name="T7" fmla="*/ 265 h 450"/>
                <a:gd name="T8" fmla="*/ 66 w 402"/>
                <a:gd name="T9" fmla="*/ 241 h 450"/>
                <a:gd name="T10" fmla="*/ 88 w 402"/>
                <a:gd name="T11" fmla="*/ 248 h 450"/>
                <a:gd name="T12" fmla="*/ 122 w 402"/>
                <a:gd name="T13" fmla="*/ 225 h 450"/>
                <a:gd name="T14" fmla="*/ 96 w 402"/>
                <a:gd name="T15" fmla="*/ 158 h 450"/>
                <a:gd name="T16" fmla="*/ 76 w 402"/>
                <a:gd name="T17" fmla="*/ 96 h 450"/>
                <a:gd name="T18" fmla="*/ 76 w 402"/>
                <a:gd name="T19" fmla="*/ 40 h 450"/>
                <a:gd name="T20" fmla="*/ 98 w 402"/>
                <a:gd name="T21" fmla="*/ 22 h 450"/>
                <a:gd name="T22" fmla="*/ 129 w 402"/>
                <a:gd name="T23" fmla="*/ 10 h 450"/>
                <a:gd name="T24" fmla="*/ 156 w 402"/>
                <a:gd name="T25" fmla="*/ 28 h 450"/>
                <a:gd name="T26" fmla="*/ 197 w 402"/>
                <a:gd name="T27" fmla="*/ 74 h 450"/>
                <a:gd name="T28" fmla="*/ 185 w 402"/>
                <a:gd name="T29" fmla="*/ 107 h 450"/>
                <a:gd name="T30" fmla="*/ 214 w 402"/>
                <a:gd name="T31" fmla="*/ 135 h 450"/>
                <a:gd name="T32" fmla="*/ 302 w 402"/>
                <a:gd name="T33" fmla="*/ 122 h 450"/>
                <a:gd name="T34" fmla="*/ 291 w 402"/>
                <a:gd name="T35" fmla="*/ 152 h 450"/>
                <a:gd name="T36" fmla="*/ 303 w 402"/>
                <a:gd name="T37" fmla="*/ 214 h 450"/>
                <a:gd name="T38" fmla="*/ 336 w 402"/>
                <a:gd name="T39" fmla="*/ 253 h 450"/>
                <a:gd name="T40" fmla="*/ 348 w 402"/>
                <a:gd name="T41" fmla="*/ 307 h 450"/>
                <a:gd name="T42" fmla="*/ 370 w 402"/>
                <a:gd name="T43" fmla="*/ 341 h 450"/>
                <a:gd name="T44" fmla="*/ 397 w 402"/>
                <a:gd name="T45" fmla="*/ 365 h 450"/>
                <a:gd name="T46" fmla="*/ 391 w 402"/>
                <a:gd name="T47" fmla="*/ 395 h 450"/>
                <a:gd name="T48" fmla="*/ 361 w 402"/>
                <a:gd name="T49" fmla="*/ 389 h 450"/>
                <a:gd name="T50" fmla="*/ 319 w 402"/>
                <a:gd name="T51" fmla="*/ 385 h 450"/>
                <a:gd name="T52" fmla="*/ 298 w 402"/>
                <a:gd name="T53" fmla="*/ 402 h 450"/>
                <a:gd name="T54" fmla="*/ 291 w 402"/>
                <a:gd name="T55" fmla="*/ 416 h 450"/>
                <a:gd name="T56" fmla="*/ 257 w 402"/>
                <a:gd name="T57" fmla="*/ 450 h 450"/>
                <a:gd name="T58" fmla="*/ 211 w 402"/>
                <a:gd name="T59" fmla="*/ 433 h 450"/>
                <a:gd name="T60" fmla="*/ 172 w 402"/>
                <a:gd name="T61" fmla="*/ 397 h 450"/>
                <a:gd name="T62" fmla="*/ 110 w 402"/>
                <a:gd name="T63" fmla="*/ 397 h 450"/>
                <a:gd name="T64" fmla="*/ 49 w 402"/>
                <a:gd name="T65" fmla="*/ 402 h 4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2"/>
                <a:gd name="T100" fmla="*/ 0 h 450"/>
                <a:gd name="T101" fmla="*/ 402 w 402"/>
                <a:gd name="T102" fmla="*/ 450 h 4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2" h="450">
                  <a:moveTo>
                    <a:pt x="8" y="387"/>
                  </a:moveTo>
                  <a:cubicBezTo>
                    <a:pt x="5" y="378"/>
                    <a:pt x="0" y="364"/>
                    <a:pt x="8" y="356"/>
                  </a:cubicBezTo>
                  <a:cubicBezTo>
                    <a:pt x="12" y="352"/>
                    <a:pt x="23" y="348"/>
                    <a:pt x="23" y="348"/>
                  </a:cubicBezTo>
                  <a:cubicBezTo>
                    <a:pt x="27" y="341"/>
                    <a:pt x="37" y="330"/>
                    <a:pt x="40" y="322"/>
                  </a:cubicBezTo>
                  <a:cubicBezTo>
                    <a:pt x="41" y="319"/>
                    <a:pt x="43" y="312"/>
                    <a:pt x="43" y="312"/>
                  </a:cubicBezTo>
                  <a:cubicBezTo>
                    <a:pt x="42" y="300"/>
                    <a:pt x="43" y="296"/>
                    <a:pt x="37" y="287"/>
                  </a:cubicBezTo>
                  <a:cubicBezTo>
                    <a:pt x="38" y="282"/>
                    <a:pt x="49" y="275"/>
                    <a:pt x="49" y="275"/>
                  </a:cubicBezTo>
                  <a:cubicBezTo>
                    <a:pt x="49" y="271"/>
                    <a:pt x="53" y="268"/>
                    <a:pt x="54" y="265"/>
                  </a:cubicBezTo>
                  <a:cubicBezTo>
                    <a:pt x="55" y="259"/>
                    <a:pt x="53" y="253"/>
                    <a:pt x="55" y="248"/>
                  </a:cubicBezTo>
                  <a:cubicBezTo>
                    <a:pt x="57" y="244"/>
                    <a:pt x="66" y="241"/>
                    <a:pt x="66" y="241"/>
                  </a:cubicBezTo>
                  <a:cubicBezTo>
                    <a:pt x="76" y="243"/>
                    <a:pt x="70" y="242"/>
                    <a:pt x="83" y="246"/>
                  </a:cubicBezTo>
                  <a:cubicBezTo>
                    <a:pt x="84" y="247"/>
                    <a:pt x="88" y="248"/>
                    <a:pt x="88" y="248"/>
                  </a:cubicBezTo>
                  <a:cubicBezTo>
                    <a:pt x="92" y="247"/>
                    <a:pt x="99" y="248"/>
                    <a:pt x="102" y="244"/>
                  </a:cubicBezTo>
                  <a:cubicBezTo>
                    <a:pt x="112" y="230"/>
                    <a:pt x="99" y="230"/>
                    <a:pt x="122" y="225"/>
                  </a:cubicBezTo>
                  <a:cubicBezTo>
                    <a:pt x="119" y="219"/>
                    <a:pt x="119" y="216"/>
                    <a:pt x="112" y="214"/>
                  </a:cubicBezTo>
                  <a:cubicBezTo>
                    <a:pt x="96" y="197"/>
                    <a:pt x="119" y="165"/>
                    <a:pt x="96" y="158"/>
                  </a:cubicBezTo>
                  <a:cubicBezTo>
                    <a:pt x="92" y="152"/>
                    <a:pt x="92" y="148"/>
                    <a:pt x="86" y="144"/>
                  </a:cubicBezTo>
                  <a:cubicBezTo>
                    <a:pt x="81" y="128"/>
                    <a:pt x="85" y="111"/>
                    <a:pt x="76" y="96"/>
                  </a:cubicBezTo>
                  <a:cubicBezTo>
                    <a:pt x="74" y="89"/>
                    <a:pt x="71" y="74"/>
                    <a:pt x="71" y="74"/>
                  </a:cubicBezTo>
                  <a:cubicBezTo>
                    <a:pt x="72" y="63"/>
                    <a:pt x="71" y="51"/>
                    <a:pt x="76" y="40"/>
                  </a:cubicBezTo>
                  <a:cubicBezTo>
                    <a:pt x="78" y="35"/>
                    <a:pt x="90" y="28"/>
                    <a:pt x="90" y="28"/>
                  </a:cubicBezTo>
                  <a:cubicBezTo>
                    <a:pt x="99" y="14"/>
                    <a:pt x="86" y="31"/>
                    <a:pt x="98" y="22"/>
                  </a:cubicBezTo>
                  <a:cubicBezTo>
                    <a:pt x="101" y="19"/>
                    <a:pt x="100" y="12"/>
                    <a:pt x="103" y="12"/>
                  </a:cubicBezTo>
                  <a:cubicBezTo>
                    <a:pt x="112" y="10"/>
                    <a:pt x="120" y="11"/>
                    <a:pt x="129" y="10"/>
                  </a:cubicBezTo>
                  <a:cubicBezTo>
                    <a:pt x="131" y="3"/>
                    <a:pt x="135" y="4"/>
                    <a:pt x="141" y="0"/>
                  </a:cubicBezTo>
                  <a:cubicBezTo>
                    <a:pt x="148" y="4"/>
                    <a:pt x="154" y="20"/>
                    <a:pt x="156" y="28"/>
                  </a:cubicBezTo>
                  <a:cubicBezTo>
                    <a:pt x="157" y="39"/>
                    <a:pt x="156" y="49"/>
                    <a:pt x="158" y="59"/>
                  </a:cubicBezTo>
                  <a:cubicBezTo>
                    <a:pt x="160" y="68"/>
                    <a:pt x="190" y="73"/>
                    <a:pt x="197" y="74"/>
                  </a:cubicBezTo>
                  <a:cubicBezTo>
                    <a:pt x="201" y="85"/>
                    <a:pt x="195" y="93"/>
                    <a:pt x="189" y="102"/>
                  </a:cubicBezTo>
                  <a:cubicBezTo>
                    <a:pt x="188" y="103"/>
                    <a:pt x="185" y="107"/>
                    <a:pt x="185" y="107"/>
                  </a:cubicBezTo>
                  <a:cubicBezTo>
                    <a:pt x="186" y="110"/>
                    <a:pt x="197" y="136"/>
                    <a:pt x="199" y="139"/>
                  </a:cubicBezTo>
                  <a:cubicBezTo>
                    <a:pt x="204" y="138"/>
                    <a:pt x="211" y="139"/>
                    <a:pt x="214" y="135"/>
                  </a:cubicBezTo>
                  <a:cubicBezTo>
                    <a:pt x="220" y="130"/>
                    <a:pt x="214" y="124"/>
                    <a:pt x="223" y="120"/>
                  </a:cubicBezTo>
                  <a:cubicBezTo>
                    <a:pt x="249" y="121"/>
                    <a:pt x="275" y="119"/>
                    <a:pt x="302" y="122"/>
                  </a:cubicBezTo>
                  <a:cubicBezTo>
                    <a:pt x="303" y="122"/>
                    <a:pt x="303" y="125"/>
                    <a:pt x="303" y="127"/>
                  </a:cubicBezTo>
                  <a:cubicBezTo>
                    <a:pt x="303" y="141"/>
                    <a:pt x="296" y="141"/>
                    <a:pt x="291" y="152"/>
                  </a:cubicBezTo>
                  <a:cubicBezTo>
                    <a:pt x="290" y="156"/>
                    <a:pt x="288" y="163"/>
                    <a:pt x="288" y="163"/>
                  </a:cubicBezTo>
                  <a:cubicBezTo>
                    <a:pt x="290" y="177"/>
                    <a:pt x="290" y="204"/>
                    <a:pt x="303" y="214"/>
                  </a:cubicBezTo>
                  <a:cubicBezTo>
                    <a:pt x="307" y="223"/>
                    <a:pt x="318" y="230"/>
                    <a:pt x="325" y="237"/>
                  </a:cubicBezTo>
                  <a:cubicBezTo>
                    <a:pt x="330" y="242"/>
                    <a:pt x="332" y="248"/>
                    <a:pt x="336" y="253"/>
                  </a:cubicBezTo>
                  <a:cubicBezTo>
                    <a:pt x="337" y="256"/>
                    <a:pt x="339" y="263"/>
                    <a:pt x="339" y="263"/>
                  </a:cubicBezTo>
                  <a:cubicBezTo>
                    <a:pt x="341" y="287"/>
                    <a:pt x="342" y="289"/>
                    <a:pt x="348" y="307"/>
                  </a:cubicBezTo>
                  <a:cubicBezTo>
                    <a:pt x="349" y="318"/>
                    <a:pt x="348" y="323"/>
                    <a:pt x="356" y="329"/>
                  </a:cubicBezTo>
                  <a:cubicBezTo>
                    <a:pt x="362" y="338"/>
                    <a:pt x="358" y="333"/>
                    <a:pt x="370" y="341"/>
                  </a:cubicBezTo>
                  <a:cubicBezTo>
                    <a:pt x="373" y="343"/>
                    <a:pt x="380" y="344"/>
                    <a:pt x="380" y="344"/>
                  </a:cubicBezTo>
                  <a:cubicBezTo>
                    <a:pt x="387" y="351"/>
                    <a:pt x="391" y="358"/>
                    <a:pt x="397" y="365"/>
                  </a:cubicBezTo>
                  <a:cubicBezTo>
                    <a:pt x="399" y="371"/>
                    <a:pt x="402" y="382"/>
                    <a:pt x="402" y="382"/>
                  </a:cubicBezTo>
                  <a:cubicBezTo>
                    <a:pt x="401" y="392"/>
                    <a:pt x="402" y="399"/>
                    <a:pt x="391" y="395"/>
                  </a:cubicBezTo>
                  <a:cubicBezTo>
                    <a:pt x="385" y="397"/>
                    <a:pt x="373" y="401"/>
                    <a:pt x="373" y="401"/>
                  </a:cubicBezTo>
                  <a:cubicBezTo>
                    <a:pt x="367" y="396"/>
                    <a:pt x="367" y="393"/>
                    <a:pt x="361" y="389"/>
                  </a:cubicBezTo>
                  <a:cubicBezTo>
                    <a:pt x="357" y="382"/>
                    <a:pt x="353" y="383"/>
                    <a:pt x="346" y="380"/>
                  </a:cubicBezTo>
                  <a:cubicBezTo>
                    <a:pt x="337" y="382"/>
                    <a:pt x="319" y="385"/>
                    <a:pt x="319" y="385"/>
                  </a:cubicBezTo>
                  <a:cubicBezTo>
                    <a:pt x="313" y="389"/>
                    <a:pt x="307" y="395"/>
                    <a:pt x="300" y="397"/>
                  </a:cubicBezTo>
                  <a:cubicBezTo>
                    <a:pt x="299" y="399"/>
                    <a:pt x="299" y="401"/>
                    <a:pt x="298" y="402"/>
                  </a:cubicBezTo>
                  <a:cubicBezTo>
                    <a:pt x="296" y="404"/>
                    <a:pt x="294" y="404"/>
                    <a:pt x="293" y="406"/>
                  </a:cubicBezTo>
                  <a:cubicBezTo>
                    <a:pt x="291" y="409"/>
                    <a:pt x="293" y="413"/>
                    <a:pt x="291" y="416"/>
                  </a:cubicBezTo>
                  <a:cubicBezTo>
                    <a:pt x="288" y="421"/>
                    <a:pt x="276" y="426"/>
                    <a:pt x="276" y="426"/>
                  </a:cubicBezTo>
                  <a:cubicBezTo>
                    <a:pt x="270" y="445"/>
                    <a:pt x="274" y="444"/>
                    <a:pt x="257" y="450"/>
                  </a:cubicBezTo>
                  <a:cubicBezTo>
                    <a:pt x="247" y="446"/>
                    <a:pt x="236" y="446"/>
                    <a:pt x="225" y="445"/>
                  </a:cubicBezTo>
                  <a:cubicBezTo>
                    <a:pt x="220" y="441"/>
                    <a:pt x="217" y="435"/>
                    <a:pt x="211" y="433"/>
                  </a:cubicBezTo>
                  <a:cubicBezTo>
                    <a:pt x="202" y="429"/>
                    <a:pt x="193" y="426"/>
                    <a:pt x="185" y="421"/>
                  </a:cubicBezTo>
                  <a:cubicBezTo>
                    <a:pt x="182" y="411"/>
                    <a:pt x="181" y="403"/>
                    <a:pt x="172" y="397"/>
                  </a:cubicBezTo>
                  <a:cubicBezTo>
                    <a:pt x="169" y="393"/>
                    <a:pt x="158" y="389"/>
                    <a:pt x="158" y="389"/>
                  </a:cubicBezTo>
                  <a:cubicBezTo>
                    <a:pt x="131" y="390"/>
                    <a:pt x="130" y="390"/>
                    <a:pt x="110" y="397"/>
                  </a:cubicBezTo>
                  <a:cubicBezTo>
                    <a:pt x="102" y="410"/>
                    <a:pt x="92" y="403"/>
                    <a:pt x="76" y="402"/>
                  </a:cubicBezTo>
                  <a:cubicBezTo>
                    <a:pt x="65" y="404"/>
                    <a:pt x="60" y="406"/>
                    <a:pt x="49" y="402"/>
                  </a:cubicBezTo>
                  <a:cubicBezTo>
                    <a:pt x="35" y="399"/>
                    <a:pt x="23" y="387"/>
                    <a:pt x="8" y="387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Calibri" pitchFamily="28" charset="0"/>
              </a:endParaRPr>
            </a:p>
          </p:txBody>
        </p:sp>
      </p:grpSp>
      <p:grpSp>
        <p:nvGrpSpPr>
          <p:cNvPr id="30" name="Group 51">
            <a:extLst>
              <a:ext uri="{FF2B5EF4-FFF2-40B4-BE49-F238E27FC236}">
                <a16:creationId xmlns:a16="http://schemas.microsoft.com/office/drawing/2014/main" id="{B37D8CEF-28E5-2F48-8047-C1459DD07517}"/>
              </a:ext>
            </a:extLst>
          </p:cNvPr>
          <p:cNvGrpSpPr>
            <a:grpSpLocks/>
          </p:cNvGrpSpPr>
          <p:nvPr/>
        </p:nvGrpSpPr>
        <p:grpSpPr bwMode="auto">
          <a:xfrm>
            <a:off x="6905724" y="3296376"/>
            <a:ext cx="516160" cy="609276"/>
            <a:chOff x="3826" y="2046"/>
            <a:chExt cx="500" cy="609"/>
          </a:xfrm>
          <a:solidFill>
            <a:schemeClr val="accent1"/>
          </a:solidFill>
        </p:grpSpPr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A17989BE-35B2-134B-B195-29102A6A1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" y="2046"/>
              <a:ext cx="500" cy="609"/>
            </a:xfrm>
            <a:custGeom>
              <a:avLst/>
              <a:gdLst/>
              <a:ahLst/>
              <a:cxnLst>
                <a:cxn ang="0">
                  <a:pos x="51" y="2545"/>
                </a:cxn>
                <a:cxn ang="0">
                  <a:pos x="51" y="2425"/>
                </a:cxn>
                <a:cxn ang="0">
                  <a:pos x="135" y="2244"/>
                </a:cxn>
                <a:cxn ang="0">
                  <a:pos x="236" y="2036"/>
                </a:cxn>
                <a:cxn ang="0">
                  <a:pos x="218" y="1920"/>
                </a:cxn>
                <a:cxn ang="0">
                  <a:pos x="181" y="1814"/>
                </a:cxn>
                <a:cxn ang="0">
                  <a:pos x="144" y="1684"/>
                </a:cxn>
                <a:cxn ang="0">
                  <a:pos x="213" y="1286"/>
                </a:cxn>
                <a:cxn ang="0">
                  <a:pos x="542" y="1129"/>
                </a:cxn>
                <a:cxn ang="0">
                  <a:pos x="746" y="1092"/>
                </a:cxn>
                <a:cxn ang="0">
                  <a:pos x="838" y="1055"/>
                </a:cxn>
                <a:cxn ang="0">
                  <a:pos x="894" y="981"/>
                </a:cxn>
                <a:cxn ang="0">
                  <a:pos x="871" y="491"/>
                </a:cxn>
                <a:cxn ang="0">
                  <a:pos x="843" y="370"/>
                </a:cxn>
                <a:cxn ang="0">
                  <a:pos x="857" y="259"/>
                </a:cxn>
                <a:cxn ang="0">
                  <a:pos x="866" y="56"/>
                </a:cxn>
                <a:cxn ang="0">
                  <a:pos x="1005" y="0"/>
                </a:cxn>
                <a:cxn ang="0">
                  <a:pos x="1135" y="28"/>
                </a:cxn>
                <a:cxn ang="0">
                  <a:pos x="1172" y="65"/>
                </a:cxn>
                <a:cxn ang="0">
                  <a:pos x="1181" y="93"/>
                </a:cxn>
                <a:cxn ang="0">
                  <a:pos x="1468" y="195"/>
                </a:cxn>
                <a:cxn ang="0">
                  <a:pos x="1662" y="250"/>
                </a:cxn>
                <a:cxn ang="0">
                  <a:pos x="1829" y="528"/>
                </a:cxn>
                <a:cxn ang="0">
                  <a:pos x="1912" y="861"/>
                </a:cxn>
                <a:cxn ang="0">
                  <a:pos x="2135" y="1018"/>
                </a:cxn>
                <a:cxn ang="0">
                  <a:pos x="2542" y="981"/>
                </a:cxn>
                <a:cxn ang="0">
                  <a:pos x="2709" y="1027"/>
                </a:cxn>
                <a:cxn ang="0">
                  <a:pos x="2607" y="1212"/>
                </a:cxn>
                <a:cxn ang="0">
                  <a:pos x="2588" y="1305"/>
                </a:cxn>
                <a:cxn ang="0">
                  <a:pos x="2468" y="1731"/>
                </a:cxn>
                <a:cxn ang="0">
                  <a:pos x="2227" y="1869"/>
                </a:cxn>
                <a:cxn ang="0">
                  <a:pos x="2098" y="1980"/>
                </a:cxn>
                <a:cxn ang="0">
                  <a:pos x="1885" y="2110"/>
                </a:cxn>
                <a:cxn ang="0">
                  <a:pos x="1820" y="2165"/>
                </a:cxn>
                <a:cxn ang="0">
                  <a:pos x="1810" y="2369"/>
                </a:cxn>
                <a:cxn ang="0">
                  <a:pos x="1542" y="2499"/>
                </a:cxn>
                <a:cxn ang="0">
                  <a:pos x="1533" y="2582"/>
                </a:cxn>
                <a:cxn ang="0">
                  <a:pos x="1551" y="2637"/>
                </a:cxn>
                <a:cxn ang="0">
                  <a:pos x="1505" y="2915"/>
                </a:cxn>
                <a:cxn ang="0">
                  <a:pos x="1542" y="3183"/>
                </a:cxn>
                <a:cxn ang="0">
                  <a:pos x="1616" y="3248"/>
                </a:cxn>
                <a:cxn ang="0">
                  <a:pos x="1616" y="3313"/>
                </a:cxn>
                <a:cxn ang="0">
                  <a:pos x="1523" y="3285"/>
                </a:cxn>
                <a:cxn ang="0">
                  <a:pos x="1329" y="3193"/>
                </a:cxn>
                <a:cxn ang="0">
                  <a:pos x="1236" y="3146"/>
                </a:cxn>
                <a:cxn ang="0">
                  <a:pos x="1144" y="3035"/>
                </a:cxn>
                <a:cxn ang="0">
                  <a:pos x="996" y="3054"/>
                </a:cxn>
                <a:cxn ang="0">
                  <a:pos x="903" y="3081"/>
                </a:cxn>
                <a:cxn ang="0">
                  <a:pos x="718" y="3072"/>
                </a:cxn>
                <a:cxn ang="0">
                  <a:pos x="616" y="3044"/>
                </a:cxn>
                <a:cxn ang="0">
                  <a:pos x="459" y="2943"/>
                </a:cxn>
                <a:cxn ang="0">
                  <a:pos x="440" y="2915"/>
                </a:cxn>
                <a:cxn ang="0">
                  <a:pos x="412" y="2906"/>
                </a:cxn>
                <a:cxn ang="0">
                  <a:pos x="273" y="2753"/>
                </a:cxn>
                <a:cxn ang="0">
                  <a:pos x="176" y="2642"/>
                </a:cxn>
                <a:cxn ang="0">
                  <a:pos x="51" y="2545"/>
                </a:cxn>
              </a:cxnLst>
              <a:rect l="0" t="0" r="r" b="b"/>
              <a:pathLst>
                <a:path w="2709" h="3313">
                  <a:moveTo>
                    <a:pt x="51" y="2545"/>
                  </a:moveTo>
                  <a:cubicBezTo>
                    <a:pt x="0" y="2508"/>
                    <a:pt x="10" y="2466"/>
                    <a:pt x="51" y="2425"/>
                  </a:cubicBezTo>
                  <a:cubicBezTo>
                    <a:pt x="79" y="2346"/>
                    <a:pt x="107" y="2323"/>
                    <a:pt x="135" y="2244"/>
                  </a:cubicBezTo>
                  <a:cubicBezTo>
                    <a:pt x="144" y="2179"/>
                    <a:pt x="190" y="2082"/>
                    <a:pt x="236" y="2036"/>
                  </a:cubicBezTo>
                  <a:cubicBezTo>
                    <a:pt x="255" y="1985"/>
                    <a:pt x="227" y="1957"/>
                    <a:pt x="218" y="1920"/>
                  </a:cubicBezTo>
                  <a:cubicBezTo>
                    <a:pt x="209" y="1883"/>
                    <a:pt x="195" y="1851"/>
                    <a:pt x="181" y="1814"/>
                  </a:cubicBezTo>
                  <a:cubicBezTo>
                    <a:pt x="172" y="1772"/>
                    <a:pt x="158" y="1726"/>
                    <a:pt x="144" y="1684"/>
                  </a:cubicBezTo>
                  <a:cubicBezTo>
                    <a:pt x="148" y="1606"/>
                    <a:pt x="98" y="1407"/>
                    <a:pt x="213" y="1286"/>
                  </a:cubicBezTo>
                  <a:cubicBezTo>
                    <a:pt x="278" y="1180"/>
                    <a:pt x="403" y="1138"/>
                    <a:pt x="542" y="1129"/>
                  </a:cubicBezTo>
                  <a:cubicBezTo>
                    <a:pt x="607" y="1106"/>
                    <a:pt x="676" y="1101"/>
                    <a:pt x="746" y="1092"/>
                  </a:cubicBezTo>
                  <a:cubicBezTo>
                    <a:pt x="783" y="1083"/>
                    <a:pt x="806" y="1078"/>
                    <a:pt x="838" y="1055"/>
                  </a:cubicBezTo>
                  <a:cubicBezTo>
                    <a:pt x="861" y="1023"/>
                    <a:pt x="861" y="1004"/>
                    <a:pt x="894" y="981"/>
                  </a:cubicBezTo>
                  <a:cubicBezTo>
                    <a:pt x="935" y="856"/>
                    <a:pt x="903" y="625"/>
                    <a:pt x="871" y="491"/>
                  </a:cubicBezTo>
                  <a:cubicBezTo>
                    <a:pt x="852" y="338"/>
                    <a:pt x="861" y="444"/>
                    <a:pt x="843" y="370"/>
                  </a:cubicBezTo>
                  <a:cubicBezTo>
                    <a:pt x="838" y="347"/>
                    <a:pt x="857" y="259"/>
                    <a:pt x="857" y="259"/>
                  </a:cubicBezTo>
                  <a:cubicBezTo>
                    <a:pt x="861" y="190"/>
                    <a:pt x="857" y="121"/>
                    <a:pt x="866" y="56"/>
                  </a:cubicBezTo>
                  <a:cubicBezTo>
                    <a:pt x="875" y="5"/>
                    <a:pt x="1005" y="0"/>
                    <a:pt x="1005" y="0"/>
                  </a:cubicBezTo>
                  <a:cubicBezTo>
                    <a:pt x="1047" y="10"/>
                    <a:pt x="1135" y="28"/>
                    <a:pt x="1135" y="28"/>
                  </a:cubicBezTo>
                  <a:cubicBezTo>
                    <a:pt x="1158" y="102"/>
                    <a:pt x="1121" y="14"/>
                    <a:pt x="1172" y="65"/>
                  </a:cubicBezTo>
                  <a:cubicBezTo>
                    <a:pt x="1176" y="70"/>
                    <a:pt x="1176" y="84"/>
                    <a:pt x="1181" y="93"/>
                  </a:cubicBezTo>
                  <a:cubicBezTo>
                    <a:pt x="1241" y="167"/>
                    <a:pt x="1380" y="185"/>
                    <a:pt x="1468" y="195"/>
                  </a:cubicBezTo>
                  <a:cubicBezTo>
                    <a:pt x="1533" y="218"/>
                    <a:pt x="1598" y="227"/>
                    <a:pt x="1662" y="250"/>
                  </a:cubicBezTo>
                  <a:cubicBezTo>
                    <a:pt x="1741" y="329"/>
                    <a:pt x="1792" y="421"/>
                    <a:pt x="1829" y="528"/>
                  </a:cubicBezTo>
                  <a:cubicBezTo>
                    <a:pt x="1843" y="625"/>
                    <a:pt x="1848" y="782"/>
                    <a:pt x="1912" y="861"/>
                  </a:cubicBezTo>
                  <a:cubicBezTo>
                    <a:pt x="1973" y="935"/>
                    <a:pt x="2056" y="967"/>
                    <a:pt x="2135" y="1018"/>
                  </a:cubicBezTo>
                  <a:cubicBezTo>
                    <a:pt x="2348" y="1013"/>
                    <a:pt x="2389" y="1018"/>
                    <a:pt x="2542" y="981"/>
                  </a:cubicBezTo>
                  <a:cubicBezTo>
                    <a:pt x="2621" y="986"/>
                    <a:pt x="2667" y="967"/>
                    <a:pt x="2709" y="1027"/>
                  </a:cubicBezTo>
                  <a:cubicBezTo>
                    <a:pt x="2639" y="1074"/>
                    <a:pt x="2621" y="1134"/>
                    <a:pt x="2607" y="1212"/>
                  </a:cubicBezTo>
                  <a:cubicBezTo>
                    <a:pt x="2602" y="1245"/>
                    <a:pt x="2588" y="1305"/>
                    <a:pt x="2588" y="1305"/>
                  </a:cubicBezTo>
                  <a:cubicBezTo>
                    <a:pt x="2584" y="1407"/>
                    <a:pt x="2630" y="1675"/>
                    <a:pt x="2468" y="1731"/>
                  </a:cubicBezTo>
                  <a:cubicBezTo>
                    <a:pt x="2408" y="1791"/>
                    <a:pt x="2310" y="1842"/>
                    <a:pt x="2227" y="1869"/>
                  </a:cubicBezTo>
                  <a:cubicBezTo>
                    <a:pt x="2199" y="1916"/>
                    <a:pt x="2139" y="1939"/>
                    <a:pt x="2098" y="1980"/>
                  </a:cubicBezTo>
                  <a:cubicBezTo>
                    <a:pt x="2070" y="2087"/>
                    <a:pt x="1986" y="2101"/>
                    <a:pt x="1885" y="2110"/>
                  </a:cubicBezTo>
                  <a:cubicBezTo>
                    <a:pt x="1848" y="2124"/>
                    <a:pt x="1834" y="2128"/>
                    <a:pt x="1820" y="2165"/>
                  </a:cubicBezTo>
                  <a:cubicBezTo>
                    <a:pt x="1815" y="2235"/>
                    <a:pt x="1820" y="2300"/>
                    <a:pt x="1810" y="2369"/>
                  </a:cubicBezTo>
                  <a:cubicBezTo>
                    <a:pt x="1801" y="2457"/>
                    <a:pt x="1593" y="2494"/>
                    <a:pt x="1542" y="2499"/>
                  </a:cubicBezTo>
                  <a:cubicBezTo>
                    <a:pt x="1514" y="2540"/>
                    <a:pt x="1519" y="2522"/>
                    <a:pt x="1533" y="2582"/>
                  </a:cubicBezTo>
                  <a:cubicBezTo>
                    <a:pt x="1537" y="2600"/>
                    <a:pt x="1551" y="2637"/>
                    <a:pt x="1551" y="2637"/>
                  </a:cubicBezTo>
                  <a:cubicBezTo>
                    <a:pt x="1542" y="2735"/>
                    <a:pt x="1537" y="2822"/>
                    <a:pt x="1505" y="2915"/>
                  </a:cubicBezTo>
                  <a:cubicBezTo>
                    <a:pt x="1500" y="2984"/>
                    <a:pt x="1463" y="3132"/>
                    <a:pt x="1542" y="3183"/>
                  </a:cubicBezTo>
                  <a:cubicBezTo>
                    <a:pt x="1560" y="3211"/>
                    <a:pt x="1616" y="3248"/>
                    <a:pt x="1616" y="3248"/>
                  </a:cubicBezTo>
                  <a:cubicBezTo>
                    <a:pt x="1621" y="3262"/>
                    <a:pt x="1639" y="3299"/>
                    <a:pt x="1616" y="3313"/>
                  </a:cubicBezTo>
                  <a:cubicBezTo>
                    <a:pt x="1611" y="3313"/>
                    <a:pt x="1533" y="3290"/>
                    <a:pt x="1523" y="3285"/>
                  </a:cubicBezTo>
                  <a:cubicBezTo>
                    <a:pt x="1473" y="3253"/>
                    <a:pt x="1389" y="3211"/>
                    <a:pt x="1329" y="3193"/>
                  </a:cubicBezTo>
                  <a:cubicBezTo>
                    <a:pt x="1301" y="3174"/>
                    <a:pt x="1236" y="3146"/>
                    <a:pt x="1236" y="3146"/>
                  </a:cubicBezTo>
                  <a:cubicBezTo>
                    <a:pt x="1227" y="3114"/>
                    <a:pt x="1176" y="3044"/>
                    <a:pt x="1144" y="3035"/>
                  </a:cubicBezTo>
                  <a:cubicBezTo>
                    <a:pt x="954" y="3049"/>
                    <a:pt x="1074" y="3031"/>
                    <a:pt x="996" y="3054"/>
                  </a:cubicBezTo>
                  <a:cubicBezTo>
                    <a:pt x="963" y="3063"/>
                    <a:pt x="903" y="3081"/>
                    <a:pt x="903" y="3081"/>
                  </a:cubicBezTo>
                  <a:cubicBezTo>
                    <a:pt x="843" y="3077"/>
                    <a:pt x="778" y="3077"/>
                    <a:pt x="718" y="3072"/>
                  </a:cubicBezTo>
                  <a:cubicBezTo>
                    <a:pt x="681" y="3068"/>
                    <a:pt x="616" y="3044"/>
                    <a:pt x="616" y="3044"/>
                  </a:cubicBezTo>
                  <a:cubicBezTo>
                    <a:pt x="584" y="2998"/>
                    <a:pt x="514" y="2961"/>
                    <a:pt x="459" y="2943"/>
                  </a:cubicBezTo>
                  <a:cubicBezTo>
                    <a:pt x="454" y="2933"/>
                    <a:pt x="449" y="2924"/>
                    <a:pt x="440" y="2915"/>
                  </a:cubicBezTo>
                  <a:cubicBezTo>
                    <a:pt x="431" y="2910"/>
                    <a:pt x="417" y="2910"/>
                    <a:pt x="412" y="2906"/>
                  </a:cubicBezTo>
                  <a:cubicBezTo>
                    <a:pt x="385" y="2878"/>
                    <a:pt x="315" y="2781"/>
                    <a:pt x="273" y="2753"/>
                  </a:cubicBezTo>
                  <a:cubicBezTo>
                    <a:pt x="255" y="2697"/>
                    <a:pt x="236" y="2660"/>
                    <a:pt x="176" y="2642"/>
                  </a:cubicBezTo>
                  <a:cubicBezTo>
                    <a:pt x="135" y="2582"/>
                    <a:pt x="135" y="2522"/>
                    <a:pt x="51" y="2545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D34FBB16-C42A-394F-BB65-81310E7FB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" y="2046"/>
              <a:ext cx="500" cy="609"/>
            </a:xfrm>
            <a:custGeom>
              <a:avLst/>
              <a:gdLst>
                <a:gd name="T0" fmla="*/ 9 w 500"/>
                <a:gd name="T1" fmla="*/ 468 h 609"/>
                <a:gd name="T2" fmla="*/ 9 w 500"/>
                <a:gd name="T3" fmla="*/ 446 h 609"/>
                <a:gd name="T4" fmla="*/ 24 w 500"/>
                <a:gd name="T5" fmla="*/ 412 h 609"/>
                <a:gd name="T6" fmla="*/ 43 w 500"/>
                <a:gd name="T7" fmla="*/ 374 h 609"/>
                <a:gd name="T8" fmla="*/ 40 w 500"/>
                <a:gd name="T9" fmla="*/ 353 h 609"/>
                <a:gd name="T10" fmla="*/ 33 w 500"/>
                <a:gd name="T11" fmla="*/ 333 h 609"/>
                <a:gd name="T12" fmla="*/ 26 w 500"/>
                <a:gd name="T13" fmla="*/ 309 h 609"/>
                <a:gd name="T14" fmla="*/ 39 w 500"/>
                <a:gd name="T15" fmla="*/ 236 h 609"/>
                <a:gd name="T16" fmla="*/ 100 w 500"/>
                <a:gd name="T17" fmla="*/ 207 h 609"/>
                <a:gd name="T18" fmla="*/ 137 w 500"/>
                <a:gd name="T19" fmla="*/ 201 h 609"/>
                <a:gd name="T20" fmla="*/ 154 w 500"/>
                <a:gd name="T21" fmla="*/ 194 h 609"/>
                <a:gd name="T22" fmla="*/ 165 w 500"/>
                <a:gd name="T23" fmla="*/ 180 h 609"/>
                <a:gd name="T24" fmla="*/ 160 w 500"/>
                <a:gd name="T25" fmla="*/ 90 h 609"/>
                <a:gd name="T26" fmla="*/ 155 w 500"/>
                <a:gd name="T27" fmla="*/ 68 h 609"/>
                <a:gd name="T28" fmla="*/ 158 w 500"/>
                <a:gd name="T29" fmla="*/ 48 h 609"/>
                <a:gd name="T30" fmla="*/ 160 w 500"/>
                <a:gd name="T31" fmla="*/ 10 h 609"/>
                <a:gd name="T32" fmla="*/ 185 w 500"/>
                <a:gd name="T33" fmla="*/ 0 h 609"/>
                <a:gd name="T34" fmla="*/ 209 w 500"/>
                <a:gd name="T35" fmla="*/ 5 h 609"/>
                <a:gd name="T36" fmla="*/ 216 w 500"/>
                <a:gd name="T37" fmla="*/ 12 h 609"/>
                <a:gd name="T38" fmla="*/ 218 w 500"/>
                <a:gd name="T39" fmla="*/ 17 h 609"/>
                <a:gd name="T40" fmla="*/ 271 w 500"/>
                <a:gd name="T41" fmla="*/ 36 h 609"/>
                <a:gd name="T42" fmla="*/ 307 w 500"/>
                <a:gd name="T43" fmla="*/ 46 h 609"/>
                <a:gd name="T44" fmla="*/ 337 w 500"/>
                <a:gd name="T45" fmla="*/ 97 h 609"/>
                <a:gd name="T46" fmla="*/ 353 w 500"/>
                <a:gd name="T47" fmla="*/ 158 h 609"/>
                <a:gd name="T48" fmla="*/ 394 w 500"/>
                <a:gd name="T49" fmla="*/ 187 h 609"/>
                <a:gd name="T50" fmla="*/ 469 w 500"/>
                <a:gd name="T51" fmla="*/ 180 h 609"/>
                <a:gd name="T52" fmla="*/ 500 w 500"/>
                <a:gd name="T53" fmla="*/ 189 h 609"/>
                <a:gd name="T54" fmla="*/ 481 w 500"/>
                <a:gd name="T55" fmla="*/ 223 h 609"/>
                <a:gd name="T56" fmla="*/ 478 w 500"/>
                <a:gd name="T57" fmla="*/ 240 h 609"/>
                <a:gd name="T58" fmla="*/ 456 w 500"/>
                <a:gd name="T59" fmla="*/ 318 h 609"/>
                <a:gd name="T60" fmla="*/ 411 w 500"/>
                <a:gd name="T61" fmla="*/ 343 h 609"/>
                <a:gd name="T62" fmla="*/ 387 w 500"/>
                <a:gd name="T63" fmla="*/ 364 h 609"/>
                <a:gd name="T64" fmla="*/ 348 w 500"/>
                <a:gd name="T65" fmla="*/ 388 h 609"/>
                <a:gd name="T66" fmla="*/ 336 w 500"/>
                <a:gd name="T67" fmla="*/ 398 h 609"/>
                <a:gd name="T68" fmla="*/ 334 w 500"/>
                <a:gd name="T69" fmla="*/ 435 h 609"/>
                <a:gd name="T70" fmla="*/ 284 w 500"/>
                <a:gd name="T71" fmla="*/ 459 h 609"/>
                <a:gd name="T72" fmla="*/ 283 w 500"/>
                <a:gd name="T73" fmla="*/ 474 h 609"/>
                <a:gd name="T74" fmla="*/ 286 w 500"/>
                <a:gd name="T75" fmla="*/ 484 h 609"/>
                <a:gd name="T76" fmla="*/ 278 w 500"/>
                <a:gd name="T77" fmla="*/ 536 h 609"/>
                <a:gd name="T78" fmla="*/ 284 w 500"/>
                <a:gd name="T79" fmla="*/ 585 h 609"/>
                <a:gd name="T80" fmla="*/ 298 w 500"/>
                <a:gd name="T81" fmla="*/ 597 h 609"/>
                <a:gd name="T82" fmla="*/ 298 w 500"/>
                <a:gd name="T83" fmla="*/ 609 h 609"/>
                <a:gd name="T84" fmla="*/ 281 w 500"/>
                <a:gd name="T85" fmla="*/ 604 h 609"/>
                <a:gd name="T86" fmla="*/ 245 w 500"/>
                <a:gd name="T87" fmla="*/ 587 h 609"/>
                <a:gd name="T88" fmla="*/ 228 w 500"/>
                <a:gd name="T89" fmla="*/ 578 h 609"/>
                <a:gd name="T90" fmla="*/ 211 w 500"/>
                <a:gd name="T91" fmla="*/ 558 h 609"/>
                <a:gd name="T92" fmla="*/ 184 w 500"/>
                <a:gd name="T93" fmla="*/ 561 h 609"/>
                <a:gd name="T94" fmla="*/ 166 w 500"/>
                <a:gd name="T95" fmla="*/ 566 h 609"/>
                <a:gd name="T96" fmla="*/ 132 w 500"/>
                <a:gd name="T97" fmla="*/ 564 h 609"/>
                <a:gd name="T98" fmla="*/ 113 w 500"/>
                <a:gd name="T99" fmla="*/ 559 h 609"/>
                <a:gd name="T100" fmla="*/ 84 w 500"/>
                <a:gd name="T101" fmla="*/ 541 h 609"/>
                <a:gd name="T102" fmla="*/ 81 w 500"/>
                <a:gd name="T103" fmla="*/ 536 h 609"/>
                <a:gd name="T104" fmla="*/ 76 w 500"/>
                <a:gd name="T105" fmla="*/ 534 h 609"/>
                <a:gd name="T106" fmla="*/ 50 w 500"/>
                <a:gd name="T107" fmla="*/ 506 h 609"/>
                <a:gd name="T108" fmla="*/ 32 w 500"/>
                <a:gd name="T109" fmla="*/ 485 h 609"/>
                <a:gd name="T110" fmla="*/ 9 w 500"/>
                <a:gd name="T111" fmla="*/ 468 h 60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00"/>
                <a:gd name="T169" fmla="*/ 0 h 609"/>
                <a:gd name="T170" fmla="*/ 500 w 500"/>
                <a:gd name="T171" fmla="*/ 609 h 60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00" h="609">
                  <a:moveTo>
                    <a:pt x="9" y="468"/>
                  </a:moveTo>
                  <a:cubicBezTo>
                    <a:pt x="0" y="461"/>
                    <a:pt x="1" y="453"/>
                    <a:pt x="9" y="446"/>
                  </a:cubicBezTo>
                  <a:cubicBezTo>
                    <a:pt x="14" y="431"/>
                    <a:pt x="19" y="427"/>
                    <a:pt x="24" y="412"/>
                  </a:cubicBezTo>
                  <a:cubicBezTo>
                    <a:pt x="26" y="400"/>
                    <a:pt x="35" y="382"/>
                    <a:pt x="43" y="374"/>
                  </a:cubicBezTo>
                  <a:cubicBezTo>
                    <a:pt x="47" y="365"/>
                    <a:pt x="41" y="360"/>
                    <a:pt x="40" y="353"/>
                  </a:cubicBezTo>
                  <a:cubicBezTo>
                    <a:pt x="38" y="346"/>
                    <a:pt x="36" y="340"/>
                    <a:pt x="33" y="333"/>
                  </a:cubicBezTo>
                  <a:cubicBezTo>
                    <a:pt x="31" y="326"/>
                    <a:pt x="29" y="317"/>
                    <a:pt x="26" y="309"/>
                  </a:cubicBezTo>
                  <a:cubicBezTo>
                    <a:pt x="27" y="295"/>
                    <a:pt x="18" y="258"/>
                    <a:pt x="39" y="236"/>
                  </a:cubicBezTo>
                  <a:cubicBezTo>
                    <a:pt x="51" y="217"/>
                    <a:pt x="74" y="209"/>
                    <a:pt x="100" y="207"/>
                  </a:cubicBezTo>
                  <a:cubicBezTo>
                    <a:pt x="112" y="203"/>
                    <a:pt x="124" y="202"/>
                    <a:pt x="137" y="201"/>
                  </a:cubicBezTo>
                  <a:cubicBezTo>
                    <a:pt x="144" y="199"/>
                    <a:pt x="148" y="198"/>
                    <a:pt x="154" y="194"/>
                  </a:cubicBezTo>
                  <a:cubicBezTo>
                    <a:pt x="159" y="188"/>
                    <a:pt x="159" y="184"/>
                    <a:pt x="165" y="180"/>
                  </a:cubicBezTo>
                  <a:cubicBezTo>
                    <a:pt x="172" y="157"/>
                    <a:pt x="166" y="115"/>
                    <a:pt x="160" y="90"/>
                  </a:cubicBezTo>
                  <a:cubicBezTo>
                    <a:pt x="157" y="62"/>
                    <a:pt x="159" y="81"/>
                    <a:pt x="155" y="68"/>
                  </a:cubicBezTo>
                  <a:cubicBezTo>
                    <a:pt x="154" y="64"/>
                    <a:pt x="158" y="48"/>
                    <a:pt x="158" y="48"/>
                  </a:cubicBezTo>
                  <a:cubicBezTo>
                    <a:pt x="159" y="35"/>
                    <a:pt x="158" y="22"/>
                    <a:pt x="160" y="10"/>
                  </a:cubicBezTo>
                  <a:cubicBezTo>
                    <a:pt x="161" y="1"/>
                    <a:pt x="185" y="0"/>
                    <a:pt x="185" y="0"/>
                  </a:cubicBezTo>
                  <a:cubicBezTo>
                    <a:pt x="193" y="2"/>
                    <a:pt x="209" y="5"/>
                    <a:pt x="209" y="5"/>
                  </a:cubicBezTo>
                  <a:cubicBezTo>
                    <a:pt x="213" y="19"/>
                    <a:pt x="207" y="2"/>
                    <a:pt x="216" y="12"/>
                  </a:cubicBezTo>
                  <a:cubicBezTo>
                    <a:pt x="217" y="13"/>
                    <a:pt x="217" y="15"/>
                    <a:pt x="218" y="17"/>
                  </a:cubicBezTo>
                  <a:cubicBezTo>
                    <a:pt x="229" y="31"/>
                    <a:pt x="254" y="34"/>
                    <a:pt x="271" y="36"/>
                  </a:cubicBezTo>
                  <a:cubicBezTo>
                    <a:pt x="283" y="40"/>
                    <a:pt x="295" y="42"/>
                    <a:pt x="307" y="46"/>
                  </a:cubicBezTo>
                  <a:cubicBezTo>
                    <a:pt x="321" y="60"/>
                    <a:pt x="331" y="77"/>
                    <a:pt x="337" y="97"/>
                  </a:cubicBezTo>
                  <a:cubicBezTo>
                    <a:pt x="340" y="115"/>
                    <a:pt x="341" y="144"/>
                    <a:pt x="353" y="158"/>
                  </a:cubicBezTo>
                  <a:cubicBezTo>
                    <a:pt x="364" y="172"/>
                    <a:pt x="379" y="178"/>
                    <a:pt x="394" y="187"/>
                  </a:cubicBezTo>
                  <a:cubicBezTo>
                    <a:pt x="433" y="186"/>
                    <a:pt x="441" y="187"/>
                    <a:pt x="469" y="180"/>
                  </a:cubicBezTo>
                  <a:cubicBezTo>
                    <a:pt x="484" y="181"/>
                    <a:pt x="492" y="178"/>
                    <a:pt x="500" y="189"/>
                  </a:cubicBezTo>
                  <a:cubicBezTo>
                    <a:pt x="487" y="197"/>
                    <a:pt x="484" y="208"/>
                    <a:pt x="481" y="223"/>
                  </a:cubicBezTo>
                  <a:cubicBezTo>
                    <a:pt x="480" y="229"/>
                    <a:pt x="478" y="240"/>
                    <a:pt x="478" y="240"/>
                  </a:cubicBezTo>
                  <a:cubicBezTo>
                    <a:pt x="477" y="258"/>
                    <a:pt x="485" y="308"/>
                    <a:pt x="456" y="318"/>
                  </a:cubicBezTo>
                  <a:cubicBezTo>
                    <a:pt x="444" y="329"/>
                    <a:pt x="426" y="338"/>
                    <a:pt x="411" y="343"/>
                  </a:cubicBezTo>
                  <a:cubicBezTo>
                    <a:pt x="406" y="352"/>
                    <a:pt x="395" y="356"/>
                    <a:pt x="387" y="364"/>
                  </a:cubicBezTo>
                  <a:cubicBezTo>
                    <a:pt x="382" y="383"/>
                    <a:pt x="366" y="386"/>
                    <a:pt x="348" y="388"/>
                  </a:cubicBezTo>
                  <a:cubicBezTo>
                    <a:pt x="341" y="390"/>
                    <a:pt x="338" y="391"/>
                    <a:pt x="336" y="398"/>
                  </a:cubicBezTo>
                  <a:cubicBezTo>
                    <a:pt x="335" y="411"/>
                    <a:pt x="336" y="423"/>
                    <a:pt x="334" y="435"/>
                  </a:cubicBezTo>
                  <a:cubicBezTo>
                    <a:pt x="332" y="451"/>
                    <a:pt x="294" y="458"/>
                    <a:pt x="284" y="459"/>
                  </a:cubicBezTo>
                  <a:cubicBezTo>
                    <a:pt x="279" y="467"/>
                    <a:pt x="280" y="463"/>
                    <a:pt x="283" y="474"/>
                  </a:cubicBezTo>
                  <a:cubicBezTo>
                    <a:pt x="283" y="478"/>
                    <a:pt x="286" y="484"/>
                    <a:pt x="286" y="484"/>
                  </a:cubicBezTo>
                  <a:cubicBezTo>
                    <a:pt x="284" y="502"/>
                    <a:pt x="283" y="518"/>
                    <a:pt x="278" y="536"/>
                  </a:cubicBezTo>
                  <a:cubicBezTo>
                    <a:pt x="277" y="548"/>
                    <a:pt x="270" y="575"/>
                    <a:pt x="284" y="585"/>
                  </a:cubicBezTo>
                  <a:cubicBezTo>
                    <a:pt x="288" y="590"/>
                    <a:pt x="298" y="597"/>
                    <a:pt x="298" y="597"/>
                  </a:cubicBezTo>
                  <a:cubicBezTo>
                    <a:pt x="299" y="599"/>
                    <a:pt x="302" y="606"/>
                    <a:pt x="298" y="609"/>
                  </a:cubicBezTo>
                  <a:cubicBezTo>
                    <a:pt x="297" y="609"/>
                    <a:pt x="283" y="604"/>
                    <a:pt x="281" y="604"/>
                  </a:cubicBezTo>
                  <a:cubicBezTo>
                    <a:pt x="272" y="598"/>
                    <a:pt x="256" y="590"/>
                    <a:pt x="245" y="587"/>
                  </a:cubicBezTo>
                  <a:cubicBezTo>
                    <a:pt x="240" y="583"/>
                    <a:pt x="228" y="578"/>
                    <a:pt x="228" y="578"/>
                  </a:cubicBezTo>
                  <a:cubicBezTo>
                    <a:pt x="226" y="572"/>
                    <a:pt x="217" y="559"/>
                    <a:pt x="211" y="558"/>
                  </a:cubicBezTo>
                  <a:cubicBezTo>
                    <a:pt x="176" y="560"/>
                    <a:pt x="198" y="557"/>
                    <a:pt x="184" y="561"/>
                  </a:cubicBezTo>
                  <a:cubicBezTo>
                    <a:pt x="177" y="563"/>
                    <a:pt x="166" y="566"/>
                    <a:pt x="166" y="566"/>
                  </a:cubicBezTo>
                  <a:cubicBezTo>
                    <a:pt x="155" y="565"/>
                    <a:pt x="143" y="565"/>
                    <a:pt x="132" y="564"/>
                  </a:cubicBezTo>
                  <a:cubicBezTo>
                    <a:pt x="125" y="564"/>
                    <a:pt x="113" y="559"/>
                    <a:pt x="113" y="559"/>
                  </a:cubicBezTo>
                  <a:cubicBezTo>
                    <a:pt x="107" y="551"/>
                    <a:pt x="94" y="544"/>
                    <a:pt x="84" y="541"/>
                  </a:cubicBezTo>
                  <a:cubicBezTo>
                    <a:pt x="83" y="539"/>
                    <a:pt x="82" y="537"/>
                    <a:pt x="81" y="536"/>
                  </a:cubicBezTo>
                  <a:cubicBezTo>
                    <a:pt x="79" y="535"/>
                    <a:pt x="77" y="535"/>
                    <a:pt x="76" y="534"/>
                  </a:cubicBezTo>
                  <a:cubicBezTo>
                    <a:pt x="71" y="529"/>
                    <a:pt x="58" y="511"/>
                    <a:pt x="50" y="506"/>
                  </a:cubicBezTo>
                  <a:cubicBezTo>
                    <a:pt x="47" y="495"/>
                    <a:pt x="43" y="489"/>
                    <a:pt x="32" y="485"/>
                  </a:cubicBezTo>
                  <a:cubicBezTo>
                    <a:pt x="24" y="474"/>
                    <a:pt x="24" y="463"/>
                    <a:pt x="9" y="468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Calibri" pitchFamily="28" charset="0"/>
              </a:endParaRPr>
            </a:p>
          </p:txBody>
        </p:sp>
      </p:grpSp>
      <p:grpSp>
        <p:nvGrpSpPr>
          <p:cNvPr id="33" name="Group 54">
            <a:extLst>
              <a:ext uri="{FF2B5EF4-FFF2-40B4-BE49-F238E27FC236}">
                <a16:creationId xmlns:a16="http://schemas.microsoft.com/office/drawing/2014/main" id="{9518A754-D0CE-5A47-A2BF-36E3D333A7D4}"/>
              </a:ext>
            </a:extLst>
          </p:cNvPr>
          <p:cNvGrpSpPr>
            <a:grpSpLocks/>
          </p:cNvGrpSpPr>
          <p:nvPr/>
        </p:nvGrpSpPr>
        <p:grpSpPr bwMode="auto">
          <a:xfrm>
            <a:off x="6518606" y="3367334"/>
            <a:ext cx="561581" cy="487221"/>
            <a:chOff x="3451" y="2057"/>
            <a:chExt cx="544" cy="487"/>
          </a:xfrm>
          <a:solidFill>
            <a:schemeClr val="accent1"/>
          </a:solidFill>
        </p:grpSpPr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37031007-0A12-5A4B-8D28-D9F684AE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" y="2057"/>
              <a:ext cx="544" cy="487"/>
            </a:xfrm>
            <a:custGeom>
              <a:avLst/>
              <a:gdLst/>
              <a:ahLst/>
              <a:cxnLst>
                <a:cxn ang="0">
                  <a:pos x="0" y="1082"/>
                </a:cxn>
                <a:cxn ang="0">
                  <a:pos x="148" y="1267"/>
                </a:cxn>
                <a:cxn ang="0">
                  <a:pos x="296" y="1434"/>
                </a:cxn>
                <a:cxn ang="0">
                  <a:pos x="684" y="1656"/>
                </a:cxn>
                <a:cxn ang="0">
                  <a:pos x="1184" y="1545"/>
                </a:cxn>
                <a:cxn ang="0">
                  <a:pos x="1313" y="1378"/>
                </a:cxn>
                <a:cxn ang="0">
                  <a:pos x="1350" y="1323"/>
                </a:cxn>
                <a:cxn ang="0">
                  <a:pos x="1184" y="694"/>
                </a:cxn>
                <a:cxn ang="0">
                  <a:pos x="1202" y="490"/>
                </a:cxn>
                <a:cxn ang="0">
                  <a:pos x="1517" y="564"/>
                </a:cxn>
                <a:cxn ang="0">
                  <a:pos x="2756" y="1008"/>
                </a:cxn>
                <a:cxn ang="0">
                  <a:pos x="3218" y="1045"/>
                </a:cxn>
                <a:cxn ang="0">
                  <a:pos x="4106" y="953"/>
                </a:cxn>
                <a:cxn ang="0">
                  <a:pos x="4439" y="564"/>
                </a:cxn>
                <a:cxn ang="0">
                  <a:pos x="4587" y="361"/>
                </a:cxn>
                <a:cxn ang="0">
                  <a:pos x="5568" y="139"/>
                </a:cxn>
                <a:cxn ang="0">
                  <a:pos x="5762" y="611"/>
                </a:cxn>
                <a:cxn ang="0">
                  <a:pos x="5854" y="925"/>
                </a:cxn>
                <a:cxn ang="0">
                  <a:pos x="5845" y="1841"/>
                </a:cxn>
                <a:cxn ang="0">
                  <a:pos x="5660" y="1970"/>
                </a:cxn>
                <a:cxn ang="0">
                  <a:pos x="4846" y="2165"/>
                </a:cxn>
                <a:cxn ang="0">
                  <a:pos x="4532" y="2340"/>
                </a:cxn>
                <a:cxn ang="0">
                  <a:pos x="4365" y="2673"/>
                </a:cxn>
                <a:cxn ang="0">
                  <a:pos x="4310" y="2840"/>
                </a:cxn>
                <a:cxn ang="0">
                  <a:pos x="4319" y="3006"/>
                </a:cxn>
                <a:cxn ang="0">
                  <a:pos x="4402" y="3395"/>
                </a:cxn>
                <a:cxn ang="0">
                  <a:pos x="4458" y="3561"/>
                </a:cxn>
                <a:cxn ang="0">
                  <a:pos x="4513" y="3802"/>
                </a:cxn>
                <a:cxn ang="0">
                  <a:pos x="4365" y="4264"/>
                </a:cxn>
                <a:cxn ang="0">
                  <a:pos x="4162" y="4653"/>
                </a:cxn>
                <a:cxn ang="0">
                  <a:pos x="3884" y="5152"/>
                </a:cxn>
                <a:cxn ang="0">
                  <a:pos x="3829" y="5263"/>
                </a:cxn>
                <a:cxn ang="0">
                  <a:pos x="3718" y="5300"/>
                </a:cxn>
                <a:cxn ang="0">
                  <a:pos x="3459" y="5263"/>
                </a:cxn>
                <a:cxn ang="0">
                  <a:pos x="3348" y="5189"/>
                </a:cxn>
                <a:cxn ang="0">
                  <a:pos x="3218" y="4930"/>
                </a:cxn>
                <a:cxn ang="0">
                  <a:pos x="2978" y="4634"/>
                </a:cxn>
                <a:cxn ang="0">
                  <a:pos x="2812" y="4357"/>
                </a:cxn>
                <a:cxn ang="0">
                  <a:pos x="2627" y="4190"/>
                </a:cxn>
                <a:cxn ang="0">
                  <a:pos x="2460" y="4135"/>
                </a:cxn>
                <a:cxn ang="0">
                  <a:pos x="2275" y="4153"/>
                </a:cxn>
                <a:cxn ang="0">
                  <a:pos x="2238" y="4264"/>
                </a:cxn>
                <a:cxn ang="0">
                  <a:pos x="2164" y="4375"/>
                </a:cxn>
                <a:cxn ang="0">
                  <a:pos x="2072" y="4135"/>
                </a:cxn>
                <a:cxn ang="0">
                  <a:pos x="2016" y="3672"/>
                </a:cxn>
                <a:cxn ang="0">
                  <a:pos x="1831" y="3487"/>
                </a:cxn>
                <a:cxn ang="0">
                  <a:pos x="1720" y="3450"/>
                </a:cxn>
                <a:cxn ang="0">
                  <a:pos x="1609" y="3228"/>
                </a:cxn>
                <a:cxn ang="0">
                  <a:pos x="1554" y="3062"/>
                </a:cxn>
                <a:cxn ang="0">
                  <a:pos x="1646" y="2581"/>
                </a:cxn>
                <a:cxn ang="0">
                  <a:pos x="1702" y="2414"/>
                </a:cxn>
                <a:cxn ang="0">
                  <a:pos x="777" y="2377"/>
                </a:cxn>
                <a:cxn ang="0">
                  <a:pos x="740" y="2488"/>
                </a:cxn>
                <a:cxn ang="0">
                  <a:pos x="629" y="2562"/>
                </a:cxn>
                <a:cxn ang="0">
                  <a:pos x="444" y="2266"/>
                </a:cxn>
                <a:cxn ang="0">
                  <a:pos x="462" y="2081"/>
                </a:cxn>
                <a:cxn ang="0">
                  <a:pos x="499" y="1970"/>
                </a:cxn>
                <a:cxn ang="0">
                  <a:pos x="481" y="1878"/>
                </a:cxn>
                <a:cxn ang="0">
                  <a:pos x="314" y="1822"/>
                </a:cxn>
                <a:cxn ang="0">
                  <a:pos x="102" y="1656"/>
                </a:cxn>
                <a:cxn ang="0">
                  <a:pos x="74" y="1388"/>
                </a:cxn>
                <a:cxn ang="0">
                  <a:pos x="0" y="1082"/>
                </a:cxn>
              </a:cxnLst>
              <a:rect l="0" t="0" r="r" b="b"/>
              <a:pathLst>
                <a:path w="5891" h="5300">
                  <a:moveTo>
                    <a:pt x="0" y="1082"/>
                  </a:moveTo>
                  <a:cubicBezTo>
                    <a:pt x="18" y="1147"/>
                    <a:pt x="92" y="1230"/>
                    <a:pt x="148" y="1267"/>
                  </a:cubicBezTo>
                  <a:cubicBezTo>
                    <a:pt x="166" y="1332"/>
                    <a:pt x="231" y="1415"/>
                    <a:pt x="296" y="1434"/>
                  </a:cubicBezTo>
                  <a:cubicBezTo>
                    <a:pt x="333" y="1545"/>
                    <a:pt x="573" y="1637"/>
                    <a:pt x="684" y="1656"/>
                  </a:cubicBezTo>
                  <a:cubicBezTo>
                    <a:pt x="851" y="1647"/>
                    <a:pt x="1054" y="1674"/>
                    <a:pt x="1184" y="1545"/>
                  </a:cubicBezTo>
                  <a:cubicBezTo>
                    <a:pt x="1267" y="1462"/>
                    <a:pt x="1221" y="1508"/>
                    <a:pt x="1313" y="1378"/>
                  </a:cubicBezTo>
                  <a:cubicBezTo>
                    <a:pt x="1322" y="1360"/>
                    <a:pt x="1350" y="1323"/>
                    <a:pt x="1350" y="1323"/>
                  </a:cubicBezTo>
                  <a:cubicBezTo>
                    <a:pt x="1322" y="953"/>
                    <a:pt x="1276" y="981"/>
                    <a:pt x="1184" y="694"/>
                  </a:cubicBezTo>
                  <a:cubicBezTo>
                    <a:pt x="1193" y="629"/>
                    <a:pt x="1184" y="555"/>
                    <a:pt x="1202" y="490"/>
                  </a:cubicBezTo>
                  <a:cubicBezTo>
                    <a:pt x="1221" y="435"/>
                    <a:pt x="1470" y="537"/>
                    <a:pt x="1517" y="564"/>
                  </a:cubicBezTo>
                  <a:cubicBezTo>
                    <a:pt x="1785" y="971"/>
                    <a:pt x="2294" y="981"/>
                    <a:pt x="2756" y="1008"/>
                  </a:cubicBezTo>
                  <a:cubicBezTo>
                    <a:pt x="2913" y="1018"/>
                    <a:pt x="3218" y="1045"/>
                    <a:pt x="3218" y="1045"/>
                  </a:cubicBezTo>
                  <a:cubicBezTo>
                    <a:pt x="3514" y="1027"/>
                    <a:pt x="3810" y="999"/>
                    <a:pt x="4106" y="953"/>
                  </a:cubicBezTo>
                  <a:cubicBezTo>
                    <a:pt x="4217" y="786"/>
                    <a:pt x="4254" y="685"/>
                    <a:pt x="4439" y="564"/>
                  </a:cubicBezTo>
                  <a:cubicBezTo>
                    <a:pt x="4467" y="490"/>
                    <a:pt x="4523" y="407"/>
                    <a:pt x="4587" y="361"/>
                  </a:cubicBezTo>
                  <a:cubicBezTo>
                    <a:pt x="4828" y="0"/>
                    <a:pt x="4967" y="157"/>
                    <a:pt x="5568" y="139"/>
                  </a:cubicBezTo>
                  <a:cubicBezTo>
                    <a:pt x="5882" y="37"/>
                    <a:pt x="5743" y="352"/>
                    <a:pt x="5762" y="611"/>
                  </a:cubicBezTo>
                  <a:cubicBezTo>
                    <a:pt x="5762" y="685"/>
                    <a:pt x="5817" y="870"/>
                    <a:pt x="5854" y="925"/>
                  </a:cubicBezTo>
                  <a:cubicBezTo>
                    <a:pt x="5873" y="1258"/>
                    <a:pt x="5891" y="1508"/>
                    <a:pt x="5845" y="1841"/>
                  </a:cubicBezTo>
                  <a:cubicBezTo>
                    <a:pt x="5836" y="1915"/>
                    <a:pt x="5660" y="1970"/>
                    <a:pt x="5660" y="1970"/>
                  </a:cubicBezTo>
                  <a:cubicBezTo>
                    <a:pt x="5512" y="2118"/>
                    <a:pt x="5050" y="2146"/>
                    <a:pt x="4846" y="2165"/>
                  </a:cubicBezTo>
                  <a:cubicBezTo>
                    <a:pt x="4698" y="2211"/>
                    <a:pt x="4652" y="2257"/>
                    <a:pt x="4532" y="2340"/>
                  </a:cubicBezTo>
                  <a:cubicBezTo>
                    <a:pt x="4495" y="2461"/>
                    <a:pt x="4402" y="2562"/>
                    <a:pt x="4365" y="2673"/>
                  </a:cubicBezTo>
                  <a:cubicBezTo>
                    <a:pt x="4347" y="2729"/>
                    <a:pt x="4328" y="2784"/>
                    <a:pt x="4310" y="2840"/>
                  </a:cubicBezTo>
                  <a:cubicBezTo>
                    <a:pt x="4301" y="2877"/>
                    <a:pt x="4319" y="3006"/>
                    <a:pt x="4319" y="3006"/>
                  </a:cubicBezTo>
                  <a:cubicBezTo>
                    <a:pt x="4338" y="3163"/>
                    <a:pt x="4291" y="3284"/>
                    <a:pt x="4402" y="3395"/>
                  </a:cubicBezTo>
                  <a:cubicBezTo>
                    <a:pt x="4421" y="3450"/>
                    <a:pt x="4439" y="3506"/>
                    <a:pt x="4458" y="3561"/>
                  </a:cubicBezTo>
                  <a:cubicBezTo>
                    <a:pt x="4467" y="3580"/>
                    <a:pt x="4513" y="3802"/>
                    <a:pt x="4513" y="3802"/>
                  </a:cubicBezTo>
                  <a:cubicBezTo>
                    <a:pt x="4541" y="3996"/>
                    <a:pt x="4550" y="4144"/>
                    <a:pt x="4365" y="4264"/>
                  </a:cubicBezTo>
                  <a:cubicBezTo>
                    <a:pt x="4319" y="4403"/>
                    <a:pt x="4217" y="4523"/>
                    <a:pt x="4162" y="4653"/>
                  </a:cubicBezTo>
                  <a:cubicBezTo>
                    <a:pt x="4088" y="4828"/>
                    <a:pt x="4023" y="5013"/>
                    <a:pt x="3884" y="5152"/>
                  </a:cubicBezTo>
                  <a:cubicBezTo>
                    <a:pt x="3875" y="5180"/>
                    <a:pt x="3857" y="5245"/>
                    <a:pt x="3829" y="5263"/>
                  </a:cubicBezTo>
                  <a:cubicBezTo>
                    <a:pt x="3792" y="5282"/>
                    <a:pt x="3718" y="5300"/>
                    <a:pt x="3718" y="5300"/>
                  </a:cubicBezTo>
                  <a:cubicBezTo>
                    <a:pt x="3699" y="5300"/>
                    <a:pt x="3524" y="5300"/>
                    <a:pt x="3459" y="5263"/>
                  </a:cubicBezTo>
                  <a:cubicBezTo>
                    <a:pt x="3422" y="5245"/>
                    <a:pt x="3348" y="5189"/>
                    <a:pt x="3348" y="5189"/>
                  </a:cubicBezTo>
                  <a:cubicBezTo>
                    <a:pt x="3311" y="5087"/>
                    <a:pt x="3311" y="4995"/>
                    <a:pt x="3218" y="4930"/>
                  </a:cubicBezTo>
                  <a:cubicBezTo>
                    <a:pt x="3154" y="4838"/>
                    <a:pt x="3089" y="4671"/>
                    <a:pt x="2978" y="4634"/>
                  </a:cubicBezTo>
                  <a:cubicBezTo>
                    <a:pt x="2950" y="4542"/>
                    <a:pt x="2876" y="4421"/>
                    <a:pt x="2812" y="4357"/>
                  </a:cubicBezTo>
                  <a:cubicBezTo>
                    <a:pt x="2784" y="4273"/>
                    <a:pt x="2710" y="4218"/>
                    <a:pt x="2627" y="4190"/>
                  </a:cubicBezTo>
                  <a:cubicBezTo>
                    <a:pt x="2571" y="4172"/>
                    <a:pt x="2460" y="4135"/>
                    <a:pt x="2460" y="4135"/>
                  </a:cubicBezTo>
                  <a:cubicBezTo>
                    <a:pt x="2395" y="4144"/>
                    <a:pt x="2331" y="4125"/>
                    <a:pt x="2275" y="4153"/>
                  </a:cubicBezTo>
                  <a:cubicBezTo>
                    <a:pt x="2238" y="4172"/>
                    <a:pt x="2247" y="4227"/>
                    <a:pt x="2238" y="4264"/>
                  </a:cubicBezTo>
                  <a:cubicBezTo>
                    <a:pt x="2220" y="4310"/>
                    <a:pt x="2164" y="4375"/>
                    <a:pt x="2164" y="4375"/>
                  </a:cubicBezTo>
                  <a:cubicBezTo>
                    <a:pt x="2118" y="4301"/>
                    <a:pt x="2099" y="4218"/>
                    <a:pt x="2072" y="4135"/>
                  </a:cubicBezTo>
                  <a:cubicBezTo>
                    <a:pt x="2053" y="3987"/>
                    <a:pt x="2090" y="3802"/>
                    <a:pt x="2016" y="3672"/>
                  </a:cubicBezTo>
                  <a:cubicBezTo>
                    <a:pt x="1942" y="3543"/>
                    <a:pt x="1951" y="3570"/>
                    <a:pt x="1831" y="3487"/>
                  </a:cubicBezTo>
                  <a:cubicBezTo>
                    <a:pt x="1794" y="3469"/>
                    <a:pt x="1720" y="3450"/>
                    <a:pt x="1720" y="3450"/>
                  </a:cubicBezTo>
                  <a:cubicBezTo>
                    <a:pt x="1692" y="3367"/>
                    <a:pt x="1646" y="3302"/>
                    <a:pt x="1609" y="3228"/>
                  </a:cubicBezTo>
                  <a:cubicBezTo>
                    <a:pt x="1581" y="3173"/>
                    <a:pt x="1554" y="3062"/>
                    <a:pt x="1554" y="3062"/>
                  </a:cubicBezTo>
                  <a:cubicBezTo>
                    <a:pt x="1563" y="2877"/>
                    <a:pt x="1489" y="2683"/>
                    <a:pt x="1646" y="2581"/>
                  </a:cubicBezTo>
                  <a:cubicBezTo>
                    <a:pt x="1665" y="2525"/>
                    <a:pt x="1702" y="2414"/>
                    <a:pt x="1702" y="2414"/>
                  </a:cubicBezTo>
                  <a:cubicBezTo>
                    <a:pt x="1600" y="2303"/>
                    <a:pt x="1082" y="2303"/>
                    <a:pt x="777" y="2377"/>
                  </a:cubicBezTo>
                  <a:cubicBezTo>
                    <a:pt x="767" y="2414"/>
                    <a:pt x="777" y="2470"/>
                    <a:pt x="740" y="2488"/>
                  </a:cubicBezTo>
                  <a:cubicBezTo>
                    <a:pt x="703" y="2516"/>
                    <a:pt x="629" y="2562"/>
                    <a:pt x="629" y="2562"/>
                  </a:cubicBezTo>
                  <a:cubicBezTo>
                    <a:pt x="472" y="2507"/>
                    <a:pt x="527" y="2387"/>
                    <a:pt x="444" y="2266"/>
                  </a:cubicBezTo>
                  <a:cubicBezTo>
                    <a:pt x="453" y="2202"/>
                    <a:pt x="453" y="2146"/>
                    <a:pt x="462" y="2081"/>
                  </a:cubicBezTo>
                  <a:cubicBezTo>
                    <a:pt x="472" y="2044"/>
                    <a:pt x="499" y="1970"/>
                    <a:pt x="499" y="1970"/>
                  </a:cubicBezTo>
                  <a:cubicBezTo>
                    <a:pt x="490" y="1943"/>
                    <a:pt x="499" y="1896"/>
                    <a:pt x="481" y="1878"/>
                  </a:cubicBezTo>
                  <a:cubicBezTo>
                    <a:pt x="444" y="1841"/>
                    <a:pt x="314" y="1822"/>
                    <a:pt x="314" y="1822"/>
                  </a:cubicBezTo>
                  <a:cubicBezTo>
                    <a:pt x="277" y="1776"/>
                    <a:pt x="157" y="1656"/>
                    <a:pt x="102" y="1656"/>
                  </a:cubicBezTo>
                  <a:cubicBezTo>
                    <a:pt x="55" y="1582"/>
                    <a:pt x="92" y="1480"/>
                    <a:pt x="74" y="1388"/>
                  </a:cubicBezTo>
                  <a:cubicBezTo>
                    <a:pt x="55" y="1295"/>
                    <a:pt x="18" y="1147"/>
                    <a:pt x="0" y="1082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0432E101-69A7-E746-AB0E-B6AB591E3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" y="2057"/>
              <a:ext cx="544" cy="487"/>
            </a:xfrm>
            <a:custGeom>
              <a:avLst/>
              <a:gdLst>
                <a:gd name="T0" fmla="*/ 0 w 544"/>
                <a:gd name="T1" fmla="*/ 100 h 487"/>
                <a:gd name="T2" fmla="*/ 13 w 544"/>
                <a:gd name="T3" fmla="*/ 117 h 487"/>
                <a:gd name="T4" fmla="*/ 27 w 544"/>
                <a:gd name="T5" fmla="*/ 132 h 487"/>
                <a:gd name="T6" fmla="*/ 63 w 544"/>
                <a:gd name="T7" fmla="*/ 153 h 487"/>
                <a:gd name="T8" fmla="*/ 109 w 544"/>
                <a:gd name="T9" fmla="*/ 142 h 487"/>
                <a:gd name="T10" fmla="*/ 121 w 544"/>
                <a:gd name="T11" fmla="*/ 127 h 487"/>
                <a:gd name="T12" fmla="*/ 124 w 544"/>
                <a:gd name="T13" fmla="*/ 122 h 487"/>
                <a:gd name="T14" fmla="*/ 109 w 544"/>
                <a:gd name="T15" fmla="*/ 64 h 487"/>
                <a:gd name="T16" fmla="*/ 111 w 544"/>
                <a:gd name="T17" fmla="*/ 45 h 487"/>
                <a:gd name="T18" fmla="*/ 140 w 544"/>
                <a:gd name="T19" fmla="*/ 52 h 487"/>
                <a:gd name="T20" fmla="*/ 254 w 544"/>
                <a:gd name="T21" fmla="*/ 93 h 487"/>
                <a:gd name="T22" fmla="*/ 297 w 544"/>
                <a:gd name="T23" fmla="*/ 96 h 487"/>
                <a:gd name="T24" fmla="*/ 379 w 544"/>
                <a:gd name="T25" fmla="*/ 88 h 487"/>
                <a:gd name="T26" fmla="*/ 410 w 544"/>
                <a:gd name="T27" fmla="*/ 52 h 487"/>
                <a:gd name="T28" fmla="*/ 423 w 544"/>
                <a:gd name="T29" fmla="*/ 34 h 487"/>
                <a:gd name="T30" fmla="*/ 514 w 544"/>
                <a:gd name="T31" fmla="*/ 13 h 487"/>
                <a:gd name="T32" fmla="*/ 532 w 544"/>
                <a:gd name="T33" fmla="*/ 57 h 487"/>
                <a:gd name="T34" fmla="*/ 540 w 544"/>
                <a:gd name="T35" fmla="*/ 85 h 487"/>
                <a:gd name="T36" fmla="*/ 540 w 544"/>
                <a:gd name="T37" fmla="*/ 170 h 487"/>
                <a:gd name="T38" fmla="*/ 523 w 544"/>
                <a:gd name="T39" fmla="*/ 181 h 487"/>
                <a:gd name="T40" fmla="*/ 447 w 544"/>
                <a:gd name="T41" fmla="*/ 199 h 487"/>
                <a:gd name="T42" fmla="*/ 418 w 544"/>
                <a:gd name="T43" fmla="*/ 215 h 487"/>
                <a:gd name="T44" fmla="*/ 403 w 544"/>
                <a:gd name="T45" fmla="*/ 246 h 487"/>
                <a:gd name="T46" fmla="*/ 398 w 544"/>
                <a:gd name="T47" fmla="*/ 261 h 487"/>
                <a:gd name="T48" fmla="*/ 399 w 544"/>
                <a:gd name="T49" fmla="*/ 277 h 487"/>
                <a:gd name="T50" fmla="*/ 406 w 544"/>
                <a:gd name="T51" fmla="*/ 312 h 487"/>
                <a:gd name="T52" fmla="*/ 411 w 544"/>
                <a:gd name="T53" fmla="*/ 328 h 487"/>
                <a:gd name="T54" fmla="*/ 417 w 544"/>
                <a:gd name="T55" fmla="*/ 350 h 487"/>
                <a:gd name="T56" fmla="*/ 403 w 544"/>
                <a:gd name="T57" fmla="*/ 392 h 487"/>
                <a:gd name="T58" fmla="*/ 384 w 544"/>
                <a:gd name="T59" fmla="*/ 428 h 487"/>
                <a:gd name="T60" fmla="*/ 358 w 544"/>
                <a:gd name="T61" fmla="*/ 474 h 487"/>
                <a:gd name="T62" fmla="*/ 353 w 544"/>
                <a:gd name="T63" fmla="*/ 484 h 487"/>
                <a:gd name="T64" fmla="*/ 343 w 544"/>
                <a:gd name="T65" fmla="*/ 487 h 487"/>
                <a:gd name="T66" fmla="*/ 319 w 544"/>
                <a:gd name="T67" fmla="*/ 484 h 487"/>
                <a:gd name="T68" fmla="*/ 309 w 544"/>
                <a:gd name="T69" fmla="*/ 477 h 487"/>
                <a:gd name="T70" fmla="*/ 297 w 544"/>
                <a:gd name="T71" fmla="*/ 453 h 487"/>
                <a:gd name="T72" fmla="*/ 275 w 544"/>
                <a:gd name="T73" fmla="*/ 426 h 487"/>
                <a:gd name="T74" fmla="*/ 259 w 544"/>
                <a:gd name="T75" fmla="*/ 401 h 487"/>
                <a:gd name="T76" fmla="*/ 242 w 544"/>
                <a:gd name="T77" fmla="*/ 385 h 487"/>
                <a:gd name="T78" fmla="*/ 227 w 544"/>
                <a:gd name="T79" fmla="*/ 380 h 487"/>
                <a:gd name="T80" fmla="*/ 210 w 544"/>
                <a:gd name="T81" fmla="*/ 382 h 487"/>
                <a:gd name="T82" fmla="*/ 206 w 544"/>
                <a:gd name="T83" fmla="*/ 392 h 487"/>
                <a:gd name="T84" fmla="*/ 200 w 544"/>
                <a:gd name="T85" fmla="*/ 402 h 487"/>
                <a:gd name="T86" fmla="*/ 191 w 544"/>
                <a:gd name="T87" fmla="*/ 380 h 487"/>
                <a:gd name="T88" fmla="*/ 186 w 544"/>
                <a:gd name="T89" fmla="*/ 338 h 487"/>
                <a:gd name="T90" fmla="*/ 169 w 544"/>
                <a:gd name="T91" fmla="*/ 321 h 487"/>
                <a:gd name="T92" fmla="*/ 159 w 544"/>
                <a:gd name="T93" fmla="*/ 317 h 487"/>
                <a:gd name="T94" fmla="*/ 148 w 544"/>
                <a:gd name="T95" fmla="*/ 297 h 487"/>
                <a:gd name="T96" fmla="*/ 143 w 544"/>
                <a:gd name="T97" fmla="*/ 282 h 487"/>
                <a:gd name="T98" fmla="*/ 152 w 544"/>
                <a:gd name="T99" fmla="*/ 238 h 487"/>
                <a:gd name="T100" fmla="*/ 157 w 544"/>
                <a:gd name="T101" fmla="*/ 222 h 487"/>
                <a:gd name="T102" fmla="*/ 71 w 544"/>
                <a:gd name="T103" fmla="*/ 219 h 487"/>
                <a:gd name="T104" fmla="*/ 68 w 544"/>
                <a:gd name="T105" fmla="*/ 229 h 487"/>
                <a:gd name="T106" fmla="*/ 58 w 544"/>
                <a:gd name="T107" fmla="*/ 236 h 487"/>
                <a:gd name="T108" fmla="*/ 41 w 544"/>
                <a:gd name="T109" fmla="*/ 209 h 487"/>
                <a:gd name="T110" fmla="*/ 42 w 544"/>
                <a:gd name="T111" fmla="*/ 192 h 487"/>
                <a:gd name="T112" fmla="*/ 46 w 544"/>
                <a:gd name="T113" fmla="*/ 181 h 487"/>
                <a:gd name="T114" fmla="*/ 44 w 544"/>
                <a:gd name="T115" fmla="*/ 173 h 487"/>
                <a:gd name="T116" fmla="*/ 29 w 544"/>
                <a:gd name="T117" fmla="*/ 168 h 487"/>
                <a:gd name="T118" fmla="*/ 9 w 544"/>
                <a:gd name="T119" fmla="*/ 153 h 487"/>
                <a:gd name="T120" fmla="*/ 6 w 544"/>
                <a:gd name="T121" fmla="*/ 128 h 487"/>
                <a:gd name="T122" fmla="*/ 0 w 544"/>
                <a:gd name="T123" fmla="*/ 100 h 48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44"/>
                <a:gd name="T187" fmla="*/ 0 h 487"/>
                <a:gd name="T188" fmla="*/ 544 w 544"/>
                <a:gd name="T189" fmla="*/ 487 h 48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44" h="487">
                  <a:moveTo>
                    <a:pt x="0" y="100"/>
                  </a:moveTo>
                  <a:cubicBezTo>
                    <a:pt x="1" y="106"/>
                    <a:pt x="8" y="113"/>
                    <a:pt x="13" y="117"/>
                  </a:cubicBezTo>
                  <a:cubicBezTo>
                    <a:pt x="15" y="123"/>
                    <a:pt x="21" y="130"/>
                    <a:pt x="27" y="132"/>
                  </a:cubicBezTo>
                  <a:cubicBezTo>
                    <a:pt x="30" y="142"/>
                    <a:pt x="53" y="151"/>
                    <a:pt x="63" y="153"/>
                  </a:cubicBezTo>
                  <a:cubicBezTo>
                    <a:pt x="78" y="152"/>
                    <a:pt x="97" y="154"/>
                    <a:pt x="109" y="142"/>
                  </a:cubicBezTo>
                  <a:cubicBezTo>
                    <a:pt x="117" y="135"/>
                    <a:pt x="112" y="139"/>
                    <a:pt x="121" y="127"/>
                  </a:cubicBezTo>
                  <a:cubicBezTo>
                    <a:pt x="122" y="125"/>
                    <a:pt x="124" y="122"/>
                    <a:pt x="124" y="122"/>
                  </a:cubicBezTo>
                  <a:cubicBezTo>
                    <a:pt x="122" y="88"/>
                    <a:pt x="118" y="91"/>
                    <a:pt x="109" y="64"/>
                  </a:cubicBezTo>
                  <a:cubicBezTo>
                    <a:pt x="110" y="58"/>
                    <a:pt x="109" y="51"/>
                    <a:pt x="111" y="45"/>
                  </a:cubicBezTo>
                  <a:cubicBezTo>
                    <a:pt x="112" y="40"/>
                    <a:pt x="135" y="50"/>
                    <a:pt x="140" y="52"/>
                  </a:cubicBezTo>
                  <a:cubicBezTo>
                    <a:pt x="165" y="90"/>
                    <a:pt x="212" y="91"/>
                    <a:pt x="254" y="93"/>
                  </a:cubicBezTo>
                  <a:cubicBezTo>
                    <a:pt x="269" y="94"/>
                    <a:pt x="297" y="96"/>
                    <a:pt x="297" y="96"/>
                  </a:cubicBezTo>
                  <a:cubicBezTo>
                    <a:pt x="324" y="95"/>
                    <a:pt x="352" y="92"/>
                    <a:pt x="379" y="88"/>
                  </a:cubicBezTo>
                  <a:cubicBezTo>
                    <a:pt x="389" y="73"/>
                    <a:pt x="393" y="63"/>
                    <a:pt x="410" y="52"/>
                  </a:cubicBezTo>
                  <a:cubicBezTo>
                    <a:pt x="412" y="45"/>
                    <a:pt x="417" y="38"/>
                    <a:pt x="423" y="34"/>
                  </a:cubicBezTo>
                  <a:cubicBezTo>
                    <a:pt x="446" y="0"/>
                    <a:pt x="458" y="15"/>
                    <a:pt x="514" y="13"/>
                  </a:cubicBezTo>
                  <a:cubicBezTo>
                    <a:pt x="543" y="4"/>
                    <a:pt x="530" y="33"/>
                    <a:pt x="532" y="57"/>
                  </a:cubicBezTo>
                  <a:cubicBezTo>
                    <a:pt x="532" y="63"/>
                    <a:pt x="537" y="80"/>
                    <a:pt x="540" y="85"/>
                  </a:cubicBezTo>
                  <a:cubicBezTo>
                    <a:pt x="542" y="116"/>
                    <a:pt x="544" y="139"/>
                    <a:pt x="540" y="170"/>
                  </a:cubicBezTo>
                  <a:cubicBezTo>
                    <a:pt x="539" y="176"/>
                    <a:pt x="523" y="181"/>
                    <a:pt x="523" y="181"/>
                  </a:cubicBezTo>
                  <a:cubicBezTo>
                    <a:pt x="509" y="195"/>
                    <a:pt x="466" y="198"/>
                    <a:pt x="447" y="199"/>
                  </a:cubicBezTo>
                  <a:cubicBezTo>
                    <a:pt x="434" y="204"/>
                    <a:pt x="429" y="208"/>
                    <a:pt x="418" y="215"/>
                  </a:cubicBezTo>
                  <a:cubicBezTo>
                    <a:pt x="415" y="227"/>
                    <a:pt x="406" y="236"/>
                    <a:pt x="403" y="246"/>
                  </a:cubicBezTo>
                  <a:cubicBezTo>
                    <a:pt x="401" y="251"/>
                    <a:pt x="399" y="256"/>
                    <a:pt x="398" y="261"/>
                  </a:cubicBezTo>
                  <a:cubicBezTo>
                    <a:pt x="397" y="265"/>
                    <a:pt x="399" y="277"/>
                    <a:pt x="399" y="277"/>
                  </a:cubicBezTo>
                  <a:cubicBezTo>
                    <a:pt x="400" y="291"/>
                    <a:pt x="396" y="302"/>
                    <a:pt x="406" y="312"/>
                  </a:cubicBezTo>
                  <a:cubicBezTo>
                    <a:pt x="408" y="317"/>
                    <a:pt x="410" y="323"/>
                    <a:pt x="411" y="328"/>
                  </a:cubicBezTo>
                  <a:cubicBezTo>
                    <a:pt x="412" y="329"/>
                    <a:pt x="417" y="350"/>
                    <a:pt x="417" y="350"/>
                  </a:cubicBezTo>
                  <a:cubicBezTo>
                    <a:pt x="419" y="368"/>
                    <a:pt x="420" y="381"/>
                    <a:pt x="403" y="392"/>
                  </a:cubicBezTo>
                  <a:cubicBezTo>
                    <a:pt x="399" y="405"/>
                    <a:pt x="389" y="416"/>
                    <a:pt x="384" y="428"/>
                  </a:cubicBezTo>
                  <a:cubicBezTo>
                    <a:pt x="377" y="444"/>
                    <a:pt x="371" y="461"/>
                    <a:pt x="358" y="474"/>
                  </a:cubicBezTo>
                  <a:cubicBezTo>
                    <a:pt x="358" y="476"/>
                    <a:pt x="356" y="482"/>
                    <a:pt x="353" y="484"/>
                  </a:cubicBezTo>
                  <a:cubicBezTo>
                    <a:pt x="350" y="486"/>
                    <a:pt x="343" y="487"/>
                    <a:pt x="343" y="487"/>
                  </a:cubicBezTo>
                  <a:cubicBezTo>
                    <a:pt x="341" y="487"/>
                    <a:pt x="325" y="487"/>
                    <a:pt x="319" y="484"/>
                  </a:cubicBezTo>
                  <a:cubicBezTo>
                    <a:pt x="316" y="482"/>
                    <a:pt x="309" y="477"/>
                    <a:pt x="309" y="477"/>
                  </a:cubicBezTo>
                  <a:cubicBezTo>
                    <a:pt x="306" y="468"/>
                    <a:pt x="306" y="459"/>
                    <a:pt x="297" y="453"/>
                  </a:cubicBezTo>
                  <a:cubicBezTo>
                    <a:pt x="291" y="445"/>
                    <a:pt x="285" y="430"/>
                    <a:pt x="275" y="426"/>
                  </a:cubicBezTo>
                  <a:cubicBezTo>
                    <a:pt x="272" y="418"/>
                    <a:pt x="265" y="407"/>
                    <a:pt x="259" y="401"/>
                  </a:cubicBezTo>
                  <a:cubicBezTo>
                    <a:pt x="257" y="393"/>
                    <a:pt x="250" y="388"/>
                    <a:pt x="242" y="385"/>
                  </a:cubicBezTo>
                  <a:cubicBezTo>
                    <a:pt x="237" y="384"/>
                    <a:pt x="227" y="380"/>
                    <a:pt x="227" y="380"/>
                  </a:cubicBezTo>
                  <a:cubicBezTo>
                    <a:pt x="221" y="381"/>
                    <a:pt x="215" y="379"/>
                    <a:pt x="210" y="382"/>
                  </a:cubicBezTo>
                  <a:cubicBezTo>
                    <a:pt x="206" y="384"/>
                    <a:pt x="207" y="389"/>
                    <a:pt x="206" y="392"/>
                  </a:cubicBezTo>
                  <a:cubicBezTo>
                    <a:pt x="205" y="396"/>
                    <a:pt x="200" y="402"/>
                    <a:pt x="200" y="402"/>
                  </a:cubicBezTo>
                  <a:cubicBezTo>
                    <a:pt x="195" y="396"/>
                    <a:pt x="194" y="388"/>
                    <a:pt x="191" y="380"/>
                  </a:cubicBezTo>
                  <a:cubicBezTo>
                    <a:pt x="189" y="367"/>
                    <a:pt x="193" y="350"/>
                    <a:pt x="186" y="338"/>
                  </a:cubicBezTo>
                  <a:cubicBezTo>
                    <a:pt x="179" y="326"/>
                    <a:pt x="180" y="328"/>
                    <a:pt x="169" y="321"/>
                  </a:cubicBezTo>
                  <a:cubicBezTo>
                    <a:pt x="165" y="319"/>
                    <a:pt x="159" y="317"/>
                    <a:pt x="159" y="317"/>
                  </a:cubicBezTo>
                  <a:cubicBezTo>
                    <a:pt x="156" y="310"/>
                    <a:pt x="152" y="304"/>
                    <a:pt x="148" y="297"/>
                  </a:cubicBezTo>
                  <a:cubicBezTo>
                    <a:pt x="146" y="292"/>
                    <a:pt x="143" y="282"/>
                    <a:pt x="143" y="282"/>
                  </a:cubicBezTo>
                  <a:cubicBezTo>
                    <a:pt x="144" y="265"/>
                    <a:pt x="137" y="247"/>
                    <a:pt x="152" y="238"/>
                  </a:cubicBezTo>
                  <a:cubicBezTo>
                    <a:pt x="153" y="232"/>
                    <a:pt x="157" y="222"/>
                    <a:pt x="157" y="222"/>
                  </a:cubicBezTo>
                  <a:cubicBezTo>
                    <a:pt x="147" y="212"/>
                    <a:pt x="100" y="212"/>
                    <a:pt x="71" y="219"/>
                  </a:cubicBezTo>
                  <a:cubicBezTo>
                    <a:pt x="71" y="222"/>
                    <a:pt x="71" y="227"/>
                    <a:pt x="68" y="229"/>
                  </a:cubicBezTo>
                  <a:cubicBezTo>
                    <a:pt x="65" y="232"/>
                    <a:pt x="58" y="236"/>
                    <a:pt x="58" y="236"/>
                  </a:cubicBezTo>
                  <a:cubicBezTo>
                    <a:pt x="43" y="231"/>
                    <a:pt x="48" y="220"/>
                    <a:pt x="41" y="209"/>
                  </a:cubicBezTo>
                  <a:cubicBezTo>
                    <a:pt x="41" y="203"/>
                    <a:pt x="41" y="198"/>
                    <a:pt x="42" y="192"/>
                  </a:cubicBezTo>
                  <a:cubicBezTo>
                    <a:pt x="43" y="188"/>
                    <a:pt x="46" y="181"/>
                    <a:pt x="46" y="181"/>
                  </a:cubicBezTo>
                  <a:cubicBezTo>
                    <a:pt x="45" y="179"/>
                    <a:pt x="46" y="175"/>
                    <a:pt x="44" y="173"/>
                  </a:cubicBezTo>
                  <a:cubicBezTo>
                    <a:pt x="41" y="170"/>
                    <a:pt x="29" y="168"/>
                    <a:pt x="29" y="168"/>
                  </a:cubicBezTo>
                  <a:cubicBezTo>
                    <a:pt x="25" y="164"/>
                    <a:pt x="14" y="153"/>
                    <a:pt x="9" y="153"/>
                  </a:cubicBezTo>
                  <a:cubicBezTo>
                    <a:pt x="5" y="146"/>
                    <a:pt x="8" y="136"/>
                    <a:pt x="6" y="128"/>
                  </a:cubicBezTo>
                  <a:cubicBezTo>
                    <a:pt x="5" y="119"/>
                    <a:pt x="1" y="106"/>
                    <a:pt x="0" y="100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Calibri" pitchFamily="28" charset="0"/>
              </a:endParaRPr>
            </a:p>
          </p:txBody>
        </p:sp>
      </p:grpSp>
      <p:grpSp>
        <p:nvGrpSpPr>
          <p:cNvPr id="36" name="Group 57">
            <a:extLst>
              <a:ext uri="{FF2B5EF4-FFF2-40B4-BE49-F238E27FC236}">
                <a16:creationId xmlns:a16="http://schemas.microsoft.com/office/drawing/2014/main" id="{84D9B56C-DAB6-D64B-80EE-EAE12F931B86}"/>
              </a:ext>
            </a:extLst>
          </p:cNvPr>
          <p:cNvGrpSpPr>
            <a:grpSpLocks/>
          </p:cNvGrpSpPr>
          <p:nvPr/>
        </p:nvGrpSpPr>
        <p:grpSpPr bwMode="auto">
          <a:xfrm>
            <a:off x="6229556" y="3387343"/>
            <a:ext cx="290082" cy="483218"/>
            <a:chOff x="3171" y="2077"/>
            <a:chExt cx="281" cy="483"/>
          </a:xfrm>
          <a:solidFill>
            <a:srgbClr val="FFC000"/>
          </a:solidFill>
        </p:grpSpPr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DF0D51DE-F806-514E-9599-A9DD0B02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" y="2077"/>
              <a:ext cx="281" cy="48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93" y="93"/>
                </a:cxn>
                <a:cxn ang="0">
                  <a:pos x="1637" y="315"/>
                </a:cxn>
                <a:cxn ang="0">
                  <a:pos x="1896" y="389"/>
                </a:cxn>
                <a:cxn ang="0">
                  <a:pos x="2433" y="186"/>
                </a:cxn>
                <a:cxn ang="0">
                  <a:pos x="2581" y="56"/>
                </a:cxn>
                <a:cxn ang="0">
                  <a:pos x="2747" y="0"/>
                </a:cxn>
                <a:cxn ang="0">
                  <a:pos x="2951" y="241"/>
                </a:cxn>
                <a:cxn ang="0">
                  <a:pos x="2544" y="926"/>
                </a:cxn>
                <a:cxn ang="0">
                  <a:pos x="2433" y="1056"/>
                </a:cxn>
                <a:cxn ang="0">
                  <a:pos x="2322" y="1093"/>
                </a:cxn>
                <a:cxn ang="0">
                  <a:pos x="2211" y="1278"/>
                </a:cxn>
                <a:cxn ang="0">
                  <a:pos x="2174" y="1389"/>
                </a:cxn>
                <a:cxn ang="0">
                  <a:pos x="2359" y="2352"/>
                </a:cxn>
                <a:cxn ang="0">
                  <a:pos x="2451" y="2537"/>
                </a:cxn>
                <a:cxn ang="0">
                  <a:pos x="2470" y="2593"/>
                </a:cxn>
                <a:cxn ang="0">
                  <a:pos x="2525" y="2611"/>
                </a:cxn>
                <a:cxn ang="0">
                  <a:pos x="2581" y="2796"/>
                </a:cxn>
                <a:cxn ang="0">
                  <a:pos x="2618" y="3130"/>
                </a:cxn>
                <a:cxn ang="0">
                  <a:pos x="2729" y="3204"/>
                </a:cxn>
                <a:cxn ang="0">
                  <a:pos x="2618" y="3333"/>
                </a:cxn>
                <a:cxn ang="0">
                  <a:pos x="2525" y="3481"/>
                </a:cxn>
                <a:cxn ang="0">
                  <a:pos x="2359" y="3537"/>
                </a:cxn>
                <a:cxn ang="0">
                  <a:pos x="2192" y="3481"/>
                </a:cxn>
                <a:cxn ang="0">
                  <a:pos x="2026" y="3518"/>
                </a:cxn>
                <a:cxn ang="0">
                  <a:pos x="1933" y="3778"/>
                </a:cxn>
                <a:cxn ang="0">
                  <a:pos x="1841" y="3907"/>
                </a:cxn>
                <a:cxn ang="0">
                  <a:pos x="1915" y="4240"/>
                </a:cxn>
                <a:cxn ang="0">
                  <a:pos x="1545" y="4629"/>
                </a:cxn>
                <a:cxn ang="0">
                  <a:pos x="1397" y="5074"/>
                </a:cxn>
                <a:cxn ang="0">
                  <a:pos x="1267" y="5259"/>
                </a:cxn>
                <a:cxn ang="0">
                  <a:pos x="1101" y="5074"/>
                </a:cxn>
                <a:cxn ang="0">
                  <a:pos x="1027" y="4981"/>
                </a:cxn>
                <a:cxn ang="0">
                  <a:pos x="842" y="4629"/>
                </a:cxn>
                <a:cxn ang="0">
                  <a:pos x="786" y="4463"/>
                </a:cxn>
                <a:cxn ang="0">
                  <a:pos x="768" y="4407"/>
                </a:cxn>
                <a:cxn ang="0">
                  <a:pos x="583" y="3833"/>
                </a:cxn>
                <a:cxn ang="0">
                  <a:pos x="435" y="3259"/>
                </a:cxn>
                <a:cxn ang="0">
                  <a:pos x="509" y="3055"/>
                </a:cxn>
                <a:cxn ang="0">
                  <a:pos x="620" y="2981"/>
                </a:cxn>
                <a:cxn ang="0">
                  <a:pos x="694" y="2889"/>
                </a:cxn>
                <a:cxn ang="0">
                  <a:pos x="805" y="2593"/>
                </a:cxn>
                <a:cxn ang="0">
                  <a:pos x="675" y="2259"/>
                </a:cxn>
                <a:cxn ang="0">
                  <a:pos x="509" y="2204"/>
                </a:cxn>
                <a:cxn ang="0">
                  <a:pos x="398" y="2037"/>
                </a:cxn>
                <a:cxn ang="0">
                  <a:pos x="176" y="1556"/>
                </a:cxn>
                <a:cxn ang="0">
                  <a:pos x="83" y="1389"/>
                </a:cxn>
                <a:cxn ang="0">
                  <a:pos x="231" y="1185"/>
                </a:cxn>
                <a:cxn ang="0">
                  <a:pos x="287" y="1019"/>
                </a:cxn>
                <a:cxn ang="0">
                  <a:pos x="65" y="723"/>
                </a:cxn>
                <a:cxn ang="0">
                  <a:pos x="120" y="426"/>
                </a:cxn>
                <a:cxn ang="0">
                  <a:pos x="102" y="278"/>
                </a:cxn>
                <a:cxn ang="0">
                  <a:pos x="9" y="0"/>
                </a:cxn>
              </a:cxnLst>
              <a:rect l="0" t="0" r="r" b="b"/>
              <a:pathLst>
                <a:path w="3025" h="5259">
                  <a:moveTo>
                    <a:pt x="9" y="0"/>
                  </a:moveTo>
                  <a:cubicBezTo>
                    <a:pt x="583" y="19"/>
                    <a:pt x="721" y="65"/>
                    <a:pt x="1193" y="93"/>
                  </a:cubicBezTo>
                  <a:cubicBezTo>
                    <a:pt x="1276" y="213"/>
                    <a:pt x="1498" y="269"/>
                    <a:pt x="1637" y="315"/>
                  </a:cubicBezTo>
                  <a:cubicBezTo>
                    <a:pt x="1720" y="343"/>
                    <a:pt x="1896" y="389"/>
                    <a:pt x="1896" y="389"/>
                  </a:cubicBezTo>
                  <a:cubicBezTo>
                    <a:pt x="2109" y="371"/>
                    <a:pt x="2266" y="297"/>
                    <a:pt x="2433" y="186"/>
                  </a:cubicBezTo>
                  <a:cubicBezTo>
                    <a:pt x="2479" y="121"/>
                    <a:pt x="2488" y="84"/>
                    <a:pt x="2581" y="56"/>
                  </a:cubicBezTo>
                  <a:cubicBezTo>
                    <a:pt x="2636" y="38"/>
                    <a:pt x="2747" y="0"/>
                    <a:pt x="2747" y="0"/>
                  </a:cubicBezTo>
                  <a:cubicBezTo>
                    <a:pt x="2960" y="28"/>
                    <a:pt x="2923" y="65"/>
                    <a:pt x="2951" y="241"/>
                  </a:cubicBezTo>
                  <a:cubicBezTo>
                    <a:pt x="2932" y="769"/>
                    <a:pt x="3025" y="889"/>
                    <a:pt x="2544" y="926"/>
                  </a:cubicBezTo>
                  <a:cubicBezTo>
                    <a:pt x="2451" y="954"/>
                    <a:pt x="2488" y="1019"/>
                    <a:pt x="2433" y="1056"/>
                  </a:cubicBezTo>
                  <a:cubicBezTo>
                    <a:pt x="2405" y="1074"/>
                    <a:pt x="2322" y="1093"/>
                    <a:pt x="2322" y="1093"/>
                  </a:cubicBezTo>
                  <a:cubicBezTo>
                    <a:pt x="2285" y="1213"/>
                    <a:pt x="2266" y="1111"/>
                    <a:pt x="2211" y="1278"/>
                  </a:cubicBezTo>
                  <a:cubicBezTo>
                    <a:pt x="2201" y="1315"/>
                    <a:pt x="2174" y="1389"/>
                    <a:pt x="2174" y="1389"/>
                  </a:cubicBezTo>
                  <a:cubicBezTo>
                    <a:pt x="2183" y="1750"/>
                    <a:pt x="2164" y="2056"/>
                    <a:pt x="2359" y="2352"/>
                  </a:cubicBezTo>
                  <a:cubicBezTo>
                    <a:pt x="2377" y="2435"/>
                    <a:pt x="2359" y="2509"/>
                    <a:pt x="2451" y="2537"/>
                  </a:cubicBezTo>
                  <a:cubicBezTo>
                    <a:pt x="2461" y="2556"/>
                    <a:pt x="2461" y="2583"/>
                    <a:pt x="2470" y="2593"/>
                  </a:cubicBezTo>
                  <a:cubicBezTo>
                    <a:pt x="2479" y="2602"/>
                    <a:pt x="2516" y="2593"/>
                    <a:pt x="2525" y="2611"/>
                  </a:cubicBezTo>
                  <a:cubicBezTo>
                    <a:pt x="2544" y="2639"/>
                    <a:pt x="2572" y="2759"/>
                    <a:pt x="2581" y="2796"/>
                  </a:cubicBezTo>
                  <a:cubicBezTo>
                    <a:pt x="2590" y="2907"/>
                    <a:pt x="2535" y="3046"/>
                    <a:pt x="2618" y="3130"/>
                  </a:cubicBezTo>
                  <a:cubicBezTo>
                    <a:pt x="2646" y="3157"/>
                    <a:pt x="2729" y="3204"/>
                    <a:pt x="2729" y="3204"/>
                  </a:cubicBezTo>
                  <a:cubicBezTo>
                    <a:pt x="2701" y="3287"/>
                    <a:pt x="2655" y="3250"/>
                    <a:pt x="2618" y="3333"/>
                  </a:cubicBezTo>
                  <a:cubicBezTo>
                    <a:pt x="2572" y="3435"/>
                    <a:pt x="2609" y="3444"/>
                    <a:pt x="2525" y="3481"/>
                  </a:cubicBezTo>
                  <a:cubicBezTo>
                    <a:pt x="2470" y="3509"/>
                    <a:pt x="2359" y="3537"/>
                    <a:pt x="2359" y="3537"/>
                  </a:cubicBezTo>
                  <a:cubicBezTo>
                    <a:pt x="2303" y="3518"/>
                    <a:pt x="2192" y="3481"/>
                    <a:pt x="2192" y="3481"/>
                  </a:cubicBezTo>
                  <a:cubicBezTo>
                    <a:pt x="2137" y="3491"/>
                    <a:pt x="2044" y="3463"/>
                    <a:pt x="2026" y="3518"/>
                  </a:cubicBezTo>
                  <a:cubicBezTo>
                    <a:pt x="1979" y="3639"/>
                    <a:pt x="2063" y="3731"/>
                    <a:pt x="1933" y="3778"/>
                  </a:cubicBezTo>
                  <a:cubicBezTo>
                    <a:pt x="1905" y="3861"/>
                    <a:pt x="1868" y="3824"/>
                    <a:pt x="1841" y="3907"/>
                  </a:cubicBezTo>
                  <a:cubicBezTo>
                    <a:pt x="1859" y="4129"/>
                    <a:pt x="1868" y="4092"/>
                    <a:pt x="1915" y="4240"/>
                  </a:cubicBezTo>
                  <a:cubicBezTo>
                    <a:pt x="1878" y="4555"/>
                    <a:pt x="1831" y="4555"/>
                    <a:pt x="1545" y="4629"/>
                  </a:cubicBezTo>
                  <a:cubicBezTo>
                    <a:pt x="1378" y="4740"/>
                    <a:pt x="1582" y="5009"/>
                    <a:pt x="1397" y="5074"/>
                  </a:cubicBezTo>
                  <a:cubicBezTo>
                    <a:pt x="1369" y="5166"/>
                    <a:pt x="1360" y="5231"/>
                    <a:pt x="1267" y="5259"/>
                  </a:cubicBezTo>
                  <a:cubicBezTo>
                    <a:pt x="1184" y="5203"/>
                    <a:pt x="1212" y="5111"/>
                    <a:pt x="1101" y="5074"/>
                  </a:cubicBezTo>
                  <a:cubicBezTo>
                    <a:pt x="1054" y="4935"/>
                    <a:pt x="1119" y="5101"/>
                    <a:pt x="1027" y="4981"/>
                  </a:cubicBezTo>
                  <a:cubicBezTo>
                    <a:pt x="943" y="4879"/>
                    <a:pt x="888" y="4750"/>
                    <a:pt x="842" y="4629"/>
                  </a:cubicBezTo>
                  <a:cubicBezTo>
                    <a:pt x="823" y="4574"/>
                    <a:pt x="805" y="4518"/>
                    <a:pt x="786" y="4463"/>
                  </a:cubicBezTo>
                  <a:cubicBezTo>
                    <a:pt x="777" y="4444"/>
                    <a:pt x="768" y="4407"/>
                    <a:pt x="768" y="4407"/>
                  </a:cubicBezTo>
                  <a:cubicBezTo>
                    <a:pt x="740" y="4194"/>
                    <a:pt x="647" y="4028"/>
                    <a:pt x="583" y="3833"/>
                  </a:cubicBezTo>
                  <a:cubicBezTo>
                    <a:pt x="518" y="3648"/>
                    <a:pt x="481" y="3454"/>
                    <a:pt x="435" y="3259"/>
                  </a:cubicBezTo>
                  <a:cubicBezTo>
                    <a:pt x="444" y="3194"/>
                    <a:pt x="453" y="3102"/>
                    <a:pt x="509" y="3055"/>
                  </a:cubicBezTo>
                  <a:cubicBezTo>
                    <a:pt x="546" y="3028"/>
                    <a:pt x="620" y="2981"/>
                    <a:pt x="620" y="2981"/>
                  </a:cubicBezTo>
                  <a:cubicBezTo>
                    <a:pt x="666" y="2843"/>
                    <a:pt x="601" y="3009"/>
                    <a:pt x="694" y="2889"/>
                  </a:cubicBezTo>
                  <a:cubicBezTo>
                    <a:pt x="758" y="2815"/>
                    <a:pt x="777" y="2685"/>
                    <a:pt x="805" y="2593"/>
                  </a:cubicBezTo>
                  <a:cubicBezTo>
                    <a:pt x="795" y="2528"/>
                    <a:pt x="768" y="2287"/>
                    <a:pt x="675" y="2259"/>
                  </a:cubicBezTo>
                  <a:cubicBezTo>
                    <a:pt x="620" y="2241"/>
                    <a:pt x="509" y="2204"/>
                    <a:pt x="509" y="2204"/>
                  </a:cubicBezTo>
                  <a:cubicBezTo>
                    <a:pt x="472" y="2148"/>
                    <a:pt x="435" y="2093"/>
                    <a:pt x="398" y="2037"/>
                  </a:cubicBezTo>
                  <a:cubicBezTo>
                    <a:pt x="296" y="1889"/>
                    <a:pt x="333" y="1658"/>
                    <a:pt x="176" y="1556"/>
                  </a:cubicBezTo>
                  <a:cubicBezTo>
                    <a:pt x="92" y="1426"/>
                    <a:pt x="120" y="1491"/>
                    <a:pt x="83" y="1389"/>
                  </a:cubicBezTo>
                  <a:cubicBezTo>
                    <a:pt x="111" y="1297"/>
                    <a:pt x="194" y="1297"/>
                    <a:pt x="231" y="1185"/>
                  </a:cubicBezTo>
                  <a:cubicBezTo>
                    <a:pt x="250" y="1130"/>
                    <a:pt x="287" y="1019"/>
                    <a:pt x="287" y="1019"/>
                  </a:cubicBezTo>
                  <a:cubicBezTo>
                    <a:pt x="268" y="871"/>
                    <a:pt x="213" y="769"/>
                    <a:pt x="65" y="723"/>
                  </a:cubicBezTo>
                  <a:cubicBezTo>
                    <a:pt x="0" y="621"/>
                    <a:pt x="18" y="491"/>
                    <a:pt x="120" y="426"/>
                  </a:cubicBezTo>
                  <a:cubicBezTo>
                    <a:pt x="166" y="297"/>
                    <a:pt x="194" y="334"/>
                    <a:pt x="102" y="278"/>
                  </a:cubicBezTo>
                  <a:cubicBezTo>
                    <a:pt x="65" y="176"/>
                    <a:pt x="9" y="112"/>
                    <a:pt x="9" y="0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49E1FFEC-507A-B147-99D6-4DE116740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" y="2077"/>
              <a:ext cx="280" cy="483"/>
            </a:xfrm>
            <a:custGeom>
              <a:avLst/>
              <a:gdLst>
                <a:gd name="T0" fmla="*/ 1 w 280"/>
                <a:gd name="T1" fmla="*/ 0 h 483"/>
                <a:gd name="T2" fmla="*/ 110 w 280"/>
                <a:gd name="T3" fmla="*/ 8 h 483"/>
                <a:gd name="T4" fmla="*/ 151 w 280"/>
                <a:gd name="T5" fmla="*/ 28 h 483"/>
                <a:gd name="T6" fmla="*/ 175 w 280"/>
                <a:gd name="T7" fmla="*/ 35 h 483"/>
                <a:gd name="T8" fmla="*/ 225 w 280"/>
                <a:gd name="T9" fmla="*/ 17 h 483"/>
                <a:gd name="T10" fmla="*/ 239 w 280"/>
                <a:gd name="T11" fmla="*/ 5 h 483"/>
                <a:gd name="T12" fmla="*/ 254 w 280"/>
                <a:gd name="T13" fmla="*/ 0 h 483"/>
                <a:gd name="T14" fmla="*/ 273 w 280"/>
                <a:gd name="T15" fmla="*/ 22 h 483"/>
                <a:gd name="T16" fmla="*/ 235 w 280"/>
                <a:gd name="T17" fmla="*/ 85 h 483"/>
                <a:gd name="T18" fmla="*/ 225 w 280"/>
                <a:gd name="T19" fmla="*/ 97 h 483"/>
                <a:gd name="T20" fmla="*/ 215 w 280"/>
                <a:gd name="T21" fmla="*/ 100 h 483"/>
                <a:gd name="T22" fmla="*/ 204 w 280"/>
                <a:gd name="T23" fmla="*/ 117 h 483"/>
                <a:gd name="T24" fmla="*/ 201 w 280"/>
                <a:gd name="T25" fmla="*/ 127 h 483"/>
                <a:gd name="T26" fmla="*/ 218 w 280"/>
                <a:gd name="T27" fmla="*/ 216 h 483"/>
                <a:gd name="T28" fmla="*/ 227 w 280"/>
                <a:gd name="T29" fmla="*/ 233 h 483"/>
                <a:gd name="T30" fmla="*/ 228 w 280"/>
                <a:gd name="T31" fmla="*/ 238 h 483"/>
                <a:gd name="T32" fmla="*/ 233 w 280"/>
                <a:gd name="T33" fmla="*/ 239 h 483"/>
                <a:gd name="T34" fmla="*/ 239 w 280"/>
                <a:gd name="T35" fmla="*/ 256 h 483"/>
                <a:gd name="T36" fmla="*/ 242 w 280"/>
                <a:gd name="T37" fmla="*/ 287 h 483"/>
                <a:gd name="T38" fmla="*/ 252 w 280"/>
                <a:gd name="T39" fmla="*/ 294 h 483"/>
                <a:gd name="T40" fmla="*/ 242 w 280"/>
                <a:gd name="T41" fmla="*/ 306 h 483"/>
                <a:gd name="T42" fmla="*/ 233 w 280"/>
                <a:gd name="T43" fmla="*/ 319 h 483"/>
                <a:gd name="T44" fmla="*/ 218 w 280"/>
                <a:gd name="T45" fmla="*/ 324 h 483"/>
                <a:gd name="T46" fmla="*/ 203 w 280"/>
                <a:gd name="T47" fmla="*/ 319 h 483"/>
                <a:gd name="T48" fmla="*/ 187 w 280"/>
                <a:gd name="T49" fmla="*/ 323 h 483"/>
                <a:gd name="T50" fmla="*/ 179 w 280"/>
                <a:gd name="T51" fmla="*/ 347 h 483"/>
                <a:gd name="T52" fmla="*/ 170 w 280"/>
                <a:gd name="T53" fmla="*/ 358 h 483"/>
                <a:gd name="T54" fmla="*/ 177 w 280"/>
                <a:gd name="T55" fmla="*/ 389 h 483"/>
                <a:gd name="T56" fmla="*/ 143 w 280"/>
                <a:gd name="T57" fmla="*/ 425 h 483"/>
                <a:gd name="T58" fmla="*/ 129 w 280"/>
                <a:gd name="T59" fmla="*/ 466 h 483"/>
                <a:gd name="T60" fmla="*/ 117 w 280"/>
                <a:gd name="T61" fmla="*/ 483 h 483"/>
                <a:gd name="T62" fmla="*/ 102 w 280"/>
                <a:gd name="T63" fmla="*/ 466 h 483"/>
                <a:gd name="T64" fmla="*/ 95 w 280"/>
                <a:gd name="T65" fmla="*/ 457 h 483"/>
                <a:gd name="T66" fmla="*/ 78 w 280"/>
                <a:gd name="T67" fmla="*/ 425 h 483"/>
                <a:gd name="T68" fmla="*/ 73 w 280"/>
                <a:gd name="T69" fmla="*/ 410 h 483"/>
                <a:gd name="T70" fmla="*/ 71 w 280"/>
                <a:gd name="T71" fmla="*/ 404 h 483"/>
                <a:gd name="T72" fmla="*/ 54 w 280"/>
                <a:gd name="T73" fmla="*/ 352 h 483"/>
                <a:gd name="T74" fmla="*/ 40 w 280"/>
                <a:gd name="T75" fmla="*/ 299 h 483"/>
                <a:gd name="T76" fmla="*/ 47 w 280"/>
                <a:gd name="T77" fmla="*/ 280 h 483"/>
                <a:gd name="T78" fmla="*/ 57 w 280"/>
                <a:gd name="T79" fmla="*/ 273 h 483"/>
                <a:gd name="T80" fmla="*/ 64 w 280"/>
                <a:gd name="T81" fmla="*/ 265 h 483"/>
                <a:gd name="T82" fmla="*/ 75 w 280"/>
                <a:gd name="T83" fmla="*/ 238 h 483"/>
                <a:gd name="T84" fmla="*/ 63 w 280"/>
                <a:gd name="T85" fmla="*/ 207 h 483"/>
                <a:gd name="T86" fmla="*/ 47 w 280"/>
                <a:gd name="T87" fmla="*/ 202 h 483"/>
                <a:gd name="T88" fmla="*/ 37 w 280"/>
                <a:gd name="T89" fmla="*/ 187 h 483"/>
                <a:gd name="T90" fmla="*/ 16 w 280"/>
                <a:gd name="T91" fmla="*/ 142 h 483"/>
                <a:gd name="T92" fmla="*/ 8 w 280"/>
                <a:gd name="T93" fmla="*/ 127 h 483"/>
                <a:gd name="T94" fmla="*/ 22 w 280"/>
                <a:gd name="T95" fmla="*/ 108 h 483"/>
                <a:gd name="T96" fmla="*/ 27 w 280"/>
                <a:gd name="T97" fmla="*/ 93 h 483"/>
                <a:gd name="T98" fmla="*/ 6 w 280"/>
                <a:gd name="T99" fmla="*/ 66 h 483"/>
                <a:gd name="T100" fmla="*/ 11 w 280"/>
                <a:gd name="T101" fmla="*/ 39 h 483"/>
                <a:gd name="T102" fmla="*/ 10 w 280"/>
                <a:gd name="T103" fmla="*/ 25 h 483"/>
                <a:gd name="T104" fmla="*/ 1 w 280"/>
                <a:gd name="T105" fmla="*/ 0 h 4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80"/>
                <a:gd name="T160" fmla="*/ 0 h 483"/>
                <a:gd name="T161" fmla="*/ 280 w 280"/>
                <a:gd name="T162" fmla="*/ 483 h 48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80" h="483">
                  <a:moveTo>
                    <a:pt x="1" y="0"/>
                  </a:moveTo>
                  <a:cubicBezTo>
                    <a:pt x="54" y="1"/>
                    <a:pt x="67" y="5"/>
                    <a:pt x="110" y="8"/>
                  </a:cubicBezTo>
                  <a:cubicBezTo>
                    <a:pt x="118" y="19"/>
                    <a:pt x="139" y="24"/>
                    <a:pt x="151" y="28"/>
                  </a:cubicBezTo>
                  <a:cubicBezTo>
                    <a:pt x="159" y="31"/>
                    <a:pt x="175" y="35"/>
                    <a:pt x="175" y="35"/>
                  </a:cubicBezTo>
                  <a:cubicBezTo>
                    <a:pt x="195" y="34"/>
                    <a:pt x="210" y="27"/>
                    <a:pt x="225" y="17"/>
                  </a:cubicBezTo>
                  <a:cubicBezTo>
                    <a:pt x="229" y="11"/>
                    <a:pt x="230" y="7"/>
                    <a:pt x="239" y="5"/>
                  </a:cubicBezTo>
                  <a:cubicBezTo>
                    <a:pt x="244" y="3"/>
                    <a:pt x="254" y="0"/>
                    <a:pt x="254" y="0"/>
                  </a:cubicBezTo>
                  <a:cubicBezTo>
                    <a:pt x="274" y="2"/>
                    <a:pt x="270" y="5"/>
                    <a:pt x="273" y="22"/>
                  </a:cubicBezTo>
                  <a:cubicBezTo>
                    <a:pt x="271" y="70"/>
                    <a:pt x="280" y="81"/>
                    <a:pt x="235" y="85"/>
                  </a:cubicBezTo>
                  <a:cubicBezTo>
                    <a:pt x="227" y="87"/>
                    <a:pt x="230" y="93"/>
                    <a:pt x="225" y="97"/>
                  </a:cubicBezTo>
                  <a:cubicBezTo>
                    <a:pt x="222" y="98"/>
                    <a:pt x="215" y="100"/>
                    <a:pt x="215" y="100"/>
                  </a:cubicBezTo>
                  <a:cubicBezTo>
                    <a:pt x="211" y="111"/>
                    <a:pt x="210" y="102"/>
                    <a:pt x="204" y="117"/>
                  </a:cubicBezTo>
                  <a:cubicBezTo>
                    <a:pt x="204" y="120"/>
                    <a:pt x="201" y="127"/>
                    <a:pt x="201" y="127"/>
                  </a:cubicBezTo>
                  <a:cubicBezTo>
                    <a:pt x="202" y="160"/>
                    <a:pt x="200" y="188"/>
                    <a:pt x="218" y="216"/>
                  </a:cubicBezTo>
                  <a:cubicBezTo>
                    <a:pt x="220" y="223"/>
                    <a:pt x="218" y="230"/>
                    <a:pt x="227" y="233"/>
                  </a:cubicBezTo>
                  <a:cubicBezTo>
                    <a:pt x="228" y="234"/>
                    <a:pt x="228" y="237"/>
                    <a:pt x="228" y="238"/>
                  </a:cubicBezTo>
                  <a:cubicBezTo>
                    <a:pt x="229" y="239"/>
                    <a:pt x="233" y="238"/>
                    <a:pt x="233" y="239"/>
                  </a:cubicBezTo>
                  <a:cubicBezTo>
                    <a:pt x="235" y="242"/>
                    <a:pt x="238" y="253"/>
                    <a:pt x="239" y="256"/>
                  </a:cubicBezTo>
                  <a:cubicBezTo>
                    <a:pt x="239" y="267"/>
                    <a:pt x="234" y="279"/>
                    <a:pt x="242" y="287"/>
                  </a:cubicBezTo>
                  <a:cubicBezTo>
                    <a:pt x="245" y="290"/>
                    <a:pt x="252" y="294"/>
                    <a:pt x="252" y="294"/>
                  </a:cubicBezTo>
                  <a:cubicBezTo>
                    <a:pt x="250" y="302"/>
                    <a:pt x="245" y="298"/>
                    <a:pt x="242" y="306"/>
                  </a:cubicBezTo>
                  <a:cubicBezTo>
                    <a:pt x="238" y="315"/>
                    <a:pt x="241" y="316"/>
                    <a:pt x="233" y="319"/>
                  </a:cubicBezTo>
                  <a:cubicBezTo>
                    <a:pt x="228" y="322"/>
                    <a:pt x="218" y="324"/>
                    <a:pt x="218" y="324"/>
                  </a:cubicBezTo>
                  <a:cubicBezTo>
                    <a:pt x="213" y="323"/>
                    <a:pt x="203" y="319"/>
                    <a:pt x="203" y="319"/>
                  </a:cubicBezTo>
                  <a:cubicBezTo>
                    <a:pt x="198" y="320"/>
                    <a:pt x="189" y="318"/>
                    <a:pt x="187" y="323"/>
                  </a:cubicBezTo>
                  <a:cubicBezTo>
                    <a:pt x="183" y="334"/>
                    <a:pt x="191" y="342"/>
                    <a:pt x="179" y="347"/>
                  </a:cubicBezTo>
                  <a:cubicBezTo>
                    <a:pt x="176" y="354"/>
                    <a:pt x="173" y="351"/>
                    <a:pt x="170" y="358"/>
                  </a:cubicBezTo>
                  <a:cubicBezTo>
                    <a:pt x="172" y="379"/>
                    <a:pt x="173" y="375"/>
                    <a:pt x="177" y="389"/>
                  </a:cubicBezTo>
                  <a:cubicBezTo>
                    <a:pt x="174" y="418"/>
                    <a:pt x="169" y="418"/>
                    <a:pt x="143" y="425"/>
                  </a:cubicBezTo>
                  <a:cubicBezTo>
                    <a:pt x="127" y="435"/>
                    <a:pt x="146" y="460"/>
                    <a:pt x="129" y="466"/>
                  </a:cubicBezTo>
                  <a:cubicBezTo>
                    <a:pt x="127" y="474"/>
                    <a:pt x="126" y="480"/>
                    <a:pt x="117" y="483"/>
                  </a:cubicBezTo>
                  <a:cubicBezTo>
                    <a:pt x="110" y="478"/>
                    <a:pt x="112" y="469"/>
                    <a:pt x="102" y="466"/>
                  </a:cubicBezTo>
                  <a:cubicBezTo>
                    <a:pt x="98" y="453"/>
                    <a:pt x="104" y="468"/>
                    <a:pt x="95" y="457"/>
                  </a:cubicBezTo>
                  <a:cubicBezTo>
                    <a:pt x="87" y="448"/>
                    <a:pt x="82" y="436"/>
                    <a:pt x="78" y="425"/>
                  </a:cubicBezTo>
                  <a:cubicBezTo>
                    <a:pt x="76" y="420"/>
                    <a:pt x="75" y="415"/>
                    <a:pt x="73" y="410"/>
                  </a:cubicBezTo>
                  <a:cubicBezTo>
                    <a:pt x="72" y="408"/>
                    <a:pt x="71" y="404"/>
                    <a:pt x="71" y="404"/>
                  </a:cubicBezTo>
                  <a:cubicBezTo>
                    <a:pt x="69" y="385"/>
                    <a:pt x="60" y="370"/>
                    <a:pt x="54" y="352"/>
                  </a:cubicBezTo>
                  <a:cubicBezTo>
                    <a:pt x="48" y="335"/>
                    <a:pt x="45" y="317"/>
                    <a:pt x="40" y="299"/>
                  </a:cubicBezTo>
                  <a:cubicBezTo>
                    <a:pt x="41" y="293"/>
                    <a:pt x="42" y="285"/>
                    <a:pt x="47" y="280"/>
                  </a:cubicBezTo>
                  <a:cubicBezTo>
                    <a:pt x="51" y="278"/>
                    <a:pt x="57" y="273"/>
                    <a:pt x="57" y="273"/>
                  </a:cubicBezTo>
                  <a:cubicBezTo>
                    <a:pt x="62" y="261"/>
                    <a:pt x="56" y="276"/>
                    <a:pt x="64" y="265"/>
                  </a:cubicBezTo>
                  <a:cubicBezTo>
                    <a:pt x="70" y="258"/>
                    <a:pt x="72" y="246"/>
                    <a:pt x="75" y="238"/>
                  </a:cubicBezTo>
                  <a:cubicBezTo>
                    <a:pt x="74" y="232"/>
                    <a:pt x="71" y="210"/>
                    <a:pt x="63" y="207"/>
                  </a:cubicBezTo>
                  <a:cubicBezTo>
                    <a:pt x="57" y="205"/>
                    <a:pt x="47" y="202"/>
                    <a:pt x="47" y="202"/>
                  </a:cubicBezTo>
                  <a:cubicBezTo>
                    <a:pt x="44" y="197"/>
                    <a:pt x="40" y="192"/>
                    <a:pt x="37" y="187"/>
                  </a:cubicBezTo>
                  <a:cubicBezTo>
                    <a:pt x="28" y="173"/>
                    <a:pt x="31" y="152"/>
                    <a:pt x="16" y="142"/>
                  </a:cubicBezTo>
                  <a:cubicBezTo>
                    <a:pt x="9" y="131"/>
                    <a:pt x="11" y="136"/>
                    <a:pt x="8" y="127"/>
                  </a:cubicBezTo>
                  <a:cubicBezTo>
                    <a:pt x="10" y="119"/>
                    <a:pt x="18" y="119"/>
                    <a:pt x="22" y="108"/>
                  </a:cubicBezTo>
                  <a:cubicBezTo>
                    <a:pt x="23" y="103"/>
                    <a:pt x="27" y="93"/>
                    <a:pt x="27" y="93"/>
                  </a:cubicBezTo>
                  <a:cubicBezTo>
                    <a:pt x="25" y="80"/>
                    <a:pt x="20" y="70"/>
                    <a:pt x="6" y="66"/>
                  </a:cubicBezTo>
                  <a:cubicBezTo>
                    <a:pt x="0" y="57"/>
                    <a:pt x="2" y="45"/>
                    <a:pt x="11" y="39"/>
                  </a:cubicBezTo>
                  <a:cubicBezTo>
                    <a:pt x="16" y="27"/>
                    <a:pt x="18" y="30"/>
                    <a:pt x="10" y="25"/>
                  </a:cubicBezTo>
                  <a:cubicBezTo>
                    <a:pt x="6" y="16"/>
                    <a:pt x="1" y="10"/>
                    <a:pt x="1" y="0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Calibri" pitchFamily="28" charset="0"/>
              </a:endParaRPr>
            </a:p>
          </p:txBody>
        </p:sp>
      </p:grpSp>
      <p:grpSp>
        <p:nvGrpSpPr>
          <p:cNvPr id="39" name="Group 60">
            <a:extLst>
              <a:ext uri="{FF2B5EF4-FFF2-40B4-BE49-F238E27FC236}">
                <a16:creationId xmlns:a16="http://schemas.microsoft.com/office/drawing/2014/main" id="{1A84985C-ED85-F849-8ACE-B9FB1BB92F8E}"/>
              </a:ext>
            </a:extLst>
          </p:cNvPr>
          <p:cNvGrpSpPr>
            <a:grpSpLocks/>
          </p:cNvGrpSpPr>
          <p:nvPr/>
        </p:nvGrpSpPr>
        <p:grpSpPr bwMode="auto">
          <a:xfrm>
            <a:off x="5707201" y="3246280"/>
            <a:ext cx="271500" cy="380173"/>
            <a:chOff x="2665" y="1936"/>
            <a:chExt cx="263" cy="380"/>
          </a:xfrm>
          <a:solidFill>
            <a:schemeClr val="accent1"/>
          </a:solidFill>
        </p:grpSpPr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FEDCF7AE-E8A5-B345-A981-59BEEC7B6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936"/>
              <a:ext cx="263" cy="380"/>
            </a:xfrm>
            <a:custGeom>
              <a:avLst/>
              <a:gdLst/>
              <a:ahLst/>
              <a:cxnLst>
                <a:cxn ang="0">
                  <a:pos x="287" y="56"/>
                </a:cxn>
                <a:cxn ang="0">
                  <a:pos x="426" y="10"/>
                </a:cxn>
                <a:cxn ang="0">
                  <a:pos x="666" y="37"/>
                </a:cxn>
                <a:cxn ang="0">
                  <a:pos x="833" y="121"/>
                </a:cxn>
                <a:cxn ang="0">
                  <a:pos x="953" y="195"/>
                </a:cxn>
                <a:cxn ang="0">
                  <a:pos x="953" y="648"/>
                </a:cxn>
                <a:cxn ang="0">
                  <a:pos x="1055" y="842"/>
                </a:cxn>
                <a:cxn ang="0">
                  <a:pos x="1120" y="953"/>
                </a:cxn>
                <a:cxn ang="0">
                  <a:pos x="1305" y="1193"/>
                </a:cxn>
                <a:cxn ang="0">
                  <a:pos x="1370" y="1314"/>
                </a:cxn>
                <a:cxn ang="0">
                  <a:pos x="1592" y="2063"/>
                </a:cxn>
                <a:cxn ang="0">
                  <a:pos x="1749" y="2192"/>
                </a:cxn>
                <a:cxn ang="0">
                  <a:pos x="1860" y="2303"/>
                </a:cxn>
                <a:cxn ang="0">
                  <a:pos x="1971" y="2479"/>
                </a:cxn>
                <a:cxn ang="0">
                  <a:pos x="2221" y="2802"/>
                </a:cxn>
                <a:cxn ang="0">
                  <a:pos x="2332" y="2922"/>
                </a:cxn>
                <a:cxn ang="0">
                  <a:pos x="2369" y="2950"/>
                </a:cxn>
                <a:cxn ang="0">
                  <a:pos x="2499" y="3107"/>
                </a:cxn>
                <a:cxn ang="0">
                  <a:pos x="2749" y="3311"/>
                </a:cxn>
                <a:cxn ang="0">
                  <a:pos x="2814" y="3505"/>
                </a:cxn>
                <a:cxn ang="0">
                  <a:pos x="2730" y="3699"/>
                </a:cxn>
                <a:cxn ang="0">
                  <a:pos x="2453" y="4004"/>
                </a:cxn>
                <a:cxn ang="0">
                  <a:pos x="2286" y="4060"/>
                </a:cxn>
                <a:cxn ang="0">
                  <a:pos x="1814" y="4051"/>
                </a:cxn>
                <a:cxn ang="0">
                  <a:pos x="1620" y="3995"/>
                </a:cxn>
                <a:cxn ang="0">
                  <a:pos x="1481" y="3912"/>
                </a:cxn>
                <a:cxn ang="0">
                  <a:pos x="1370" y="3810"/>
                </a:cxn>
                <a:cxn ang="0">
                  <a:pos x="1277" y="3690"/>
                </a:cxn>
                <a:cxn ang="0">
                  <a:pos x="1175" y="3246"/>
                </a:cxn>
                <a:cxn ang="0">
                  <a:pos x="1120" y="2969"/>
                </a:cxn>
                <a:cxn ang="0">
                  <a:pos x="999" y="2812"/>
                </a:cxn>
                <a:cxn ang="0">
                  <a:pos x="870" y="2701"/>
                </a:cxn>
                <a:cxn ang="0">
                  <a:pos x="759" y="2608"/>
                </a:cxn>
                <a:cxn ang="0">
                  <a:pos x="398" y="2617"/>
                </a:cxn>
                <a:cxn ang="0">
                  <a:pos x="287" y="2497"/>
                </a:cxn>
                <a:cxn ang="0">
                  <a:pos x="287" y="2284"/>
                </a:cxn>
                <a:cxn ang="0">
                  <a:pos x="148" y="2164"/>
                </a:cxn>
                <a:cxn ang="0">
                  <a:pos x="37" y="2007"/>
                </a:cxn>
                <a:cxn ang="0">
                  <a:pos x="139" y="1776"/>
                </a:cxn>
                <a:cxn ang="0">
                  <a:pos x="277" y="1702"/>
                </a:cxn>
                <a:cxn ang="0">
                  <a:pos x="231" y="1230"/>
                </a:cxn>
                <a:cxn ang="0">
                  <a:pos x="139" y="1055"/>
                </a:cxn>
                <a:cxn ang="0">
                  <a:pos x="65" y="870"/>
                </a:cxn>
                <a:cxn ang="0">
                  <a:pos x="139" y="805"/>
                </a:cxn>
                <a:cxn ang="0">
                  <a:pos x="166" y="675"/>
                </a:cxn>
                <a:cxn ang="0">
                  <a:pos x="287" y="56"/>
                </a:cxn>
              </a:cxnLst>
              <a:rect l="0" t="0" r="r" b="b"/>
              <a:pathLst>
                <a:path w="2841" h="4134">
                  <a:moveTo>
                    <a:pt x="287" y="56"/>
                  </a:moveTo>
                  <a:cubicBezTo>
                    <a:pt x="333" y="37"/>
                    <a:pt x="379" y="28"/>
                    <a:pt x="426" y="10"/>
                  </a:cubicBezTo>
                  <a:cubicBezTo>
                    <a:pt x="509" y="19"/>
                    <a:pt x="592" y="0"/>
                    <a:pt x="666" y="37"/>
                  </a:cubicBezTo>
                  <a:cubicBezTo>
                    <a:pt x="731" y="65"/>
                    <a:pt x="768" y="111"/>
                    <a:pt x="833" y="121"/>
                  </a:cubicBezTo>
                  <a:cubicBezTo>
                    <a:pt x="879" y="139"/>
                    <a:pt x="916" y="167"/>
                    <a:pt x="953" y="195"/>
                  </a:cubicBezTo>
                  <a:cubicBezTo>
                    <a:pt x="1018" y="324"/>
                    <a:pt x="981" y="509"/>
                    <a:pt x="953" y="648"/>
                  </a:cubicBezTo>
                  <a:cubicBezTo>
                    <a:pt x="972" y="722"/>
                    <a:pt x="1009" y="777"/>
                    <a:pt x="1055" y="842"/>
                  </a:cubicBezTo>
                  <a:cubicBezTo>
                    <a:pt x="1064" y="897"/>
                    <a:pt x="1074" y="916"/>
                    <a:pt x="1120" y="953"/>
                  </a:cubicBezTo>
                  <a:cubicBezTo>
                    <a:pt x="1166" y="1036"/>
                    <a:pt x="1222" y="1156"/>
                    <a:pt x="1305" y="1193"/>
                  </a:cubicBezTo>
                  <a:cubicBezTo>
                    <a:pt x="1333" y="1230"/>
                    <a:pt x="1342" y="1277"/>
                    <a:pt x="1370" y="1314"/>
                  </a:cubicBezTo>
                  <a:cubicBezTo>
                    <a:pt x="1388" y="1785"/>
                    <a:pt x="1305" y="1850"/>
                    <a:pt x="1592" y="2063"/>
                  </a:cubicBezTo>
                  <a:cubicBezTo>
                    <a:pt x="1620" y="2118"/>
                    <a:pt x="1694" y="2164"/>
                    <a:pt x="1749" y="2192"/>
                  </a:cubicBezTo>
                  <a:cubicBezTo>
                    <a:pt x="1823" y="2294"/>
                    <a:pt x="1786" y="2257"/>
                    <a:pt x="1860" y="2303"/>
                  </a:cubicBezTo>
                  <a:cubicBezTo>
                    <a:pt x="1870" y="2368"/>
                    <a:pt x="1925" y="2442"/>
                    <a:pt x="1971" y="2479"/>
                  </a:cubicBezTo>
                  <a:cubicBezTo>
                    <a:pt x="2045" y="2599"/>
                    <a:pt x="2092" y="2728"/>
                    <a:pt x="2221" y="2802"/>
                  </a:cubicBezTo>
                  <a:cubicBezTo>
                    <a:pt x="2268" y="2885"/>
                    <a:pt x="2231" y="2848"/>
                    <a:pt x="2332" y="2922"/>
                  </a:cubicBezTo>
                  <a:cubicBezTo>
                    <a:pt x="2342" y="2932"/>
                    <a:pt x="2369" y="2950"/>
                    <a:pt x="2369" y="2950"/>
                  </a:cubicBezTo>
                  <a:cubicBezTo>
                    <a:pt x="2406" y="3015"/>
                    <a:pt x="2434" y="3070"/>
                    <a:pt x="2499" y="3107"/>
                  </a:cubicBezTo>
                  <a:cubicBezTo>
                    <a:pt x="2573" y="3200"/>
                    <a:pt x="2629" y="3283"/>
                    <a:pt x="2749" y="3311"/>
                  </a:cubicBezTo>
                  <a:cubicBezTo>
                    <a:pt x="2841" y="3357"/>
                    <a:pt x="2730" y="3440"/>
                    <a:pt x="2814" y="3505"/>
                  </a:cubicBezTo>
                  <a:cubicBezTo>
                    <a:pt x="2804" y="3681"/>
                    <a:pt x="2804" y="3597"/>
                    <a:pt x="2730" y="3699"/>
                  </a:cubicBezTo>
                  <a:cubicBezTo>
                    <a:pt x="2703" y="3847"/>
                    <a:pt x="2610" y="3977"/>
                    <a:pt x="2453" y="4004"/>
                  </a:cubicBezTo>
                  <a:cubicBezTo>
                    <a:pt x="2397" y="4032"/>
                    <a:pt x="2342" y="4051"/>
                    <a:pt x="2286" y="4060"/>
                  </a:cubicBezTo>
                  <a:cubicBezTo>
                    <a:pt x="2138" y="4134"/>
                    <a:pt x="1971" y="4078"/>
                    <a:pt x="1814" y="4051"/>
                  </a:cubicBezTo>
                  <a:cubicBezTo>
                    <a:pt x="1758" y="4023"/>
                    <a:pt x="1684" y="4004"/>
                    <a:pt x="1620" y="3995"/>
                  </a:cubicBezTo>
                  <a:cubicBezTo>
                    <a:pt x="1573" y="3967"/>
                    <a:pt x="1527" y="3940"/>
                    <a:pt x="1481" y="3912"/>
                  </a:cubicBezTo>
                  <a:cubicBezTo>
                    <a:pt x="1453" y="3856"/>
                    <a:pt x="1425" y="3838"/>
                    <a:pt x="1370" y="3810"/>
                  </a:cubicBezTo>
                  <a:cubicBezTo>
                    <a:pt x="1342" y="3755"/>
                    <a:pt x="1323" y="3727"/>
                    <a:pt x="1277" y="3690"/>
                  </a:cubicBezTo>
                  <a:cubicBezTo>
                    <a:pt x="1194" y="3551"/>
                    <a:pt x="1249" y="3385"/>
                    <a:pt x="1175" y="3246"/>
                  </a:cubicBezTo>
                  <a:cubicBezTo>
                    <a:pt x="1157" y="3172"/>
                    <a:pt x="1157" y="3033"/>
                    <a:pt x="1120" y="2969"/>
                  </a:cubicBezTo>
                  <a:cubicBezTo>
                    <a:pt x="1111" y="2904"/>
                    <a:pt x="1046" y="2848"/>
                    <a:pt x="999" y="2812"/>
                  </a:cubicBezTo>
                  <a:cubicBezTo>
                    <a:pt x="972" y="2765"/>
                    <a:pt x="925" y="2719"/>
                    <a:pt x="870" y="2701"/>
                  </a:cubicBezTo>
                  <a:cubicBezTo>
                    <a:pt x="824" y="2654"/>
                    <a:pt x="824" y="2617"/>
                    <a:pt x="759" y="2608"/>
                  </a:cubicBezTo>
                  <a:cubicBezTo>
                    <a:pt x="648" y="2553"/>
                    <a:pt x="509" y="2599"/>
                    <a:pt x="398" y="2617"/>
                  </a:cubicBezTo>
                  <a:cubicBezTo>
                    <a:pt x="342" y="2645"/>
                    <a:pt x="324" y="2553"/>
                    <a:pt x="287" y="2497"/>
                  </a:cubicBezTo>
                  <a:cubicBezTo>
                    <a:pt x="277" y="2405"/>
                    <a:pt x="268" y="2377"/>
                    <a:pt x="287" y="2284"/>
                  </a:cubicBezTo>
                  <a:cubicBezTo>
                    <a:pt x="277" y="2201"/>
                    <a:pt x="231" y="2183"/>
                    <a:pt x="148" y="2164"/>
                  </a:cubicBezTo>
                  <a:cubicBezTo>
                    <a:pt x="74" y="2109"/>
                    <a:pt x="74" y="2090"/>
                    <a:pt x="37" y="2007"/>
                  </a:cubicBezTo>
                  <a:cubicBezTo>
                    <a:pt x="55" y="1822"/>
                    <a:pt x="0" y="1804"/>
                    <a:pt x="139" y="1776"/>
                  </a:cubicBezTo>
                  <a:cubicBezTo>
                    <a:pt x="203" y="1748"/>
                    <a:pt x="250" y="1776"/>
                    <a:pt x="277" y="1702"/>
                  </a:cubicBezTo>
                  <a:cubicBezTo>
                    <a:pt x="296" y="1554"/>
                    <a:pt x="287" y="1369"/>
                    <a:pt x="231" y="1230"/>
                  </a:cubicBezTo>
                  <a:cubicBezTo>
                    <a:pt x="222" y="1166"/>
                    <a:pt x="185" y="1101"/>
                    <a:pt x="139" y="1055"/>
                  </a:cubicBezTo>
                  <a:cubicBezTo>
                    <a:pt x="111" y="990"/>
                    <a:pt x="102" y="934"/>
                    <a:pt x="65" y="870"/>
                  </a:cubicBezTo>
                  <a:cubicBezTo>
                    <a:pt x="83" y="842"/>
                    <a:pt x="120" y="833"/>
                    <a:pt x="139" y="805"/>
                  </a:cubicBezTo>
                  <a:cubicBezTo>
                    <a:pt x="157" y="768"/>
                    <a:pt x="166" y="675"/>
                    <a:pt x="166" y="675"/>
                  </a:cubicBezTo>
                  <a:cubicBezTo>
                    <a:pt x="166" y="435"/>
                    <a:pt x="0" y="56"/>
                    <a:pt x="287" y="56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2F668892-FD08-6244-B489-DFBD42BA1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936"/>
              <a:ext cx="263" cy="380"/>
            </a:xfrm>
            <a:custGeom>
              <a:avLst/>
              <a:gdLst>
                <a:gd name="T0" fmla="*/ 27 w 263"/>
                <a:gd name="T1" fmla="*/ 6 h 380"/>
                <a:gd name="T2" fmla="*/ 40 w 263"/>
                <a:gd name="T3" fmla="*/ 1 h 380"/>
                <a:gd name="T4" fmla="*/ 62 w 263"/>
                <a:gd name="T5" fmla="*/ 4 h 380"/>
                <a:gd name="T6" fmla="*/ 77 w 263"/>
                <a:gd name="T7" fmla="*/ 12 h 380"/>
                <a:gd name="T8" fmla="*/ 88 w 263"/>
                <a:gd name="T9" fmla="*/ 18 h 380"/>
                <a:gd name="T10" fmla="*/ 88 w 263"/>
                <a:gd name="T11" fmla="*/ 60 h 380"/>
                <a:gd name="T12" fmla="*/ 98 w 263"/>
                <a:gd name="T13" fmla="*/ 78 h 380"/>
                <a:gd name="T14" fmla="*/ 104 w 263"/>
                <a:gd name="T15" fmla="*/ 88 h 380"/>
                <a:gd name="T16" fmla="*/ 121 w 263"/>
                <a:gd name="T17" fmla="*/ 110 h 380"/>
                <a:gd name="T18" fmla="*/ 127 w 263"/>
                <a:gd name="T19" fmla="*/ 121 h 380"/>
                <a:gd name="T20" fmla="*/ 147 w 263"/>
                <a:gd name="T21" fmla="*/ 190 h 380"/>
                <a:gd name="T22" fmla="*/ 162 w 263"/>
                <a:gd name="T23" fmla="*/ 202 h 380"/>
                <a:gd name="T24" fmla="*/ 172 w 263"/>
                <a:gd name="T25" fmla="*/ 212 h 380"/>
                <a:gd name="T26" fmla="*/ 183 w 263"/>
                <a:gd name="T27" fmla="*/ 228 h 380"/>
                <a:gd name="T28" fmla="*/ 206 w 263"/>
                <a:gd name="T29" fmla="*/ 258 h 380"/>
                <a:gd name="T30" fmla="*/ 216 w 263"/>
                <a:gd name="T31" fmla="*/ 269 h 380"/>
                <a:gd name="T32" fmla="*/ 219 w 263"/>
                <a:gd name="T33" fmla="*/ 271 h 380"/>
                <a:gd name="T34" fmla="*/ 231 w 263"/>
                <a:gd name="T35" fmla="*/ 286 h 380"/>
                <a:gd name="T36" fmla="*/ 254 w 263"/>
                <a:gd name="T37" fmla="*/ 305 h 380"/>
                <a:gd name="T38" fmla="*/ 260 w 263"/>
                <a:gd name="T39" fmla="*/ 322 h 380"/>
                <a:gd name="T40" fmla="*/ 253 w 263"/>
                <a:gd name="T41" fmla="*/ 340 h 380"/>
                <a:gd name="T42" fmla="*/ 227 w 263"/>
                <a:gd name="T43" fmla="*/ 368 h 380"/>
                <a:gd name="T44" fmla="*/ 212 w 263"/>
                <a:gd name="T45" fmla="*/ 373 h 380"/>
                <a:gd name="T46" fmla="*/ 168 w 263"/>
                <a:gd name="T47" fmla="*/ 373 h 380"/>
                <a:gd name="T48" fmla="*/ 150 w 263"/>
                <a:gd name="T49" fmla="*/ 367 h 380"/>
                <a:gd name="T50" fmla="*/ 137 w 263"/>
                <a:gd name="T51" fmla="*/ 360 h 380"/>
                <a:gd name="T52" fmla="*/ 127 w 263"/>
                <a:gd name="T53" fmla="*/ 350 h 380"/>
                <a:gd name="T54" fmla="*/ 118 w 263"/>
                <a:gd name="T55" fmla="*/ 339 h 380"/>
                <a:gd name="T56" fmla="*/ 109 w 263"/>
                <a:gd name="T57" fmla="*/ 299 h 380"/>
                <a:gd name="T58" fmla="*/ 104 w 263"/>
                <a:gd name="T59" fmla="*/ 273 h 380"/>
                <a:gd name="T60" fmla="*/ 93 w 263"/>
                <a:gd name="T61" fmla="*/ 259 h 380"/>
                <a:gd name="T62" fmla="*/ 81 w 263"/>
                <a:gd name="T63" fmla="*/ 249 h 380"/>
                <a:gd name="T64" fmla="*/ 71 w 263"/>
                <a:gd name="T65" fmla="*/ 240 h 380"/>
                <a:gd name="T66" fmla="*/ 37 w 263"/>
                <a:gd name="T67" fmla="*/ 241 h 380"/>
                <a:gd name="T68" fmla="*/ 27 w 263"/>
                <a:gd name="T69" fmla="*/ 230 h 380"/>
                <a:gd name="T70" fmla="*/ 27 w 263"/>
                <a:gd name="T71" fmla="*/ 210 h 380"/>
                <a:gd name="T72" fmla="*/ 14 w 263"/>
                <a:gd name="T73" fmla="*/ 199 h 380"/>
                <a:gd name="T74" fmla="*/ 4 w 263"/>
                <a:gd name="T75" fmla="*/ 185 h 380"/>
                <a:gd name="T76" fmla="*/ 13 w 263"/>
                <a:gd name="T77" fmla="*/ 164 h 380"/>
                <a:gd name="T78" fmla="*/ 26 w 263"/>
                <a:gd name="T79" fmla="*/ 157 h 380"/>
                <a:gd name="T80" fmla="*/ 22 w 263"/>
                <a:gd name="T81" fmla="*/ 113 h 380"/>
                <a:gd name="T82" fmla="*/ 13 w 263"/>
                <a:gd name="T83" fmla="*/ 97 h 380"/>
                <a:gd name="T84" fmla="*/ 6 w 263"/>
                <a:gd name="T85" fmla="*/ 80 h 380"/>
                <a:gd name="T86" fmla="*/ 13 w 263"/>
                <a:gd name="T87" fmla="*/ 74 h 380"/>
                <a:gd name="T88" fmla="*/ 16 w 263"/>
                <a:gd name="T89" fmla="*/ 62 h 380"/>
                <a:gd name="T90" fmla="*/ 27 w 263"/>
                <a:gd name="T91" fmla="*/ 6 h 3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63"/>
                <a:gd name="T139" fmla="*/ 0 h 380"/>
                <a:gd name="T140" fmla="*/ 263 w 263"/>
                <a:gd name="T141" fmla="*/ 380 h 38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63" h="380">
                  <a:moveTo>
                    <a:pt x="27" y="6"/>
                  </a:moveTo>
                  <a:cubicBezTo>
                    <a:pt x="31" y="4"/>
                    <a:pt x="35" y="3"/>
                    <a:pt x="40" y="1"/>
                  </a:cubicBezTo>
                  <a:cubicBezTo>
                    <a:pt x="47" y="2"/>
                    <a:pt x="55" y="0"/>
                    <a:pt x="62" y="4"/>
                  </a:cubicBezTo>
                  <a:cubicBezTo>
                    <a:pt x="68" y="6"/>
                    <a:pt x="71" y="11"/>
                    <a:pt x="77" y="12"/>
                  </a:cubicBezTo>
                  <a:cubicBezTo>
                    <a:pt x="82" y="13"/>
                    <a:pt x="85" y="16"/>
                    <a:pt x="88" y="18"/>
                  </a:cubicBezTo>
                  <a:cubicBezTo>
                    <a:pt x="94" y="30"/>
                    <a:pt x="91" y="47"/>
                    <a:pt x="88" y="60"/>
                  </a:cubicBezTo>
                  <a:cubicBezTo>
                    <a:pt x="90" y="67"/>
                    <a:pt x="94" y="72"/>
                    <a:pt x="98" y="78"/>
                  </a:cubicBezTo>
                  <a:cubicBezTo>
                    <a:pt x="99" y="83"/>
                    <a:pt x="100" y="85"/>
                    <a:pt x="104" y="88"/>
                  </a:cubicBezTo>
                  <a:cubicBezTo>
                    <a:pt x="108" y="96"/>
                    <a:pt x="113" y="107"/>
                    <a:pt x="121" y="110"/>
                  </a:cubicBezTo>
                  <a:cubicBezTo>
                    <a:pt x="124" y="113"/>
                    <a:pt x="124" y="118"/>
                    <a:pt x="127" y="121"/>
                  </a:cubicBezTo>
                  <a:cubicBezTo>
                    <a:pt x="129" y="164"/>
                    <a:pt x="121" y="170"/>
                    <a:pt x="147" y="190"/>
                  </a:cubicBezTo>
                  <a:cubicBezTo>
                    <a:pt x="150" y="195"/>
                    <a:pt x="157" y="199"/>
                    <a:pt x="162" y="202"/>
                  </a:cubicBezTo>
                  <a:cubicBezTo>
                    <a:pt x="169" y="211"/>
                    <a:pt x="165" y="208"/>
                    <a:pt x="172" y="212"/>
                  </a:cubicBezTo>
                  <a:cubicBezTo>
                    <a:pt x="173" y="218"/>
                    <a:pt x="178" y="225"/>
                    <a:pt x="183" y="228"/>
                  </a:cubicBezTo>
                  <a:cubicBezTo>
                    <a:pt x="189" y="239"/>
                    <a:pt x="194" y="251"/>
                    <a:pt x="206" y="258"/>
                  </a:cubicBezTo>
                  <a:cubicBezTo>
                    <a:pt x="210" y="265"/>
                    <a:pt x="207" y="262"/>
                    <a:pt x="216" y="269"/>
                  </a:cubicBezTo>
                  <a:cubicBezTo>
                    <a:pt x="217" y="270"/>
                    <a:pt x="219" y="271"/>
                    <a:pt x="219" y="271"/>
                  </a:cubicBezTo>
                  <a:cubicBezTo>
                    <a:pt x="223" y="277"/>
                    <a:pt x="225" y="282"/>
                    <a:pt x="231" y="286"/>
                  </a:cubicBezTo>
                  <a:cubicBezTo>
                    <a:pt x="238" y="294"/>
                    <a:pt x="243" y="302"/>
                    <a:pt x="254" y="305"/>
                  </a:cubicBezTo>
                  <a:cubicBezTo>
                    <a:pt x="263" y="309"/>
                    <a:pt x="253" y="316"/>
                    <a:pt x="260" y="322"/>
                  </a:cubicBezTo>
                  <a:cubicBezTo>
                    <a:pt x="259" y="339"/>
                    <a:pt x="259" y="331"/>
                    <a:pt x="253" y="340"/>
                  </a:cubicBezTo>
                  <a:cubicBezTo>
                    <a:pt x="250" y="354"/>
                    <a:pt x="242" y="366"/>
                    <a:pt x="227" y="368"/>
                  </a:cubicBezTo>
                  <a:cubicBezTo>
                    <a:pt x="222" y="371"/>
                    <a:pt x="217" y="373"/>
                    <a:pt x="212" y="373"/>
                  </a:cubicBezTo>
                  <a:cubicBezTo>
                    <a:pt x="198" y="380"/>
                    <a:pt x="183" y="375"/>
                    <a:pt x="168" y="373"/>
                  </a:cubicBezTo>
                  <a:cubicBezTo>
                    <a:pt x="163" y="370"/>
                    <a:pt x="156" y="368"/>
                    <a:pt x="150" y="367"/>
                  </a:cubicBezTo>
                  <a:cubicBezTo>
                    <a:pt x="146" y="365"/>
                    <a:pt x="141" y="362"/>
                    <a:pt x="137" y="360"/>
                  </a:cubicBezTo>
                  <a:cubicBezTo>
                    <a:pt x="135" y="355"/>
                    <a:pt x="132" y="353"/>
                    <a:pt x="127" y="350"/>
                  </a:cubicBezTo>
                  <a:cubicBezTo>
                    <a:pt x="124" y="345"/>
                    <a:pt x="123" y="343"/>
                    <a:pt x="118" y="339"/>
                  </a:cubicBezTo>
                  <a:cubicBezTo>
                    <a:pt x="111" y="327"/>
                    <a:pt x="116" y="311"/>
                    <a:pt x="109" y="299"/>
                  </a:cubicBezTo>
                  <a:cubicBezTo>
                    <a:pt x="107" y="292"/>
                    <a:pt x="107" y="279"/>
                    <a:pt x="104" y="273"/>
                  </a:cubicBezTo>
                  <a:cubicBezTo>
                    <a:pt x="103" y="267"/>
                    <a:pt x="97" y="262"/>
                    <a:pt x="93" y="259"/>
                  </a:cubicBezTo>
                  <a:cubicBezTo>
                    <a:pt x="90" y="254"/>
                    <a:pt x="86" y="250"/>
                    <a:pt x="81" y="249"/>
                  </a:cubicBezTo>
                  <a:cubicBezTo>
                    <a:pt x="77" y="244"/>
                    <a:pt x="77" y="241"/>
                    <a:pt x="71" y="240"/>
                  </a:cubicBezTo>
                  <a:cubicBezTo>
                    <a:pt x="60" y="235"/>
                    <a:pt x="47" y="239"/>
                    <a:pt x="37" y="241"/>
                  </a:cubicBezTo>
                  <a:cubicBezTo>
                    <a:pt x="32" y="243"/>
                    <a:pt x="30" y="235"/>
                    <a:pt x="27" y="230"/>
                  </a:cubicBezTo>
                  <a:cubicBezTo>
                    <a:pt x="26" y="221"/>
                    <a:pt x="25" y="219"/>
                    <a:pt x="27" y="210"/>
                  </a:cubicBezTo>
                  <a:cubicBezTo>
                    <a:pt x="26" y="203"/>
                    <a:pt x="22" y="201"/>
                    <a:pt x="14" y="199"/>
                  </a:cubicBezTo>
                  <a:cubicBezTo>
                    <a:pt x="7" y="194"/>
                    <a:pt x="7" y="192"/>
                    <a:pt x="4" y="185"/>
                  </a:cubicBezTo>
                  <a:cubicBezTo>
                    <a:pt x="6" y="168"/>
                    <a:pt x="0" y="166"/>
                    <a:pt x="13" y="164"/>
                  </a:cubicBezTo>
                  <a:cubicBezTo>
                    <a:pt x="19" y="161"/>
                    <a:pt x="24" y="164"/>
                    <a:pt x="26" y="157"/>
                  </a:cubicBezTo>
                  <a:cubicBezTo>
                    <a:pt x="28" y="143"/>
                    <a:pt x="27" y="126"/>
                    <a:pt x="22" y="113"/>
                  </a:cubicBezTo>
                  <a:cubicBezTo>
                    <a:pt x="21" y="108"/>
                    <a:pt x="18" y="102"/>
                    <a:pt x="13" y="97"/>
                  </a:cubicBezTo>
                  <a:cubicBezTo>
                    <a:pt x="11" y="91"/>
                    <a:pt x="10" y="86"/>
                    <a:pt x="6" y="80"/>
                  </a:cubicBezTo>
                  <a:cubicBezTo>
                    <a:pt x="8" y="78"/>
                    <a:pt x="12" y="77"/>
                    <a:pt x="13" y="74"/>
                  </a:cubicBezTo>
                  <a:cubicBezTo>
                    <a:pt x="15" y="71"/>
                    <a:pt x="16" y="62"/>
                    <a:pt x="16" y="62"/>
                  </a:cubicBezTo>
                  <a:cubicBezTo>
                    <a:pt x="16" y="40"/>
                    <a:pt x="0" y="6"/>
                    <a:pt x="27" y="6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42" name="Group 63">
            <a:extLst>
              <a:ext uri="{FF2B5EF4-FFF2-40B4-BE49-F238E27FC236}">
                <a16:creationId xmlns:a16="http://schemas.microsoft.com/office/drawing/2014/main" id="{BD982868-AEAE-F94D-BB2B-BF1BB49BA407}"/>
              </a:ext>
            </a:extLst>
          </p:cNvPr>
          <p:cNvGrpSpPr>
            <a:grpSpLocks/>
          </p:cNvGrpSpPr>
          <p:nvPr/>
        </p:nvGrpSpPr>
        <p:grpSpPr bwMode="auto">
          <a:xfrm>
            <a:off x="5800111" y="3267289"/>
            <a:ext cx="280790" cy="289132"/>
            <a:chOff x="2755" y="1957"/>
            <a:chExt cx="272" cy="289"/>
          </a:xfrm>
          <a:solidFill>
            <a:schemeClr val="accent1"/>
          </a:solidFill>
        </p:grpSpPr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E0B6E4DD-D445-0D42-BC7B-7991791E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" y="1957"/>
              <a:ext cx="272" cy="289"/>
            </a:xfrm>
            <a:custGeom>
              <a:avLst/>
              <a:gdLst/>
              <a:ahLst/>
              <a:cxnLst>
                <a:cxn ang="0">
                  <a:pos x="481" y="37"/>
                </a:cxn>
                <a:cxn ang="0">
                  <a:pos x="592" y="121"/>
                </a:cxn>
                <a:cxn ang="0">
                  <a:pos x="777" y="167"/>
                </a:cxn>
                <a:cxn ang="0">
                  <a:pos x="916" y="509"/>
                </a:cxn>
                <a:cxn ang="0">
                  <a:pos x="1055" y="675"/>
                </a:cxn>
                <a:cxn ang="0">
                  <a:pos x="1341" y="1026"/>
                </a:cxn>
                <a:cxn ang="0">
                  <a:pos x="1443" y="1192"/>
                </a:cxn>
                <a:cxn ang="0">
                  <a:pos x="1582" y="1276"/>
                </a:cxn>
                <a:cxn ang="0">
                  <a:pos x="1693" y="1562"/>
                </a:cxn>
                <a:cxn ang="0">
                  <a:pos x="2164" y="1867"/>
                </a:cxn>
                <a:cxn ang="0">
                  <a:pos x="2303" y="1747"/>
                </a:cxn>
                <a:cxn ang="0">
                  <a:pos x="2414" y="1618"/>
                </a:cxn>
                <a:cxn ang="0">
                  <a:pos x="2636" y="1636"/>
                </a:cxn>
                <a:cxn ang="0">
                  <a:pos x="2673" y="1839"/>
                </a:cxn>
                <a:cxn ang="0">
                  <a:pos x="2775" y="1885"/>
                </a:cxn>
                <a:cxn ang="0">
                  <a:pos x="2784" y="2246"/>
                </a:cxn>
                <a:cxn ang="0">
                  <a:pos x="2886" y="2505"/>
                </a:cxn>
                <a:cxn ang="0">
                  <a:pos x="2950" y="2634"/>
                </a:cxn>
                <a:cxn ang="0">
                  <a:pos x="2895" y="2643"/>
                </a:cxn>
                <a:cxn ang="0">
                  <a:pos x="2451" y="2662"/>
                </a:cxn>
                <a:cxn ang="0">
                  <a:pos x="2257" y="2726"/>
                </a:cxn>
                <a:cxn ang="0">
                  <a:pos x="2118" y="2809"/>
                </a:cxn>
                <a:cxn ang="0">
                  <a:pos x="1970" y="2911"/>
                </a:cxn>
                <a:cxn ang="0">
                  <a:pos x="1785" y="3059"/>
                </a:cxn>
                <a:cxn ang="0">
                  <a:pos x="1674" y="3142"/>
                </a:cxn>
                <a:cxn ang="0">
                  <a:pos x="1536" y="3004"/>
                </a:cxn>
                <a:cxn ang="0">
                  <a:pos x="1341" y="2699"/>
                </a:cxn>
                <a:cxn ang="0">
                  <a:pos x="1175" y="2505"/>
                </a:cxn>
                <a:cxn ang="0">
                  <a:pos x="1092" y="2384"/>
                </a:cxn>
                <a:cxn ang="0">
                  <a:pos x="925" y="2144"/>
                </a:cxn>
                <a:cxn ang="0">
                  <a:pos x="777" y="1969"/>
                </a:cxn>
                <a:cxn ang="0">
                  <a:pos x="509" y="1728"/>
                </a:cxn>
                <a:cxn ang="0">
                  <a:pos x="417" y="1618"/>
                </a:cxn>
                <a:cxn ang="0">
                  <a:pos x="287" y="971"/>
                </a:cxn>
                <a:cxn ang="0">
                  <a:pos x="204" y="860"/>
                </a:cxn>
                <a:cxn ang="0">
                  <a:pos x="121" y="693"/>
                </a:cxn>
                <a:cxn ang="0">
                  <a:pos x="37" y="527"/>
                </a:cxn>
                <a:cxn ang="0">
                  <a:pos x="56" y="0"/>
                </a:cxn>
                <a:cxn ang="0">
                  <a:pos x="278" y="93"/>
                </a:cxn>
                <a:cxn ang="0">
                  <a:pos x="454" y="10"/>
                </a:cxn>
                <a:cxn ang="0">
                  <a:pos x="481" y="37"/>
                </a:cxn>
              </a:cxnLst>
              <a:rect l="0" t="0" r="r" b="b"/>
              <a:pathLst>
                <a:path w="2950" h="3142">
                  <a:moveTo>
                    <a:pt x="481" y="37"/>
                  </a:moveTo>
                  <a:cubicBezTo>
                    <a:pt x="537" y="56"/>
                    <a:pt x="546" y="84"/>
                    <a:pt x="592" y="121"/>
                  </a:cubicBezTo>
                  <a:cubicBezTo>
                    <a:pt x="676" y="111"/>
                    <a:pt x="731" y="93"/>
                    <a:pt x="777" y="167"/>
                  </a:cubicBezTo>
                  <a:cubicBezTo>
                    <a:pt x="787" y="305"/>
                    <a:pt x="787" y="435"/>
                    <a:pt x="916" y="509"/>
                  </a:cubicBezTo>
                  <a:cubicBezTo>
                    <a:pt x="971" y="573"/>
                    <a:pt x="1018" y="601"/>
                    <a:pt x="1055" y="675"/>
                  </a:cubicBezTo>
                  <a:cubicBezTo>
                    <a:pt x="1092" y="851"/>
                    <a:pt x="1230" y="915"/>
                    <a:pt x="1341" y="1026"/>
                  </a:cubicBezTo>
                  <a:cubicBezTo>
                    <a:pt x="1388" y="1072"/>
                    <a:pt x="1397" y="1146"/>
                    <a:pt x="1443" y="1192"/>
                  </a:cubicBezTo>
                  <a:cubicBezTo>
                    <a:pt x="1480" y="1220"/>
                    <a:pt x="1545" y="1248"/>
                    <a:pt x="1582" y="1276"/>
                  </a:cubicBezTo>
                  <a:cubicBezTo>
                    <a:pt x="1600" y="1405"/>
                    <a:pt x="1573" y="1488"/>
                    <a:pt x="1693" y="1562"/>
                  </a:cubicBezTo>
                  <a:cubicBezTo>
                    <a:pt x="1767" y="1654"/>
                    <a:pt x="2044" y="1849"/>
                    <a:pt x="2164" y="1867"/>
                  </a:cubicBezTo>
                  <a:cubicBezTo>
                    <a:pt x="2257" y="1849"/>
                    <a:pt x="2257" y="1812"/>
                    <a:pt x="2303" y="1747"/>
                  </a:cubicBezTo>
                  <a:cubicBezTo>
                    <a:pt x="2322" y="1673"/>
                    <a:pt x="2340" y="1645"/>
                    <a:pt x="2414" y="1618"/>
                  </a:cubicBezTo>
                  <a:cubicBezTo>
                    <a:pt x="2488" y="1627"/>
                    <a:pt x="2562" y="1618"/>
                    <a:pt x="2636" y="1636"/>
                  </a:cubicBezTo>
                  <a:cubicBezTo>
                    <a:pt x="2701" y="1654"/>
                    <a:pt x="2655" y="1775"/>
                    <a:pt x="2673" y="1839"/>
                  </a:cubicBezTo>
                  <a:cubicBezTo>
                    <a:pt x="2682" y="1858"/>
                    <a:pt x="2766" y="1885"/>
                    <a:pt x="2775" y="1885"/>
                  </a:cubicBezTo>
                  <a:cubicBezTo>
                    <a:pt x="2886" y="1969"/>
                    <a:pt x="2812" y="2126"/>
                    <a:pt x="2784" y="2246"/>
                  </a:cubicBezTo>
                  <a:cubicBezTo>
                    <a:pt x="2793" y="2347"/>
                    <a:pt x="2803" y="2440"/>
                    <a:pt x="2886" y="2505"/>
                  </a:cubicBezTo>
                  <a:cubicBezTo>
                    <a:pt x="2895" y="2569"/>
                    <a:pt x="2941" y="2569"/>
                    <a:pt x="2950" y="2634"/>
                  </a:cubicBezTo>
                  <a:cubicBezTo>
                    <a:pt x="2932" y="2634"/>
                    <a:pt x="2913" y="2643"/>
                    <a:pt x="2895" y="2643"/>
                  </a:cubicBezTo>
                  <a:cubicBezTo>
                    <a:pt x="2747" y="2652"/>
                    <a:pt x="2599" y="2643"/>
                    <a:pt x="2451" y="2662"/>
                  </a:cubicBezTo>
                  <a:cubicBezTo>
                    <a:pt x="2396" y="2671"/>
                    <a:pt x="2322" y="2717"/>
                    <a:pt x="2257" y="2726"/>
                  </a:cubicBezTo>
                  <a:cubicBezTo>
                    <a:pt x="2211" y="2763"/>
                    <a:pt x="2174" y="2800"/>
                    <a:pt x="2118" y="2809"/>
                  </a:cubicBezTo>
                  <a:cubicBezTo>
                    <a:pt x="2044" y="2846"/>
                    <a:pt x="2035" y="2865"/>
                    <a:pt x="1970" y="2911"/>
                  </a:cubicBezTo>
                  <a:cubicBezTo>
                    <a:pt x="1924" y="3004"/>
                    <a:pt x="1887" y="3040"/>
                    <a:pt x="1785" y="3059"/>
                  </a:cubicBezTo>
                  <a:cubicBezTo>
                    <a:pt x="1748" y="3114"/>
                    <a:pt x="1739" y="3133"/>
                    <a:pt x="1674" y="3142"/>
                  </a:cubicBezTo>
                  <a:cubicBezTo>
                    <a:pt x="1628" y="3077"/>
                    <a:pt x="1600" y="3040"/>
                    <a:pt x="1536" y="3004"/>
                  </a:cubicBezTo>
                  <a:cubicBezTo>
                    <a:pt x="1462" y="2902"/>
                    <a:pt x="1397" y="2809"/>
                    <a:pt x="1341" y="2699"/>
                  </a:cubicBezTo>
                  <a:cubicBezTo>
                    <a:pt x="1323" y="2606"/>
                    <a:pt x="1258" y="2551"/>
                    <a:pt x="1175" y="2505"/>
                  </a:cubicBezTo>
                  <a:cubicBezTo>
                    <a:pt x="1147" y="2468"/>
                    <a:pt x="1119" y="2421"/>
                    <a:pt x="1092" y="2384"/>
                  </a:cubicBezTo>
                  <a:cubicBezTo>
                    <a:pt x="1073" y="2292"/>
                    <a:pt x="1008" y="2190"/>
                    <a:pt x="925" y="2144"/>
                  </a:cubicBezTo>
                  <a:cubicBezTo>
                    <a:pt x="879" y="2089"/>
                    <a:pt x="833" y="2015"/>
                    <a:pt x="777" y="1969"/>
                  </a:cubicBezTo>
                  <a:cubicBezTo>
                    <a:pt x="722" y="1867"/>
                    <a:pt x="620" y="1775"/>
                    <a:pt x="509" y="1728"/>
                  </a:cubicBezTo>
                  <a:cubicBezTo>
                    <a:pt x="454" y="1673"/>
                    <a:pt x="426" y="1691"/>
                    <a:pt x="417" y="1618"/>
                  </a:cubicBezTo>
                  <a:cubicBezTo>
                    <a:pt x="407" y="1423"/>
                    <a:pt x="481" y="1091"/>
                    <a:pt x="287" y="971"/>
                  </a:cubicBezTo>
                  <a:cubicBezTo>
                    <a:pt x="278" y="906"/>
                    <a:pt x="241" y="906"/>
                    <a:pt x="204" y="860"/>
                  </a:cubicBezTo>
                  <a:cubicBezTo>
                    <a:pt x="195" y="804"/>
                    <a:pt x="158" y="740"/>
                    <a:pt x="121" y="693"/>
                  </a:cubicBezTo>
                  <a:cubicBezTo>
                    <a:pt x="111" y="629"/>
                    <a:pt x="65" y="583"/>
                    <a:pt x="37" y="527"/>
                  </a:cubicBezTo>
                  <a:cubicBezTo>
                    <a:pt x="0" y="352"/>
                    <a:pt x="37" y="185"/>
                    <a:pt x="56" y="0"/>
                  </a:cubicBezTo>
                  <a:cubicBezTo>
                    <a:pt x="148" y="19"/>
                    <a:pt x="176" y="74"/>
                    <a:pt x="278" y="93"/>
                  </a:cubicBezTo>
                  <a:cubicBezTo>
                    <a:pt x="352" y="84"/>
                    <a:pt x="398" y="56"/>
                    <a:pt x="454" y="10"/>
                  </a:cubicBezTo>
                  <a:cubicBezTo>
                    <a:pt x="509" y="37"/>
                    <a:pt x="518" y="37"/>
                    <a:pt x="481" y="37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3F34C7D6-C45A-5A4F-8E90-8E9202C8E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" y="1957"/>
              <a:ext cx="272" cy="289"/>
            </a:xfrm>
            <a:custGeom>
              <a:avLst/>
              <a:gdLst>
                <a:gd name="T0" fmla="*/ 44 w 272"/>
                <a:gd name="T1" fmla="*/ 3 h 289"/>
                <a:gd name="T2" fmla="*/ 54 w 272"/>
                <a:gd name="T3" fmla="*/ 11 h 289"/>
                <a:gd name="T4" fmla="*/ 71 w 272"/>
                <a:gd name="T5" fmla="*/ 15 h 289"/>
                <a:gd name="T6" fmla="*/ 84 w 272"/>
                <a:gd name="T7" fmla="*/ 47 h 289"/>
                <a:gd name="T8" fmla="*/ 97 w 272"/>
                <a:gd name="T9" fmla="*/ 62 h 289"/>
                <a:gd name="T10" fmla="*/ 124 w 272"/>
                <a:gd name="T11" fmla="*/ 94 h 289"/>
                <a:gd name="T12" fmla="*/ 133 w 272"/>
                <a:gd name="T13" fmla="*/ 110 h 289"/>
                <a:gd name="T14" fmla="*/ 146 w 272"/>
                <a:gd name="T15" fmla="*/ 117 h 289"/>
                <a:gd name="T16" fmla="*/ 156 w 272"/>
                <a:gd name="T17" fmla="*/ 144 h 289"/>
                <a:gd name="T18" fmla="*/ 200 w 272"/>
                <a:gd name="T19" fmla="*/ 172 h 289"/>
                <a:gd name="T20" fmla="*/ 212 w 272"/>
                <a:gd name="T21" fmla="*/ 161 h 289"/>
                <a:gd name="T22" fmla="*/ 223 w 272"/>
                <a:gd name="T23" fmla="*/ 149 h 289"/>
                <a:gd name="T24" fmla="*/ 243 w 272"/>
                <a:gd name="T25" fmla="*/ 150 h 289"/>
                <a:gd name="T26" fmla="*/ 247 w 272"/>
                <a:gd name="T27" fmla="*/ 169 h 289"/>
                <a:gd name="T28" fmla="*/ 256 w 272"/>
                <a:gd name="T29" fmla="*/ 173 h 289"/>
                <a:gd name="T30" fmla="*/ 257 w 272"/>
                <a:gd name="T31" fmla="*/ 206 h 289"/>
                <a:gd name="T32" fmla="*/ 266 w 272"/>
                <a:gd name="T33" fmla="*/ 230 h 289"/>
                <a:gd name="T34" fmla="*/ 272 w 272"/>
                <a:gd name="T35" fmla="*/ 242 h 289"/>
                <a:gd name="T36" fmla="*/ 267 w 272"/>
                <a:gd name="T37" fmla="*/ 243 h 289"/>
                <a:gd name="T38" fmla="*/ 226 w 272"/>
                <a:gd name="T39" fmla="*/ 245 h 289"/>
                <a:gd name="T40" fmla="*/ 208 w 272"/>
                <a:gd name="T41" fmla="*/ 251 h 289"/>
                <a:gd name="T42" fmla="*/ 195 w 272"/>
                <a:gd name="T43" fmla="*/ 258 h 289"/>
                <a:gd name="T44" fmla="*/ 182 w 272"/>
                <a:gd name="T45" fmla="*/ 268 h 289"/>
                <a:gd name="T46" fmla="*/ 165 w 272"/>
                <a:gd name="T47" fmla="*/ 281 h 289"/>
                <a:gd name="T48" fmla="*/ 154 w 272"/>
                <a:gd name="T49" fmla="*/ 289 h 289"/>
                <a:gd name="T50" fmla="*/ 142 w 272"/>
                <a:gd name="T51" fmla="*/ 276 h 289"/>
                <a:gd name="T52" fmla="*/ 124 w 272"/>
                <a:gd name="T53" fmla="*/ 248 h 289"/>
                <a:gd name="T54" fmla="*/ 108 w 272"/>
                <a:gd name="T55" fmla="*/ 230 h 289"/>
                <a:gd name="T56" fmla="*/ 101 w 272"/>
                <a:gd name="T57" fmla="*/ 219 h 289"/>
                <a:gd name="T58" fmla="*/ 85 w 272"/>
                <a:gd name="T59" fmla="*/ 197 h 289"/>
                <a:gd name="T60" fmla="*/ 71 w 272"/>
                <a:gd name="T61" fmla="*/ 181 h 289"/>
                <a:gd name="T62" fmla="*/ 47 w 272"/>
                <a:gd name="T63" fmla="*/ 159 h 289"/>
                <a:gd name="T64" fmla="*/ 38 w 272"/>
                <a:gd name="T65" fmla="*/ 149 h 289"/>
                <a:gd name="T66" fmla="*/ 26 w 272"/>
                <a:gd name="T67" fmla="*/ 89 h 289"/>
                <a:gd name="T68" fmla="*/ 19 w 272"/>
                <a:gd name="T69" fmla="*/ 79 h 289"/>
                <a:gd name="T70" fmla="*/ 11 w 272"/>
                <a:gd name="T71" fmla="*/ 64 h 289"/>
                <a:gd name="T72" fmla="*/ 3 w 272"/>
                <a:gd name="T73" fmla="*/ 48 h 289"/>
                <a:gd name="T74" fmla="*/ 5 w 272"/>
                <a:gd name="T75" fmla="*/ 0 h 289"/>
                <a:gd name="T76" fmla="*/ 25 w 272"/>
                <a:gd name="T77" fmla="*/ 9 h 289"/>
                <a:gd name="T78" fmla="*/ 42 w 272"/>
                <a:gd name="T79" fmla="*/ 1 h 289"/>
                <a:gd name="T80" fmla="*/ 44 w 272"/>
                <a:gd name="T81" fmla="*/ 3 h 28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72"/>
                <a:gd name="T124" fmla="*/ 0 h 289"/>
                <a:gd name="T125" fmla="*/ 272 w 272"/>
                <a:gd name="T126" fmla="*/ 289 h 28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72" h="289">
                  <a:moveTo>
                    <a:pt x="44" y="3"/>
                  </a:moveTo>
                  <a:cubicBezTo>
                    <a:pt x="49" y="5"/>
                    <a:pt x="50" y="8"/>
                    <a:pt x="54" y="11"/>
                  </a:cubicBezTo>
                  <a:cubicBezTo>
                    <a:pt x="62" y="10"/>
                    <a:pt x="67" y="9"/>
                    <a:pt x="71" y="15"/>
                  </a:cubicBezTo>
                  <a:cubicBezTo>
                    <a:pt x="72" y="28"/>
                    <a:pt x="72" y="40"/>
                    <a:pt x="84" y="47"/>
                  </a:cubicBezTo>
                  <a:cubicBezTo>
                    <a:pt x="89" y="53"/>
                    <a:pt x="94" y="55"/>
                    <a:pt x="97" y="62"/>
                  </a:cubicBezTo>
                  <a:cubicBezTo>
                    <a:pt x="101" y="78"/>
                    <a:pt x="113" y="84"/>
                    <a:pt x="124" y="94"/>
                  </a:cubicBezTo>
                  <a:cubicBezTo>
                    <a:pt x="128" y="99"/>
                    <a:pt x="129" y="105"/>
                    <a:pt x="133" y="110"/>
                  </a:cubicBezTo>
                  <a:cubicBezTo>
                    <a:pt x="136" y="112"/>
                    <a:pt x="142" y="115"/>
                    <a:pt x="146" y="117"/>
                  </a:cubicBezTo>
                  <a:cubicBezTo>
                    <a:pt x="147" y="129"/>
                    <a:pt x="145" y="137"/>
                    <a:pt x="156" y="144"/>
                  </a:cubicBezTo>
                  <a:cubicBezTo>
                    <a:pt x="163" y="152"/>
                    <a:pt x="188" y="170"/>
                    <a:pt x="200" y="172"/>
                  </a:cubicBezTo>
                  <a:cubicBezTo>
                    <a:pt x="208" y="170"/>
                    <a:pt x="208" y="167"/>
                    <a:pt x="212" y="161"/>
                  </a:cubicBezTo>
                  <a:cubicBezTo>
                    <a:pt x="214" y="154"/>
                    <a:pt x="216" y="151"/>
                    <a:pt x="223" y="149"/>
                  </a:cubicBezTo>
                  <a:cubicBezTo>
                    <a:pt x="230" y="150"/>
                    <a:pt x="236" y="149"/>
                    <a:pt x="243" y="150"/>
                  </a:cubicBezTo>
                  <a:cubicBezTo>
                    <a:pt x="249" y="152"/>
                    <a:pt x="245" y="163"/>
                    <a:pt x="247" y="169"/>
                  </a:cubicBezTo>
                  <a:cubicBezTo>
                    <a:pt x="247" y="171"/>
                    <a:pt x="255" y="173"/>
                    <a:pt x="256" y="173"/>
                  </a:cubicBezTo>
                  <a:cubicBezTo>
                    <a:pt x="266" y="181"/>
                    <a:pt x="259" y="195"/>
                    <a:pt x="257" y="206"/>
                  </a:cubicBezTo>
                  <a:cubicBezTo>
                    <a:pt x="258" y="216"/>
                    <a:pt x="259" y="224"/>
                    <a:pt x="266" y="230"/>
                  </a:cubicBezTo>
                  <a:cubicBezTo>
                    <a:pt x="267" y="236"/>
                    <a:pt x="271" y="236"/>
                    <a:pt x="272" y="242"/>
                  </a:cubicBezTo>
                  <a:cubicBezTo>
                    <a:pt x="271" y="242"/>
                    <a:pt x="269" y="243"/>
                    <a:pt x="267" y="243"/>
                  </a:cubicBezTo>
                  <a:cubicBezTo>
                    <a:pt x="253" y="244"/>
                    <a:pt x="240" y="243"/>
                    <a:pt x="226" y="245"/>
                  </a:cubicBezTo>
                  <a:cubicBezTo>
                    <a:pt x="221" y="245"/>
                    <a:pt x="214" y="250"/>
                    <a:pt x="208" y="251"/>
                  </a:cubicBezTo>
                  <a:cubicBezTo>
                    <a:pt x="204" y="254"/>
                    <a:pt x="200" y="257"/>
                    <a:pt x="195" y="258"/>
                  </a:cubicBezTo>
                  <a:cubicBezTo>
                    <a:pt x="188" y="262"/>
                    <a:pt x="188" y="263"/>
                    <a:pt x="182" y="268"/>
                  </a:cubicBezTo>
                  <a:cubicBezTo>
                    <a:pt x="177" y="276"/>
                    <a:pt x="174" y="279"/>
                    <a:pt x="165" y="281"/>
                  </a:cubicBezTo>
                  <a:cubicBezTo>
                    <a:pt x="161" y="286"/>
                    <a:pt x="160" y="288"/>
                    <a:pt x="154" y="289"/>
                  </a:cubicBezTo>
                  <a:cubicBezTo>
                    <a:pt x="150" y="283"/>
                    <a:pt x="147" y="279"/>
                    <a:pt x="142" y="276"/>
                  </a:cubicBezTo>
                  <a:cubicBezTo>
                    <a:pt x="135" y="267"/>
                    <a:pt x="129" y="258"/>
                    <a:pt x="124" y="248"/>
                  </a:cubicBezTo>
                  <a:cubicBezTo>
                    <a:pt x="122" y="239"/>
                    <a:pt x="116" y="234"/>
                    <a:pt x="108" y="230"/>
                  </a:cubicBezTo>
                  <a:cubicBezTo>
                    <a:pt x="106" y="227"/>
                    <a:pt x="103" y="222"/>
                    <a:pt x="101" y="219"/>
                  </a:cubicBezTo>
                  <a:cubicBezTo>
                    <a:pt x="99" y="211"/>
                    <a:pt x="93" y="201"/>
                    <a:pt x="85" y="197"/>
                  </a:cubicBezTo>
                  <a:cubicBezTo>
                    <a:pt x="81" y="192"/>
                    <a:pt x="77" y="185"/>
                    <a:pt x="71" y="181"/>
                  </a:cubicBezTo>
                  <a:cubicBezTo>
                    <a:pt x="66" y="172"/>
                    <a:pt x="57" y="163"/>
                    <a:pt x="47" y="159"/>
                  </a:cubicBezTo>
                  <a:cubicBezTo>
                    <a:pt x="42" y="154"/>
                    <a:pt x="39" y="155"/>
                    <a:pt x="38" y="149"/>
                  </a:cubicBezTo>
                  <a:cubicBezTo>
                    <a:pt x="37" y="131"/>
                    <a:pt x="44" y="100"/>
                    <a:pt x="26" y="89"/>
                  </a:cubicBezTo>
                  <a:cubicBezTo>
                    <a:pt x="25" y="83"/>
                    <a:pt x="22" y="83"/>
                    <a:pt x="19" y="79"/>
                  </a:cubicBezTo>
                  <a:cubicBezTo>
                    <a:pt x="18" y="74"/>
                    <a:pt x="14" y="68"/>
                    <a:pt x="11" y="64"/>
                  </a:cubicBezTo>
                  <a:cubicBezTo>
                    <a:pt x="10" y="58"/>
                    <a:pt x="6" y="54"/>
                    <a:pt x="3" y="48"/>
                  </a:cubicBezTo>
                  <a:cubicBezTo>
                    <a:pt x="0" y="32"/>
                    <a:pt x="3" y="17"/>
                    <a:pt x="5" y="0"/>
                  </a:cubicBezTo>
                  <a:cubicBezTo>
                    <a:pt x="13" y="2"/>
                    <a:pt x="16" y="7"/>
                    <a:pt x="25" y="9"/>
                  </a:cubicBezTo>
                  <a:cubicBezTo>
                    <a:pt x="32" y="8"/>
                    <a:pt x="36" y="5"/>
                    <a:pt x="42" y="1"/>
                  </a:cubicBezTo>
                  <a:cubicBezTo>
                    <a:pt x="47" y="3"/>
                    <a:pt x="48" y="3"/>
                    <a:pt x="44" y="3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45" name="Group 66">
            <a:extLst>
              <a:ext uri="{FF2B5EF4-FFF2-40B4-BE49-F238E27FC236}">
                <a16:creationId xmlns:a16="http://schemas.microsoft.com/office/drawing/2014/main" id="{EBA381C0-E8A1-F545-BAB5-3AA754B20A6C}"/>
              </a:ext>
            </a:extLst>
          </p:cNvPr>
          <p:cNvGrpSpPr>
            <a:grpSpLocks/>
          </p:cNvGrpSpPr>
          <p:nvPr/>
        </p:nvGrpSpPr>
        <p:grpSpPr bwMode="auto">
          <a:xfrm>
            <a:off x="5844500" y="3144309"/>
            <a:ext cx="384023" cy="303137"/>
            <a:chOff x="2798" y="1894"/>
            <a:chExt cx="372" cy="303"/>
          </a:xfrm>
          <a:solidFill>
            <a:schemeClr val="accent1"/>
          </a:solidFill>
        </p:grpSpPr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4CDF6B10-35D2-1F41-9EFF-6B0FF426F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" y="1894"/>
              <a:ext cx="372" cy="303"/>
            </a:xfrm>
            <a:custGeom>
              <a:avLst/>
              <a:gdLst/>
              <a:ahLst/>
              <a:cxnLst>
                <a:cxn ang="0">
                  <a:pos x="1045" y="324"/>
                </a:cxn>
                <a:cxn ang="0">
                  <a:pos x="1129" y="139"/>
                </a:cxn>
                <a:cxn ang="0">
                  <a:pos x="1286" y="46"/>
                </a:cxn>
                <a:cxn ang="0">
                  <a:pos x="1573" y="56"/>
                </a:cxn>
                <a:cxn ang="0">
                  <a:pos x="1758" y="111"/>
                </a:cxn>
                <a:cxn ang="0">
                  <a:pos x="2285" y="167"/>
                </a:cxn>
                <a:cxn ang="0">
                  <a:pos x="2396" y="250"/>
                </a:cxn>
                <a:cxn ang="0">
                  <a:pos x="2452" y="379"/>
                </a:cxn>
                <a:cxn ang="0">
                  <a:pos x="2507" y="583"/>
                </a:cxn>
                <a:cxn ang="0">
                  <a:pos x="2590" y="749"/>
                </a:cxn>
                <a:cxn ang="0">
                  <a:pos x="2868" y="1054"/>
                </a:cxn>
                <a:cxn ang="0">
                  <a:pos x="3155" y="1239"/>
                </a:cxn>
                <a:cxn ang="0">
                  <a:pos x="3210" y="1359"/>
                </a:cxn>
                <a:cxn ang="0">
                  <a:pos x="3284" y="1526"/>
                </a:cxn>
                <a:cxn ang="0">
                  <a:pos x="3340" y="1664"/>
                </a:cxn>
                <a:cxn ang="0">
                  <a:pos x="3737" y="1470"/>
                </a:cxn>
                <a:cxn ang="0">
                  <a:pos x="4033" y="1544"/>
                </a:cxn>
                <a:cxn ang="0">
                  <a:pos x="3876" y="1775"/>
                </a:cxn>
                <a:cxn ang="0">
                  <a:pos x="3737" y="1822"/>
                </a:cxn>
                <a:cxn ang="0">
                  <a:pos x="3654" y="1859"/>
                </a:cxn>
                <a:cxn ang="0">
                  <a:pos x="3589" y="1933"/>
                </a:cxn>
                <a:cxn ang="0">
                  <a:pos x="3506" y="2044"/>
                </a:cxn>
                <a:cxn ang="0">
                  <a:pos x="3460" y="2164"/>
                </a:cxn>
                <a:cxn ang="0">
                  <a:pos x="3404" y="2940"/>
                </a:cxn>
                <a:cxn ang="0">
                  <a:pos x="3034" y="3246"/>
                </a:cxn>
                <a:cxn ang="0">
                  <a:pos x="2544" y="3292"/>
                </a:cxn>
                <a:cxn ang="0">
                  <a:pos x="2350" y="3162"/>
                </a:cxn>
                <a:cxn ang="0">
                  <a:pos x="2267" y="2598"/>
                </a:cxn>
                <a:cxn ang="0">
                  <a:pos x="2183" y="2497"/>
                </a:cxn>
                <a:cxn ang="0">
                  <a:pos x="2174" y="2321"/>
                </a:cxn>
                <a:cxn ang="0">
                  <a:pos x="1823" y="2404"/>
                </a:cxn>
                <a:cxn ang="0">
                  <a:pos x="1739" y="2515"/>
                </a:cxn>
                <a:cxn ang="0">
                  <a:pos x="1434" y="2432"/>
                </a:cxn>
                <a:cxn ang="0">
                  <a:pos x="1295" y="2293"/>
                </a:cxn>
                <a:cxn ang="0">
                  <a:pos x="1212" y="2238"/>
                </a:cxn>
                <a:cxn ang="0">
                  <a:pos x="1064" y="1942"/>
                </a:cxn>
                <a:cxn ang="0">
                  <a:pos x="934" y="1794"/>
                </a:cxn>
                <a:cxn ang="0">
                  <a:pos x="712" y="1544"/>
                </a:cxn>
                <a:cxn ang="0">
                  <a:pos x="629" y="1443"/>
                </a:cxn>
                <a:cxn ang="0">
                  <a:pos x="546" y="1322"/>
                </a:cxn>
                <a:cxn ang="0">
                  <a:pos x="352" y="1137"/>
                </a:cxn>
                <a:cxn ang="0">
                  <a:pos x="296" y="989"/>
                </a:cxn>
                <a:cxn ang="0">
                  <a:pos x="157" y="795"/>
                </a:cxn>
                <a:cxn ang="0">
                  <a:pos x="46" y="694"/>
                </a:cxn>
                <a:cxn ang="0">
                  <a:pos x="453" y="361"/>
                </a:cxn>
                <a:cxn ang="0">
                  <a:pos x="703" y="546"/>
                </a:cxn>
                <a:cxn ang="0">
                  <a:pos x="897" y="518"/>
                </a:cxn>
                <a:cxn ang="0">
                  <a:pos x="981" y="462"/>
                </a:cxn>
                <a:cxn ang="0">
                  <a:pos x="1045" y="324"/>
                </a:cxn>
              </a:cxnLst>
              <a:rect l="0" t="0" r="r" b="b"/>
              <a:pathLst>
                <a:path w="4033" h="3292">
                  <a:moveTo>
                    <a:pt x="1045" y="324"/>
                  </a:moveTo>
                  <a:cubicBezTo>
                    <a:pt x="1073" y="250"/>
                    <a:pt x="1064" y="185"/>
                    <a:pt x="1129" y="139"/>
                  </a:cubicBezTo>
                  <a:cubicBezTo>
                    <a:pt x="1156" y="74"/>
                    <a:pt x="1221" y="56"/>
                    <a:pt x="1286" y="46"/>
                  </a:cubicBezTo>
                  <a:cubicBezTo>
                    <a:pt x="1369" y="0"/>
                    <a:pt x="1573" y="56"/>
                    <a:pt x="1573" y="56"/>
                  </a:cubicBezTo>
                  <a:cubicBezTo>
                    <a:pt x="1638" y="74"/>
                    <a:pt x="1693" y="102"/>
                    <a:pt x="1758" y="111"/>
                  </a:cubicBezTo>
                  <a:cubicBezTo>
                    <a:pt x="1915" y="194"/>
                    <a:pt x="2119" y="167"/>
                    <a:pt x="2285" y="167"/>
                  </a:cubicBezTo>
                  <a:cubicBezTo>
                    <a:pt x="2341" y="213"/>
                    <a:pt x="2322" y="241"/>
                    <a:pt x="2396" y="250"/>
                  </a:cubicBezTo>
                  <a:cubicBezTo>
                    <a:pt x="2405" y="305"/>
                    <a:pt x="2433" y="333"/>
                    <a:pt x="2452" y="379"/>
                  </a:cubicBezTo>
                  <a:cubicBezTo>
                    <a:pt x="2461" y="444"/>
                    <a:pt x="2479" y="518"/>
                    <a:pt x="2507" y="583"/>
                  </a:cubicBezTo>
                  <a:cubicBezTo>
                    <a:pt x="2516" y="647"/>
                    <a:pt x="2563" y="694"/>
                    <a:pt x="2590" y="749"/>
                  </a:cubicBezTo>
                  <a:cubicBezTo>
                    <a:pt x="2618" y="906"/>
                    <a:pt x="2711" y="1026"/>
                    <a:pt x="2868" y="1054"/>
                  </a:cubicBezTo>
                  <a:cubicBezTo>
                    <a:pt x="2951" y="1119"/>
                    <a:pt x="3062" y="1193"/>
                    <a:pt x="3155" y="1239"/>
                  </a:cubicBezTo>
                  <a:cubicBezTo>
                    <a:pt x="3173" y="1285"/>
                    <a:pt x="3182" y="1322"/>
                    <a:pt x="3210" y="1359"/>
                  </a:cubicBezTo>
                  <a:cubicBezTo>
                    <a:pt x="3229" y="1424"/>
                    <a:pt x="3247" y="1470"/>
                    <a:pt x="3284" y="1526"/>
                  </a:cubicBezTo>
                  <a:cubicBezTo>
                    <a:pt x="3293" y="1581"/>
                    <a:pt x="3303" y="1618"/>
                    <a:pt x="3340" y="1664"/>
                  </a:cubicBezTo>
                  <a:cubicBezTo>
                    <a:pt x="3506" y="1646"/>
                    <a:pt x="3589" y="1517"/>
                    <a:pt x="3737" y="1470"/>
                  </a:cubicBezTo>
                  <a:cubicBezTo>
                    <a:pt x="3830" y="1480"/>
                    <a:pt x="3996" y="1443"/>
                    <a:pt x="4033" y="1544"/>
                  </a:cubicBezTo>
                  <a:cubicBezTo>
                    <a:pt x="3996" y="1674"/>
                    <a:pt x="4024" y="1748"/>
                    <a:pt x="3876" y="1775"/>
                  </a:cubicBezTo>
                  <a:cubicBezTo>
                    <a:pt x="3830" y="1794"/>
                    <a:pt x="3784" y="1803"/>
                    <a:pt x="3737" y="1822"/>
                  </a:cubicBezTo>
                  <a:cubicBezTo>
                    <a:pt x="3710" y="1840"/>
                    <a:pt x="3682" y="1840"/>
                    <a:pt x="3654" y="1859"/>
                  </a:cubicBezTo>
                  <a:cubicBezTo>
                    <a:pt x="3626" y="1877"/>
                    <a:pt x="3617" y="1914"/>
                    <a:pt x="3589" y="1933"/>
                  </a:cubicBezTo>
                  <a:cubicBezTo>
                    <a:pt x="3562" y="1979"/>
                    <a:pt x="3552" y="2016"/>
                    <a:pt x="3506" y="2044"/>
                  </a:cubicBezTo>
                  <a:cubicBezTo>
                    <a:pt x="3488" y="2081"/>
                    <a:pt x="3478" y="2127"/>
                    <a:pt x="3460" y="2164"/>
                  </a:cubicBezTo>
                  <a:cubicBezTo>
                    <a:pt x="3414" y="2413"/>
                    <a:pt x="3525" y="2709"/>
                    <a:pt x="3404" y="2940"/>
                  </a:cubicBezTo>
                  <a:cubicBezTo>
                    <a:pt x="3358" y="3181"/>
                    <a:pt x="3275" y="3236"/>
                    <a:pt x="3034" y="3246"/>
                  </a:cubicBezTo>
                  <a:cubicBezTo>
                    <a:pt x="2877" y="3283"/>
                    <a:pt x="2711" y="3255"/>
                    <a:pt x="2544" y="3292"/>
                  </a:cubicBezTo>
                  <a:cubicBezTo>
                    <a:pt x="2424" y="3264"/>
                    <a:pt x="2442" y="3218"/>
                    <a:pt x="2350" y="3162"/>
                  </a:cubicBezTo>
                  <a:cubicBezTo>
                    <a:pt x="2331" y="3051"/>
                    <a:pt x="2452" y="2635"/>
                    <a:pt x="2267" y="2598"/>
                  </a:cubicBezTo>
                  <a:cubicBezTo>
                    <a:pt x="2220" y="2571"/>
                    <a:pt x="2202" y="2552"/>
                    <a:pt x="2183" y="2497"/>
                  </a:cubicBezTo>
                  <a:cubicBezTo>
                    <a:pt x="2183" y="2441"/>
                    <a:pt x="2220" y="2358"/>
                    <a:pt x="2174" y="2321"/>
                  </a:cubicBezTo>
                  <a:cubicBezTo>
                    <a:pt x="2054" y="2238"/>
                    <a:pt x="1915" y="2349"/>
                    <a:pt x="1823" y="2404"/>
                  </a:cubicBezTo>
                  <a:cubicBezTo>
                    <a:pt x="1786" y="2460"/>
                    <a:pt x="1795" y="2478"/>
                    <a:pt x="1739" y="2515"/>
                  </a:cubicBezTo>
                  <a:cubicBezTo>
                    <a:pt x="1619" y="2497"/>
                    <a:pt x="1545" y="2450"/>
                    <a:pt x="1434" y="2432"/>
                  </a:cubicBezTo>
                  <a:cubicBezTo>
                    <a:pt x="1397" y="2376"/>
                    <a:pt x="1360" y="2302"/>
                    <a:pt x="1295" y="2293"/>
                  </a:cubicBezTo>
                  <a:cubicBezTo>
                    <a:pt x="1267" y="2275"/>
                    <a:pt x="1230" y="2265"/>
                    <a:pt x="1212" y="2238"/>
                  </a:cubicBezTo>
                  <a:cubicBezTo>
                    <a:pt x="1138" y="2145"/>
                    <a:pt x="1193" y="2007"/>
                    <a:pt x="1064" y="1942"/>
                  </a:cubicBezTo>
                  <a:cubicBezTo>
                    <a:pt x="1018" y="1886"/>
                    <a:pt x="999" y="1831"/>
                    <a:pt x="934" y="1794"/>
                  </a:cubicBezTo>
                  <a:cubicBezTo>
                    <a:pt x="925" y="1757"/>
                    <a:pt x="768" y="1581"/>
                    <a:pt x="712" y="1544"/>
                  </a:cubicBezTo>
                  <a:cubicBezTo>
                    <a:pt x="703" y="1480"/>
                    <a:pt x="685" y="1470"/>
                    <a:pt x="629" y="1443"/>
                  </a:cubicBezTo>
                  <a:cubicBezTo>
                    <a:pt x="601" y="1406"/>
                    <a:pt x="574" y="1359"/>
                    <a:pt x="546" y="1322"/>
                  </a:cubicBezTo>
                  <a:cubicBezTo>
                    <a:pt x="527" y="1239"/>
                    <a:pt x="426" y="1165"/>
                    <a:pt x="352" y="1137"/>
                  </a:cubicBezTo>
                  <a:cubicBezTo>
                    <a:pt x="315" y="1091"/>
                    <a:pt x="315" y="1045"/>
                    <a:pt x="296" y="989"/>
                  </a:cubicBezTo>
                  <a:cubicBezTo>
                    <a:pt x="287" y="897"/>
                    <a:pt x="259" y="814"/>
                    <a:pt x="157" y="795"/>
                  </a:cubicBezTo>
                  <a:cubicBezTo>
                    <a:pt x="111" y="758"/>
                    <a:pt x="74" y="749"/>
                    <a:pt x="46" y="694"/>
                  </a:cubicBezTo>
                  <a:cubicBezTo>
                    <a:pt x="0" y="425"/>
                    <a:pt x="268" y="425"/>
                    <a:pt x="453" y="361"/>
                  </a:cubicBezTo>
                  <a:cubicBezTo>
                    <a:pt x="574" y="398"/>
                    <a:pt x="601" y="481"/>
                    <a:pt x="703" y="546"/>
                  </a:cubicBezTo>
                  <a:cubicBezTo>
                    <a:pt x="768" y="536"/>
                    <a:pt x="842" y="555"/>
                    <a:pt x="897" y="518"/>
                  </a:cubicBezTo>
                  <a:cubicBezTo>
                    <a:pt x="990" y="444"/>
                    <a:pt x="842" y="481"/>
                    <a:pt x="981" y="462"/>
                  </a:cubicBezTo>
                  <a:cubicBezTo>
                    <a:pt x="1008" y="416"/>
                    <a:pt x="1045" y="315"/>
                    <a:pt x="1045" y="324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E84420D9-6949-F94F-A3B5-AB181C947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" y="1894"/>
              <a:ext cx="372" cy="303"/>
            </a:xfrm>
            <a:custGeom>
              <a:avLst/>
              <a:gdLst>
                <a:gd name="T0" fmla="*/ 96 w 372"/>
                <a:gd name="T1" fmla="*/ 30 h 303"/>
                <a:gd name="T2" fmla="*/ 104 w 372"/>
                <a:gd name="T3" fmla="*/ 13 h 303"/>
                <a:gd name="T4" fmla="*/ 119 w 372"/>
                <a:gd name="T5" fmla="*/ 5 h 303"/>
                <a:gd name="T6" fmla="*/ 145 w 372"/>
                <a:gd name="T7" fmla="*/ 5 h 303"/>
                <a:gd name="T8" fmla="*/ 162 w 372"/>
                <a:gd name="T9" fmla="*/ 11 h 303"/>
                <a:gd name="T10" fmla="*/ 211 w 372"/>
                <a:gd name="T11" fmla="*/ 16 h 303"/>
                <a:gd name="T12" fmla="*/ 221 w 372"/>
                <a:gd name="T13" fmla="*/ 23 h 303"/>
                <a:gd name="T14" fmla="*/ 226 w 372"/>
                <a:gd name="T15" fmla="*/ 35 h 303"/>
                <a:gd name="T16" fmla="*/ 231 w 372"/>
                <a:gd name="T17" fmla="*/ 54 h 303"/>
                <a:gd name="T18" fmla="*/ 239 w 372"/>
                <a:gd name="T19" fmla="*/ 69 h 303"/>
                <a:gd name="T20" fmla="*/ 265 w 372"/>
                <a:gd name="T21" fmla="*/ 97 h 303"/>
                <a:gd name="T22" fmla="*/ 291 w 372"/>
                <a:gd name="T23" fmla="*/ 114 h 303"/>
                <a:gd name="T24" fmla="*/ 296 w 372"/>
                <a:gd name="T25" fmla="*/ 125 h 303"/>
                <a:gd name="T26" fmla="*/ 303 w 372"/>
                <a:gd name="T27" fmla="*/ 141 h 303"/>
                <a:gd name="T28" fmla="*/ 308 w 372"/>
                <a:gd name="T29" fmla="*/ 153 h 303"/>
                <a:gd name="T30" fmla="*/ 345 w 372"/>
                <a:gd name="T31" fmla="*/ 135 h 303"/>
                <a:gd name="T32" fmla="*/ 372 w 372"/>
                <a:gd name="T33" fmla="*/ 142 h 303"/>
                <a:gd name="T34" fmla="*/ 358 w 372"/>
                <a:gd name="T35" fmla="*/ 163 h 303"/>
                <a:gd name="T36" fmla="*/ 345 w 372"/>
                <a:gd name="T37" fmla="*/ 168 h 303"/>
                <a:gd name="T38" fmla="*/ 337 w 372"/>
                <a:gd name="T39" fmla="*/ 171 h 303"/>
                <a:gd name="T40" fmla="*/ 331 w 372"/>
                <a:gd name="T41" fmla="*/ 178 h 303"/>
                <a:gd name="T42" fmla="*/ 324 w 372"/>
                <a:gd name="T43" fmla="*/ 188 h 303"/>
                <a:gd name="T44" fmla="*/ 319 w 372"/>
                <a:gd name="T45" fmla="*/ 199 h 303"/>
                <a:gd name="T46" fmla="*/ 314 w 372"/>
                <a:gd name="T47" fmla="*/ 270 h 303"/>
                <a:gd name="T48" fmla="*/ 280 w 372"/>
                <a:gd name="T49" fmla="*/ 299 h 303"/>
                <a:gd name="T50" fmla="*/ 235 w 372"/>
                <a:gd name="T51" fmla="*/ 303 h 303"/>
                <a:gd name="T52" fmla="*/ 217 w 372"/>
                <a:gd name="T53" fmla="*/ 291 h 303"/>
                <a:gd name="T54" fmla="*/ 209 w 372"/>
                <a:gd name="T55" fmla="*/ 239 h 303"/>
                <a:gd name="T56" fmla="*/ 201 w 372"/>
                <a:gd name="T57" fmla="*/ 230 h 303"/>
                <a:gd name="T58" fmla="*/ 201 w 372"/>
                <a:gd name="T59" fmla="*/ 214 h 303"/>
                <a:gd name="T60" fmla="*/ 168 w 372"/>
                <a:gd name="T61" fmla="*/ 221 h 303"/>
                <a:gd name="T62" fmla="*/ 160 w 372"/>
                <a:gd name="T63" fmla="*/ 231 h 303"/>
                <a:gd name="T64" fmla="*/ 132 w 372"/>
                <a:gd name="T65" fmla="*/ 224 h 303"/>
                <a:gd name="T66" fmla="*/ 119 w 372"/>
                <a:gd name="T67" fmla="*/ 211 h 303"/>
                <a:gd name="T68" fmla="*/ 112 w 372"/>
                <a:gd name="T69" fmla="*/ 206 h 303"/>
                <a:gd name="T70" fmla="*/ 98 w 372"/>
                <a:gd name="T71" fmla="*/ 179 h 303"/>
                <a:gd name="T72" fmla="*/ 86 w 372"/>
                <a:gd name="T73" fmla="*/ 165 h 303"/>
                <a:gd name="T74" fmla="*/ 66 w 372"/>
                <a:gd name="T75" fmla="*/ 142 h 303"/>
                <a:gd name="T76" fmla="*/ 58 w 372"/>
                <a:gd name="T77" fmla="*/ 133 h 303"/>
                <a:gd name="T78" fmla="*/ 50 w 372"/>
                <a:gd name="T79" fmla="*/ 122 h 303"/>
                <a:gd name="T80" fmla="*/ 32 w 372"/>
                <a:gd name="T81" fmla="*/ 105 h 303"/>
                <a:gd name="T82" fmla="*/ 27 w 372"/>
                <a:gd name="T83" fmla="*/ 91 h 303"/>
                <a:gd name="T84" fmla="*/ 14 w 372"/>
                <a:gd name="T85" fmla="*/ 73 h 303"/>
                <a:gd name="T86" fmla="*/ 4 w 372"/>
                <a:gd name="T87" fmla="*/ 64 h 303"/>
                <a:gd name="T88" fmla="*/ 42 w 372"/>
                <a:gd name="T89" fmla="*/ 33 h 303"/>
                <a:gd name="T90" fmla="*/ 65 w 372"/>
                <a:gd name="T91" fmla="*/ 50 h 303"/>
                <a:gd name="T92" fmla="*/ 83 w 372"/>
                <a:gd name="T93" fmla="*/ 48 h 303"/>
                <a:gd name="T94" fmla="*/ 90 w 372"/>
                <a:gd name="T95" fmla="*/ 43 h 303"/>
                <a:gd name="T96" fmla="*/ 96 w 372"/>
                <a:gd name="T97" fmla="*/ 30 h 3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2"/>
                <a:gd name="T148" fmla="*/ 0 h 303"/>
                <a:gd name="T149" fmla="*/ 372 w 372"/>
                <a:gd name="T150" fmla="*/ 303 h 30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2" h="303">
                  <a:moveTo>
                    <a:pt x="96" y="30"/>
                  </a:moveTo>
                  <a:cubicBezTo>
                    <a:pt x="99" y="23"/>
                    <a:pt x="98" y="17"/>
                    <a:pt x="104" y="13"/>
                  </a:cubicBezTo>
                  <a:cubicBezTo>
                    <a:pt x="107" y="7"/>
                    <a:pt x="113" y="5"/>
                    <a:pt x="119" y="5"/>
                  </a:cubicBezTo>
                  <a:cubicBezTo>
                    <a:pt x="126" y="0"/>
                    <a:pt x="145" y="5"/>
                    <a:pt x="145" y="5"/>
                  </a:cubicBezTo>
                  <a:cubicBezTo>
                    <a:pt x="151" y="7"/>
                    <a:pt x="156" y="10"/>
                    <a:pt x="162" y="11"/>
                  </a:cubicBezTo>
                  <a:cubicBezTo>
                    <a:pt x="177" y="18"/>
                    <a:pt x="196" y="16"/>
                    <a:pt x="211" y="16"/>
                  </a:cubicBezTo>
                  <a:cubicBezTo>
                    <a:pt x="216" y="20"/>
                    <a:pt x="214" y="22"/>
                    <a:pt x="221" y="23"/>
                  </a:cubicBezTo>
                  <a:cubicBezTo>
                    <a:pt x="222" y="28"/>
                    <a:pt x="225" y="31"/>
                    <a:pt x="226" y="35"/>
                  </a:cubicBezTo>
                  <a:cubicBezTo>
                    <a:pt x="227" y="41"/>
                    <a:pt x="229" y="48"/>
                    <a:pt x="231" y="54"/>
                  </a:cubicBezTo>
                  <a:cubicBezTo>
                    <a:pt x="232" y="60"/>
                    <a:pt x="237" y="64"/>
                    <a:pt x="239" y="69"/>
                  </a:cubicBezTo>
                  <a:cubicBezTo>
                    <a:pt x="242" y="84"/>
                    <a:pt x="250" y="95"/>
                    <a:pt x="265" y="97"/>
                  </a:cubicBezTo>
                  <a:cubicBezTo>
                    <a:pt x="272" y="103"/>
                    <a:pt x="283" y="110"/>
                    <a:pt x="291" y="114"/>
                  </a:cubicBezTo>
                  <a:cubicBezTo>
                    <a:pt x="293" y="118"/>
                    <a:pt x="294" y="122"/>
                    <a:pt x="296" y="125"/>
                  </a:cubicBezTo>
                  <a:cubicBezTo>
                    <a:pt x="298" y="131"/>
                    <a:pt x="300" y="135"/>
                    <a:pt x="303" y="141"/>
                  </a:cubicBezTo>
                  <a:cubicBezTo>
                    <a:pt x="304" y="146"/>
                    <a:pt x="305" y="149"/>
                    <a:pt x="308" y="153"/>
                  </a:cubicBezTo>
                  <a:cubicBezTo>
                    <a:pt x="324" y="152"/>
                    <a:pt x="331" y="140"/>
                    <a:pt x="345" y="135"/>
                  </a:cubicBezTo>
                  <a:cubicBezTo>
                    <a:pt x="354" y="136"/>
                    <a:pt x="369" y="133"/>
                    <a:pt x="372" y="142"/>
                  </a:cubicBezTo>
                  <a:cubicBezTo>
                    <a:pt x="369" y="154"/>
                    <a:pt x="372" y="161"/>
                    <a:pt x="358" y="163"/>
                  </a:cubicBezTo>
                  <a:cubicBezTo>
                    <a:pt x="354" y="165"/>
                    <a:pt x="349" y="166"/>
                    <a:pt x="345" y="168"/>
                  </a:cubicBezTo>
                  <a:cubicBezTo>
                    <a:pt x="343" y="169"/>
                    <a:pt x="340" y="169"/>
                    <a:pt x="337" y="171"/>
                  </a:cubicBezTo>
                  <a:cubicBezTo>
                    <a:pt x="335" y="173"/>
                    <a:pt x="334" y="176"/>
                    <a:pt x="331" y="178"/>
                  </a:cubicBezTo>
                  <a:cubicBezTo>
                    <a:pt x="329" y="182"/>
                    <a:pt x="328" y="186"/>
                    <a:pt x="324" y="188"/>
                  </a:cubicBezTo>
                  <a:cubicBezTo>
                    <a:pt x="322" y="192"/>
                    <a:pt x="321" y="196"/>
                    <a:pt x="319" y="199"/>
                  </a:cubicBezTo>
                  <a:cubicBezTo>
                    <a:pt x="315" y="222"/>
                    <a:pt x="325" y="249"/>
                    <a:pt x="314" y="270"/>
                  </a:cubicBezTo>
                  <a:cubicBezTo>
                    <a:pt x="310" y="293"/>
                    <a:pt x="302" y="298"/>
                    <a:pt x="280" y="299"/>
                  </a:cubicBezTo>
                  <a:cubicBezTo>
                    <a:pt x="266" y="302"/>
                    <a:pt x="250" y="299"/>
                    <a:pt x="235" y="303"/>
                  </a:cubicBezTo>
                  <a:cubicBezTo>
                    <a:pt x="224" y="300"/>
                    <a:pt x="225" y="296"/>
                    <a:pt x="217" y="291"/>
                  </a:cubicBezTo>
                  <a:cubicBezTo>
                    <a:pt x="215" y="281"/>
                    <a:pt x="226" y="242"/>
                    <a:pt x="209" y="239"/>
                  </a:cubicBezTo>
                  <a:cubicBezTo>
                    <a:pt x="205" y="237"/>
                    <a:pt x="203" y="235"/>
                    <a:pt x="201" y="230"/>
                  </a:cubicBezTo>
                  <a:cubicBezTo>
                    <a:pt x="201" y="225"/>
                    <a:pt x="205" y="217"/>
                    <a:pt x="201" y="214"/>
                  </a:cubicBezTo>
                  <a:cubicBezTo>
                    <a:pt x="190" y="206"/>
                    <a:pt x="177" y="216"/>
                    <a:pt x="168" y="221"/>
                  </a:cubicBezTo>
                  <a:cubicBezTo>
                    <a:pt x="165" y="226"/>
                    <a:pt x="166" y="228"/>
                    <a:pt x="160" y="231"/>
                  </a:cubicBezTo>
                  <a:cubicBezTo>
                    <a:pt x="149" y="230"/>
                    <a:pt x="143" y="225"/>
                    <a:pt x="132" y="224"/>
                  </a:cubicBezTo>
                  <a:cubicBezTo>
                    <a:pt x="129" y="219"/>
                    <a:pt x="125" y="212"/>
                    <a:pt x="119" y="211"/>
                  </a:cubicBezTo>
                  <a:cubicBezTo>
                    <a:pt x="117" y="209"/>
                    <a:pt x="113" y="208"/>
                    <a:pt x="112" y="206"/>
                  </a:cubicBezTo>
                  <a:cubicBezTo>
                    <a:pt x="105" y="197"/>
                    <a:pt x="110" y="185"/>
                    <a:pt x="98" y="179"/>
                  </a:cubicBezTo>
                  <a:cubicBezTo>
                    <a:pt x="94" y="174"/>
                    <a:pt x="92" y="169"/>
                    <a:pt x="86" y="165"/>
                  </a:cubicBezTo>
                  <a:cubicBezTo>
                    <a:pt x="85" y="162"/>
                    <a:pt x="71" y="146"/>
                    <a:pt x="66" y="142"/>
                  </a:cubicBezTo>
                  <a:cubicBezTo>
                    <a:pt x="65" y="136"/>
                    <a:pt x="63" y="135"/>
                    <a:pt x="58" y="133"/>
                  </a:cubicBezTo>
                  <a:cubicBezTo>
                    <a:pt x="55" y="129"/>
                    <a:pt x="53" y="125"/>
                    <a:pt x="50" y="122"/>
                  </a:cubicBezTo>
                  <a:cubicBezTo>
                    <a:pt x="48" y="114"/>
                    <a:pt x="39" y="107"/>
                    <a:pt x="32" y="105"/>
                  </a:cubicBezTo>
                  <a:cubicBezTo>
                    <a:pt x="29" y="101"/>
                    <a:pt x="29" y="96"/>
                    <a:pt x="27" y="91"/>
                  </a:cubicBezTo>
                  <a:cubicBezTo>
                    <a:pt x="26" y="83"/>
                    <a:pt x="24" y="75"/>
                    <a:pt x="14" y="73"/>
                  </a:cubicBezTo>
                  <a:cubicBezTo>
                    <a:pt x="10" y="70"/>
                    <a:pt x="7" y="69"/>
                    <a:pt x="4" y="64"/>
                  </a:cubicBezTo>
                  <a:cubicBezTo>
                    <a:pt x="0" y="39"/>
                    <a:pt x="25" y="39"/>
                    <a:pt x="42" y="33"/>
                  </a:cubicBezTo>
                  <a:cubicBezTo>
                    <a:pt x="53" y="37"/>
                    <a:pt x="55" y="45"/>
                    <a:pt x="65" y="50"/>
                  </a:cubicBezTo>
                  <a:cubicBezTo>
                    <a:pt x="71" y="50"/>
                    <a:pt x="78" y="51"/>
                    <a:pt x="83" y="48"/>
                  </a:cubicBezTo>
                  <a:cubicBezTo>
                    <a:pt x="91" y="41"/>
                    <a:pt x="78" y="45"/>
                    <a:pt x="90" y="43"/>
                  </a:cubicBezTo>
                  <a:cubicBezTo>
                    <a:pt x="93" y="39"/>
                    <a:pt x="96" y="29"/>
                    <a:pt x="96" y="30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48" name="Group 69">
            <a:extLst>
              <a:ext uri="{FF2B5EF4-FFF2-40B4-BE49-F238E27FC236}">
                <a16:creationId xmlns:a16="http://schemas.microsoft.com/office/drawing/2014/main" id="{8D9CC987-0936-8446-85C8-53792EB41D5D}"/>
              </a:ext>
            </a:extLst>
          </p:cNvPr>
          <p:cNvGrpSpPr>
            <a:grpSpLocks/>
          </p:cNvGrpSpPr>
          <p:nvPr/>
        </p:nvGrpSpPr>
        <p:grpSpPr bwMode="auto">
          <a:xfrm>
            <a:off x="5855857" y="3007172"/>
            <a:ext cx="403637" cy="349157"/>
            <a:chOff x="2809" y="1697"/>
            <a:chExt cx="391" cy="349"/>
          </a:xfrm>
          <a:solidFill>
            <a:schemeClr val="accent1"/>
          </a:solidFill>
        </p:grpSpPr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D8628E06-955B-1044-B6BA-9294751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1697"/>
              <a:ext cx="391" cy="349"/>
            </a:xfrm>
            <a:custGeom>
              <a:avLst/>
              <a:gdLst/>
              <a:ahLst/>
              <a:cxnLst>
                <a:cxn ang="0">
                  <a:pos x="0" y="1091"/>
                </a:cxn>
                <a:cxn ang="0">
                  <a:pos x="278" y="1147"/>
                </a:cxn>
                <a:cxn ang="0">
                  <a:pos x="426" y="943"/>
                </a:cxn>
                <a:cxn ang="0">
                  <a:pos x="611" y="860"/>
                </a:cxn>
                <a:cxn ang="0">
                  <a:pos x="722" y="758"/>
                </a:cxn>
                <a:cxn ang="0">
                  <a:pos x="944" y="416"/>
                </a:cxn>
                <a:cxn ang="0">
                  <a:pos x="1417" y="250"/>
                </a:cxn>
                <a:cxn ang="0">
                  <a:pos x="1500" y="111"/>
                </a:cxn>
                <a:cxn ang="0">
                  <a:pos x="2037" y="93"/>
                </a:cxn>
                <a:cxn ang="0">
                  <a:pos x="2426" y="167"/>
                </a:cxn>
                <a:cxn ang="0">
                  <a:pos x="2676" y="250"/>
                </a:cxn>
                <a:cxn ang="0">
                  <a:pos x="2815" y="952"/>
                </a:cxn>
                <a:cxn ang="0">
                  <a:pos x="2954" y="1341"/>
                </a:cxn>
                <a:cxn ang="0">
                  <a:pos x="3306" y="1831"/>
                </a:cxn>
                <a:cxn ang="0">
                  <a:pos x="3362" y="2006"/>
                </a:cxn>
                <a:cxn ang="0">
                  <a:pos x="3417" y="2164"/>
                </a:cxn>
                <a:cxn ang="0">
                  <a:pos x="3538" y="2746"/>
                </a:cxn>
                <a:cxn ang="0">
                  <a:pos x="3732" y="2866"/>
                </a:cxn>
                <a:cxn ang="0">
                  <a:pos x="3806" y="3033"/>
                </a:cxn>
                <a:cxn ang="0">
                  <a:pos x="3973" y="3171"/>
                </a:cxn>
                <a:cxn ang="0">
                  <a:pos x="4140" y="3301"/>
                </a:cxn>
                <a:cxn ang="0">
                  <a:pos x="3973" y="3421"/>
                </a:cxn>
                <a:cxn ang="0">
                  <a:pos x="3871" y="3671"/>
                </a:cxn>
                <a:cxn ang="0">
                  <a:pos x="3538" y="3643"/>
                </a:cxn>
                <a:cxn ang="0">
                  <a:pos x="3223" y="3800"/>
                </a:cxn>
                <a:cxn ang="0">
                  <a:pos x="3139" y="3634"/>
                </a:cxn>
                <a:cxn ang="0">
                  <a:pos x="3038" y="3467"/>
                </a:cxn>
                <a:cxn ang="0">
                  <a:pos x="2843" y="3273"/>
                </a:cxn>
                <a:cxn ang="0">
                  <a:pos x="2676" y="3162"/>
                </a:cxn>
                <a:cxn ang="0">
                  <a:pos x="2510" y="3005"/>
                </a:cxn>
                <a:cxn ang="0">
                  <a:pos x="2454" y="2866"/>
                </a:cxn>
                <a:cxn ang="0">
                  <a:pos x="2398" y="2728"/>
                </a:cxn>
                <a:cxn ang="0">
                  <a:pos x="2343" y="2552"/>
                </a:cxn>
                <a:cxn ang="0">
                  <a:pos x="2223" y="2367"/>
                </a:cxn>
                <a:cxn ang="0">
                  <a:pos x="1778" y="2284"/>
                </a:cxn>
                <a:cxn ang="0">
                  <a:pos x="1611" y="2247"/>
                </a:cxn>
                <a:cxn ang="0">
                  <a:pos x="1482" y="2219"/>
                </a:cxn>
                <a:cxn ang="0">
                  <a:pos x="1259" y="2164"/>
                </a:cxn>
                <a:cxn ang="0">
                  <a:pos x="972" y="2256"/>
                </a:cxn>
                <a:cxn ang="0">
                  <a:pos x="926" y="2395"/>
                </a:cxn>
                <a:cxn ang="0">
                  <a:pos x="759" y="2441"/>
                </a:cxn>
                <a:cxn ang="0">
                  <a:pos x="620" y="2302"/>
                </a:cxn>
                <a:cxn ang="0">
                  <a:pos x="528" y="2025"/>
                </a:cxn>
                <a:cxn ang="0">
                  <a:pos x="231" y="1720"/>
                </a:cxn>
                <a:cxn ang="0">
                  <a:pos x="148" y="1415"/>
                </a:cxn>
                <a:cxn ang="0">
                  <a:pos x="9" y="1193"/>
                </a:cxn>
                <a:cxn ang="0">
                  <a:pos x="0" y="1091"/>
                </a:cxn>
              </a:cxnLst>
              <a:rect l="0" t="0" r="r" b="b"/>
              <a:pathLst>
                <a:path w="4241" h="3800">
                  <a:moveTo>
                    <a:pt x="0" y="1091"/>
                  </a:moveTo>
                  <a:cubicBezTo>
                    <a:pt x="102" y="1100"/>
                    <a:pt x="185" y="1128"/>
                    <a:pt x="278" y="1147"/>
                  </a:cubicBezTo>
                  <a:cubicBezTo>
                    <a:pt x="472" y="1128"/>
                    <a:pt x="370" y="1128"/>
                    <a:pt x="426" y="943"/>
                  </a:cubicBezTo>
                  <a:cubicBezTo>
                    <a:pt x="435" y="897"/>
                    <a:pt x="574" y="869"/>
                    <a:pt x="611" y="860"/>
                  </a:cubicBezTo>
                  <a:cubicBezTo>
                    <a:pt x="639" y="805"/>
                    <a:pt x="667" y="786"/>
                    <a:pt x="722" y="758"/>
                  </a:cubicBezTo>
                  <a:cubicBezTo>
                    <a:pt x="806" y="647"/>
                    <a:pt x="806" y="499"/>
                    <a:pt x="944" y="416"/>
                  </a:cubicBezTo>
                  <a:cubicBezTo>
                    <a:pt x="981" y="231"/>
                    <a:pt x="1306" y="250"/>
                    <a:pt x="1417" y="250"/>
                  </a:cubicBezTo>
                  <a:cubicBezTo>
                    <a:pt x="1454" y="185"/>
                    <a:pt x="1426" y="130"/>
                    <a:pt x="1500" y="111"/>
                  </a:cubicBezTo>
                  <a:cubicBezTo>
                    <a:pt x="1639" y="0"/>
                    <a:pt x="2037" y="93"/>
                    <a:pt x="2037" y="93"/>
                  </a:cubicBezTo>
                  <a:cubicBezTo>
                    <a:pt x="2176" y="139"/>
                    <a:pt x="2278" y="148"/>
                    <a:pt x="2426" y="167"/>
                  </a:cubicBezTo>
                  <a:cubicBezTo>
                    <a:pt x="2510" y="185"/>
                    <a:pt x="2593" y="222"/>
                    <a:pt x="2676" y="250"/>
                  </a:cubicBezTo>
                  <a:cubicBezTo>
                    <a:pt x="2695" y="712"/>
                    <a:pt x="2630" y="703"/>
                    <a:pt x="2815" y="952"/>
                  </a:cubicBezTo>
                  <a:cubicBezTo>
                    <a:pt x="2843" y="1100"/>
                    <a:pt x="2824" y="1248"/>
                    <a:pt x="2954" y="1341"/>
                  </a:cubicBezTo>
                  <a:cubicBezTo>
                    <a:pt x="3056" y="1507"/>
                    <a:pt x="3213" y="1646"/>
                    <a:pt x="3306" y="1831"/>
                  </a:cubicBezTo>
                  <a:cubicBezTo>
                    <a:pt x="3315" y="1914"/>
                    <a:pt x="3315" y="1942"/>
                    <a:pt x="3362" y="2006"/>
                  </a:cubicBezTo>
                  <a:cubicBezTo>
                    <a:pt x="3371" y="2062"/>
                    <a:pt x="3389" y="2108"/>
                    <a:pt x="3417" y="2164"/>
                  </a:cubicBezTo>
                  <a:cubicBezTo>
                    <a:pt x="3445" y="2339"/>
                    <a:pt x="3380" y="2607"/>
                    <a:pt x="3538" y="2746"/>
                  </a:cubicBezTo>
                  <a:cubicBezTo>
                    <a:pt x="3593" y="2792"/>
                    <a:pt x="3677" y="2820"/>
                    <a:pt x="3732" y="2866"/>
                  </a:cubicBezTo>
                  <a:cubicBezTo>
                    <a:pt x="3751" y="2922"/>
                    <a:pt x="3778" y="2977"/>
                    <a:pt x="3806" y="3033"/>
                  </a:cubicBezTo>
                  <a:cubicBezTo>
                    <a:pt x="3825" y="3116"/>
                    <a:pt x="3890" y="3153"/>
                    <a:pt x="3973" y="3171"/>
                  </a:cubicBezTo>
                  <a:cubicBezTo>
                    <a:pt x="4028" y="3218"/>
                    <a:pt x="4084" y="3264"/>
                    <a:pt x="4140" y="3301"/>
                  </a:cubicBezTo>
                  <a:cubicBezTo>
                    <a:pt x="4241" y="3430"/>
                    <a:pt x="4084" y="3412"/>
                    <a:pt x="3973" y="3421"/>
                  </a:cubicBezTo>
                  <a:cubicBezTo>
                    <a:pt x="3917" y="3504"/>
                    <a:pt x="3954" y="3624"/>
                    <a:pt x="3871" y="3671"/>
                  </a:cubicBezTo>
                  <a:cubicBezTo>
                    <a:pt x="3769" y="3597"/>
                    <a:pt x="3667" y="3634"/>
                    <a:pt x="3538" y="3643"/>
                  </a:cubicBezTo>
                  <a:cubicBezTo>
                    <a:pt x="3426" y="3680"/>
                    <a:pt x="3325" y="3726"/>
                    <a:pt x="3223" y="3800"/>
                  </a:cubicBezTo>
                  <a:cubicBezTo>
                    <a:pt x="3195" y="3735"/>
                    <a:pt x="3204" y="3680"/>
                    <a:pt x="3139" y="3634"/>
                  </a:cubicBezTo>
                  <a:cubicBezTo>
                    <a:pt x="3102" y="3569"/>
                    <a:pt x="3075" y="3532"/>
                    <a:pt x="3038" y="3467"/>
                  </a:cubicBezTo>
                  <a:cubicBezTo>
                    <a:pt x="3019" y="3366"/>
                    <a:pt x="2954" y="3292"/>
                    <a:pt x="2843" y="3273"/>
                  </a:cubicBezTo>
                  <a:cubicBezTo>
                    <a:pt x="2787" y="3227"/>
                    <a:pt x="2750" y="3181"/>
                    <a:pt x="2676" y="3162"/>
                  </a:cubicBezTo>
                  <a:cubicBezTo>
                    <a:pt x="2602" y="3107"/>
                    <a:pt x="2547" y="3097"/>
                    <a:pt x="2510" y="3005"/>
                  </a:cubicBezTo>
                  <a:cubicBezTo>
                    <a:pt x="2500" y="2950"/>
                    <a:pt x="2482" y="2922"/>
                    <a:pt x="2454" y="2866"/>
                  </a:cubicBezTo>
                  <a:cubicBezTo>
                    <a:pt x="2445" y="2811"/>
                    <a:pt x="2426" y="2783"/>
                    <a:pt x="2398" y="2728"/>
                  </a:cubicBezTo>
                  <a:cubicBezTo>
                    <a:pt x="2389" y="2672"/>
                    <a:pt x="2371" y="2607"/>
                    <a:pt x="2343" y="2552"/>
                  </a:cubicBezTo>
                  <a:cubicBezTo>
                    <a:pt x="2324" y="2469"/>
                    <a:pt x="2306" y="2404"/>
                    <a:pt x="2223" y="2367"/>
                  </a:cubicBezTo>
                  <a:cubicBezTo>
                    <a:pt x="2139" y="2256"/>
                    <a:pt x="1871" y="2293"/>
                    <a:pt x="1778" y="2284"/>
                  </a:cubicBezTo>
                  <a:cubicBezTo>
                    <a:pt x="1713" y="2275"/>
                    <a:pt x="1667" y="2256"/>
                    <a:pt x="1611" y="2247"/>
                  </a:cubicBezTo>
                  <a:cubicBezTo>
                    <a:pt x="1565" y="2238"/>
                    <a:pt x="1482" y="2219"/>
                    <a:pt x="1482" y="2219"/>
                  </a:cubicBezTo>
                  <a:cubicBezTo>
                    <a:pt x="1408" y="2182"/>
                    <a:pt x="1343" y="2173"/>
                    <a:pt x="1259" y="2164"/>
                  </a:cubicBezTo>
                  <a:cubicBezTo>
                    <a:pt x="1139" y="2173"/>
                    <a:pt x="1056" y="2173"/>
                    <a:pt x="972" y="2256"/>
                  </a:cubicBezTo>
                  <a:cubicBezTo>
                    <a:pt x="954" y="2302"/>
                    <a:pt x="944" y="2349"/>
                    <a:pt x="926" y="2395"/>
                  </a:cubicBezTo>
                  <a:cubicBezTo>
                    <a:pt x="907" y="2496"/>
                    <a:pt x="843" y="2460"/>
                    <a:pt x="759" y="2441"/>
                  </a:cubicBezTo>
                  <a:cubicBezTo>
                    <a:pt x="704" y="2395"/>
                    <a:pt x="685" y="2339"/>
                    <a:pt x="620" y="2302"/>
                  </a:cubicBezTo>
                  <a:cubicBezTo>
                    <a:pt x="602" y="2228"/>
                    <a:pt x="583" y="2071"/>
                    <a:pt x="528" y="2025"/>
                  </a:cubicBezTo>
                  <a:cubicBezTo>
                    <a:pt x="380" y="1896"/>
                    <a:pt x="333" y="1914"/>
                    <a:pt x="231" y="1720"/>
                  </a:cubicBezTo>
                  <a:cubicBezTo>
                    <a:pt x="213" y="1627"/>
                    <a:pt x="194" y="1498"/>
                    <a:pt x="148" y="1415"/>
                  </a:cubicBezTo>
                  <a:cubicBezTo>
                    <a:pt x="129" y="1332"/>
                    <a:pt x="55" y="1258"/>
                    <a:pt x="9" y="1193"/>
                  </a:cubicBezTo>
                  <a:cubicBezTo>
                    <a:pt x="0" y="1128"/>
                    <a:pt x="0" y="1165"/>
                    <a:pt x="0" y="1091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2B1AFE4D-D084-894F-AEDD-8FDBD0C6D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1697"/>
              <a:ext cx="391" cy="349"/>
            </a:xfrm>
            <a:custGeom>
              <a:avLst/>
              <a:gdLst>
                <a:gd name="T0" fmla="*/ 0 w 391"/>
                <a:gd name="T1" fmla="*/ 100 h 349"/>
                <a:gd name="T2" fmla="*/ 25 w 391"/>
                <a:gd name="T3" fmla="*/ 105 h 349"/>
                <a:gd name="T4" fmla="*/ 39 w 391"/>
                <a:gd name="T5" fmla="*/ 86 h 349"/>
                <a:gd name="T6" fmla="*/ 56 w 391"/>
                <a:gd name="T7" fmla="*/ 79 h 349"/>
                <a:gd name="T8" fmla="*/ 66 w 391"/>
                <a:gd name="T9" fmla="*/ 69 h 349"/>
                <a:gd name="T10" fmla="*/ 87 w 391"/>
                <a:gd name="T11" fmla="*/ 38 h 349"/>
                <a:gd name="T12" fmla="*/ 131 w 391"/>
                <a:gd name="T13" fmla="*/ 23 h 349"/>
                <a:gd name="T14" fmla="*/ 138 w 391"/>
                <a:gd name="T15" fmla="*/ 10 h 349"/>
                <a:gd name="T16" fmla="*/ 188 w 391"/>
                <a:gd name="T17" fmla="*/ 8 h 349"/>
                <a:gd name="T18" fmla="*/ 224 w 391"/>
                <a:gd name="T19" fmla="*/ 15 h 349"/>
                <a:gd name="T20" fmla="*/ 247 w 391"/>
                <a:gd name="T21" fmla="*/ 23 h 349"/>
                <a:gd name="T22" fmla="*/ 260 w 391"/>
                <a:gd name="T23" fmla="*/ 87 h 349"/>
                <a:gd name="T24" fmla="*/ 272 w 391"/>
                <a:gd name="T25" fmla="*/ 123 h 349"/>
                <a:gd name="T26" fmla="*/ 305 w 391"/>
                <a:gd name="T27" fmla="*/ 168 h 349"/>
                <a:gd name="T28" fmla="*/ 310 w 391"/>
                <a:gd name="T29" fmla="*/ 184 h 349"/>
                <a:gd name="T30" fmla="*/ 315 w 391"/>
                <a:gd name="T31" fmla="*/ 199 h 349"/>
                <a:gd name="T32" fmla="*/ 326 w 391"/>
                <a:gd name="T33" fmla="*/ 252 h 349"/>
                <a:gd name="T34" fmla="*/ 344 w 391"/>
                <a:gd name="T35" fmla="*/ 263 h 349"/>
                <a:gd name="T36" fmla="*/ 351 w 391"/>
                <a:gd name="T37" fmla="*/ 278 h 349"/>
                <a:gd name="T38" fmla="*/ 367 w 391"/>
                <a:gd name="T39" fmla="*/ 291 h 349"/>
                <a:gd name="T40" fmla="*/ 382 w 391"/>
                <a:gd name="T41" fmla="*/ 303 h 349"/>
                <a:gd name="T42" fmla="*/ 367 w 391"/>
                <a:gd name="T43" fmla="*/ 314 h 349"/>
                <a:gd name="T44" fmla="*/ 357 w 391"/>
                <a:gd name="T45" fmla="*/ 337 h 349"/>
                <a:gd name="T46" fmla="*/ 326 w 391"/>
                <a:gd name="T47" fmla="*/ 334 h 349"/>
                <a:gd name="T48" fmla="*/ 297 w 391"/>
                <a:gd name="T49" fmla="*/ 349 h 349"/>
                <a:gd name="T50" fmla="*/ 290 w 391"/>
                <a:gd name="T51" fmla="*/ 334 h 349"/>
                <a:gd name="T52" fmla="*/ 280 w 391"/>
                <a:gd name="T53" fmla="*/ 318 h 349"/>
                <a:gd name="T54" fmla="*/ 262 w 391"/>
                <a:gd name="T55" fmla="*/ 300 h 349"/>
                <a:gd name="T56" fmla="*/ 247 w 391"/>
                <a:gd name="T57" fmla="*/ 290 h 349"/>
                <a:gd name="T58" fmla="*/ 231 w 391"/>
                <a:gd name="T59" fmla="*/ 276 h 349"/>
                <a:gd name="T60" fmla="*/ 226 w 391"/>
                <a:gd name="T61" fmla="*/ 263 h 349"/>
                <a:gd name="T62" fmla="*/ 221 w 391"/>
                <a:gd name="T63" fmla="*/ 250 h 349"/>
                <a:gd name="T64" fmla="*/ 216 w 391"/>
                <a:gd name="T65" fmla="*/ 234 h 349"/>
                <a:gd name="T66" fmla="*/ 205 w 391"/>
                <a:gd name="T67" fmla="*/ 217 h 349"/>
                <a:gd name="T68" fmla="*/ 164 w 391"/>
                <a:gd name="T69" fmla="*/ 210 h 349"/>
                <a:gd name="T70" fmla="*/ 148 w 391"/>
                <a:gd name="T71" fmla="*/ 206 h 349"/>
                <a:gd name="T72" fmla="*/ 137 w 391"/>
                <a:gd name="T73" fmla="*/ 204 h 349"/>
                <a:gd name="T74" fmla="*/ 116 w 391"/>
                <a:gd name="T75" fmla="*/ 199 h 349"/>
                <a:gd name="T76" fmla="*/ 89 w 391"/>
                <a:gd name="T77" fmla="*/ 207 h 349"/>
                <a:gd name="T78" fmla="*/ 85 w 391"/>
                <a:gd name="T79" fmla="*/ 220 h 349"/>
                <a:gd name="T80" fmla="*/ 70 w 391"/>
                <a:gd name="T81" fmla="*/ 224 h 349"/>
                <a:gd name="T82" fmla="*/ 57 w 391"/>
                <a:gd name="T83" fmla="*/ 211 h 349"/>
                <a:gd name="T84" fmla="*/ 48 w 391"/>
                <a:gd name="T85" fmla="*/ 186 h 349"/>
                <a:gd name="T86" fmla="*/ 21 w 391"/>
                <a:gd name="T87" fmla="*/ 158 h 349"/>
                <a:gd name="T88" fmla="*/ 13 w 391"/>
                <a:gd name="T89" fmla="*/ 130 h 349"/>
                <a:gd name="T90" fmla="*/ 0 w 391"/>
                <a:gd name="T91" fmla="*/ 109 h 349"/>
                <a:gd name="T92" fmla="*/ 0 w 391"/>
                <a:gd name="T93" fmla="*/ 100 h 3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91"/>
                <a:gd name="T142" fmla="*/ 0 h 349"/>
                <a:gd name="T143" fmla="*/ 391 w 391"/>
                <a:gd name="T144" fmla="*/ 349 h 34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91" h="349">
                  <a:moveTo>
                    <a:pt x="0" y="100"/>
                  </a:moveTo>
                  <a:cubicBezTo>
                    <a:pt x="9" y="101"/>
                    <a:pt x="17" y="103"/>
                    <a:pt x="25" y="105"/>
                  </a:cubicBezTo>
                  <a:cubicBezTo>
                    <a:pt x="43" y="103"/>
                    <a:pt x="34" y="103"/>
                    <a:pt x="39" y="86"/>
                  </a:cubicBezTo>
                  <a:cubicBezTo>
                    <a:pt x="40" y="82"/>
                    <a:pt x="53" y="80"/>
                    <a:pt x="56" y="79"/>
                  </a:cubicBezTo>
                  <a:cubicBezTo>
                    <a:pt x="59" y="74"/>
                    <a:pt x="61" y="72"/>
                    <a:pt x="66" y="69"/>
                  </a:cubicBezTo>
                  <a:cubicBezTo>
                    <a:pt x="74" y="59"/>
                    <a:pt x="74" y="46"/>
                    <a:pt x="87" y="38"/>
                  </a:cubicBezTo>
                  <a:cubicBezTo>
                    <a:pt x="90" y="21"/>
                    <a:pt x="120" y="23"/>
                    <a:pt x="131" y="23"/>
                  </a:cubicBezTo>
                  <a:cubicBezTo>
                    <a:pt x="134" y="17"/>
                    <a:pt x="131" y="12"/>
                    <a:pt x="138" y="10"/>
                  </a:cubicBezTo>
                  <a:cubicBezTo>
                    <a:pt x="151" y="0"/>
                    <a:pt x="188" y="8"/>
                    <a:pt x="188" y="8"/>
                  </a:cubicBezTo>
                  <a:cubicBezTo>
                    <a:pt x="201" y="13"/>
                    <a:pt x="210" y="13"/>
                    <a:pt x="224" y="15"/>
                  </a:cubicBezTo>
                  <a:cubicBezTo>
                    <a:pt x="231" y="17"/>
                    <a:pt x="239" y="20"/>
                    <a:pt x="247" y="23"/>
                  </a:cubicBezTo>
                  <a:cubicBezTo>
                    <a:pt x="249" y="65"/>
                    <a:pt x="243" y="64"/>
                    <a:pt x="260" y="87"/>
                  </a:cubicBezTo>
                  <a:cubicBezTo>
                    <a:pt x="262" y="101"/>
                    <a:pt x="260" y="114"/>
                    <a:pt x="272" y="123"/>
                  </a:cubicBezTo>
                  <a:cubicBezTo>
                    <a:pt x="282" y="138"/>
                    <a:pt x="296" y="151"/>
                    <a:pt x="305" y="168"/>
                  </a:cubicBezTo>
                  <a:cubicBezTo>
                    <a:pt x="306" y="176"/>
                    <a:pt x="306" y="178"/>
                    <a:pt x="310" y="184"/>
                  </a:cubicBezTo>
                  <a:cubicBezTo>
                    <a:pt x="311" y="189"/>
                    <a:pt x="313" y="193"/>
                    <a:pt x="315" y="199"/>
                  </a:cubicBezTo>
                  <a:cubicBezTo>
                    <a:pt x="318" y="215"/>
                    <a:pt x="312" y="239"/>
                    <a:pt x="326" y="252"/>
                  </a:cubicBezTo>
                  <a:cubicBezTo>
                    <a:pt x="332" y="256"/>
                    <a:pt x="339" y="259"/>
                    <a:pt x="344" y="263"/>
                  </a:cubicBezTo>
                  <a:cubicBezTo>
                    <a:pt x="346" y="268"/>
                    <a:pt x="349" y="273"/>
                    <a:pt x="351" y="278"/>
                  </a:cubicBezTo>
                  <a:cubicBezTo>
                    <a:pt x="353" y="286"/>
                    <a:pt x="359" y="289"/>
                    <a:pt x="367" y="291"/>
                  </a:cubicBezTo>
                  <a:cubicBezTo>
                    <a:pt x="372" y="295"/>
                    <a:pt x="377" y="300"/>
                    <a:pt x="382" y="303"/>
                  </a:cubicBezTo>
                  <a:cubicBezTo>
                    <a:pt x="391" y="315"/>
                    <a:pt x="377" y="313"/>
                    <a:pt x="367" y="314"/>
                  </a:cubicBezTo>
                  <a:cubicBezTo>
                    <a:pt x="361" y="322"/>
                    <a:pt x="365" y="333"/>
                    <a:pt x="357" y="337"/>
                  </a:cubicBezTo>
                  <a:cubicBezTo>
                    <a:pt x="348" y="330"/>
                    <a:pt x="338" y="334"/>
                    <a:pt x="326" y="334"/>
                  </a:cubicBezTo>
                  <a:cubicBezTo>
                    <a:pt x="316" y="338"/>
                    <a:pt x="307" y="342"/>
                    <a:pt x="297" y="349"/>
                  </a:cubicBezTo>
                  <a:cubicBezTo>
                    <a:pt x="295" y="343"/>
                    <a:pt x="296" y="338"/>
                    <a:pt x="290" y="334"/>
                  </a:cubicBezTo>
                  <a:cubicBezTo>
                    <a:pt x="286" y="328"/>
                    <a:pt x="284" y="324"/>
                    <a:pt x="280" y="318"/>
                  </a:cubicBezTo>
                  <a:cubicBezTo>
                    <a:pt x="279" y="309"/>
                    <a:pt x="272" y="302"/>
                    <a:pt x="262" y="300"/>
                  </a:cubicBezTo>
                  <a:cubicBezTo>
                    <a:pt x="257" y="296"/>
                    <a:pt x="254" y="292"/>
                    <a:pt x="247" y="290"/>
                  </a:cubicBezTo>
                  <a:cubicBezTo>
                    <a:pt x="240" y="285"/>
                    <a:pt x="235" y="284"/>
                    <a:pt x="231" y="276"/>
                  </a:cubicBezTo>
                  <a:cubicBezTo>
                    <a:pt x="231" y="271"/>
                    <a:pt x="229" y="268"/>
                    <a:pt x="226" y="263"/>
                  </a:cubicBezTo>
                  <a:cubicBezTo>
                    <a:pt x="225" y="258"/>
                    <a:pt x="224" y="255"/>
                    <a:pt x="221" y="250"/>
                  </a:cubicBezTo>
                  <a:cubicBezTo>
                    <a:pt x="220" y="245"/>
                    <a:pt x="219" y="239"/>
                    <a:pt x="216" y="234"/>
                  </a:cubicBezTo>
                  <a:cubicBezTo>
                    <a:pt x="214" y="227"/>
                    <a:pt x="213" y="221"/>
                    <a:pt x="205" y="217"/>
                  </a:cubicBezTo>
                  <a:cubicBezTo>
                    <a:pt x="197" y="207"/>
                    <a:pt x="172" y="210"/>
                    <a:pt x="164" y="210"/>
                  </a:cubicBezTo>
                  <a:cubicBezTo>
                    <a:pt x="158" y="209"/>
                    <a:pt x="154" y="207"/>
                    <a:pt x="148" y="206"/>
                  </a:cubicBezTo>
                  <a:cubicBezTo>
                    <a:pt x="144" y="205"/>
                    <a:pt x="137" y="204"/>
                    <a:pt x="137" y="204"/>
                  </a:cubicBezTo>
                  <a:cubicBezTo>
                    <a:pt x="130" y="200"/>
                    <a:pt x="124" y="199"/>
                    <a:pt x="116" y="199"/>
                  </a:cubicBezTo>
                  <a:cubicBezTo>
                    <a:pt x="105" y="199"/>
                    <a:pt x="97" y="199"/>
                    <a:pt x="89" y="207"/>
                  </a:cubicBezTo>
                  <a:cubicBezTo>
                    <a:pt x="88" y="211"/>
                    <a:pt x="87" y="216"/>
                    <a:pt x="85" y="220"/>
                  </a:cubicBezTo>
                  <a:cubicBezTo>
                    <a:pt x="83" y="229"/>
                    <a:pt x="77" y="226"/>
                    <a:pt x="70" y="224"/>
                  </a:cubicBezTo>
                  <a:cubicBezTo>
                    <a:pt x="65" y="220"/>
                    <a:pt x="63" y="215"/>
                    <a:pt x="57" y="211"/>
                  </a:cubicBezTo>
                  <a:cubicBezTo>
                    <a:pt x="55" y="204"/>
                    <a:pt x="53" y="190"/>
                    <a:pt x="48" y="186"/>
                  </a:cubicBezTo>
                  <a:cubicBezTo>
                    <a:pt x="35" y="174"/>
                    <a:pt x="30" y="176"/>
                    <a:pt x="21" y="158"/>
                  </a:cubicBezTo>
                  <a:cubicBezTo>
                    <a:pt x="19" y="149"/>
                    <a:pt x="18" y="137"/>
                    <a:pt x="13" y="130"/>
                  </a:cubicBezTo>
                  <a:cubicBezTo>
                    <a:pt x="12" y="122"/>
                    <a:pt x="5" y="115"/>
                    <a:pt x="0" y="109"/>
                  </a:cubicBezTo>
                  <a:cubicBezTo>
                    <a:pt x="0" y="103"/>
                    <a:pt x="0" y="107"/>
                    <a:pt x="0" y="100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51" name="Group 72">
            <a:extLst>
              <a:ext uri="{FF2B5EF4-FFF2-40B4-BE49-F238E27FC236}">
                <a16:creationId xmlns:a16="http://schemas.microsoft.com/office/drawing/2014/main" id="{3BAE474F-56B4-A24D-8623-3142276F26FC}"/>
              </a:ext>
            </a:extLst>
          </p:cNvPr>
          <p:cNvGrpSpPr>
            <a:grpSpLocks/>
          </p:cNvGrpSpPr>
          <p:nvPr/>
        </p:nvGrpSpPr>
        <p:grpSpPr bwMode="auto">
          <a:xfrm>
            <a:off x="6096385" y="2996165"/>
            <a:ext cx="272532" cy="322146"/>
            <a:chOff x="3042" y="1686"/>
            <a:chExt cx="264" cy="322"/>
          </a:xfrm>
          <a:solidFill>
            <a:schemeClr val="accent1"/>
          </a:solidFill>
        </p:grpSpPr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8E140238-7F4F-0E4D-9F44-AB013E02A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" y="1686"/>
              <a:ext cx="264" cy="320"/>
            </a:xfrm>
            <a:custGeom>
              <a:avLst/>
              <a:gdLst/>
              <a:ahLst/>
              <a:cxnLst>
                <a:cxn ang="0">
                  <a:pos x="28" y="324"/>
                </a:cxn>
                <a:cxn ang="0">
                  <a:pos x="213" y="305"/>
                </a:cxn>
                <a:cxn ang="0">
                  <a:pos x="241" y="194"/>
                </a:cxn>
                <a:cxn ang="0">
                  <a:pos x="352" y="129"/>
                </a:cxn>
                <a:cxn ang="0">
                  <a:pos x="584" y="74"/>
                </a:cxn>
                <a:cxn ang="0">
                  <a:pos x="880" y="46"/>
                </a:cxn>
                <a:cxn ang="0">
                  <a:pos x="1001" y="111"/>
                </a:cxn>
                <a:cxn ang="0">
                  <a:pos x="1168" y="360"/>
                </a:cxn>
                <a:cxn ang="0">
                  <a:pos x="1576" y="712"/>
                </a:cxn>
                <a:cxn ang="0">
                  <a:pos x="1854" y="915"/>
                </a:cxn>
                <a:cxn ang="0">
                  <a:pos x="2021" y="1053"/>
                </a:cxn>
                <a:cxn ang="0">
                  <a:pos x="2197" y="1331"/>
                </a:cxn>
                <a:cxn ang="0">
                  <a:pos x="2410" y="1442"/>
                </a:cxn>
                <a:cxn ang="0">
                  <a:pos x="2521" y="1765"/>
                </a:cxn>
                <a:cxn ang="0">
                  <a:pos x="2299" y="1793"/>
                </a:cxn>
                <a:cxn ang="0">
                  <a:pos x="2197" y="2208"/>
                </a:cxn>
                <a:cxn ang="0">
                  <a:pos x="2076" y="2439"/>
                </a:cxn>
                <a:cxn ang="0">
                  <a:pos x="1919" y="2550"/>
                </a:cxn>
                <a:cxn ang="0">
                  <a:pos x="1826" y="2652"/>
                </a:cxn>
                <a:cxn ang="0">
                  <a:pos x="2132" y="2911"/>
                </a:cxn>
                <a:cxn ang="0">
                  <a:pos x="2215" y="3012"/>
                </a:cxn>
                <a:cxn ang="0">
                  <a:pos x="2280" y="3234"/>
                </a:cxn>
                <a:cxn ang="0">
                  <a:pos x="2197" y="3456"/>
                </a:cxn>
                <a:cxn ang="0">
                  <a:pos x="1974" y="3400"/>
                </a:cxn>
                <a:cxn ang="0">
                  <a:pos x="1826" y="3373"/>
                </a:cxn>
                <a:cxn ang="0">
                  <a:pos x="1715" y="3373"/>
                </a:cxn>
                <a:cxn ang="0">
                  <a:pos x="1576" y="3483"/>
                </a:cxn>
                <a:cxn ang="0">
                  <a:pos x="1418" y="3373"/>
                </a:cxn>
                <a:cxn ang="0">
                  <a:pos x="1168" y="3216"/>
                </a:cxn>
                <a:cxn ang="0">
                  <a:pos x="945" y="2901"/>
                </a:cxn>
                <a:cxn ang="0">
                  <a:pos x="834" y="2790"/>
                </a:cxn>
                <a:cxn ang="0">
                  <a:pos x="778" y="2661"/>
                </a:cxn>
                <a:cxn ang="0">
                  <a:pos x="723" y="2329"/>
                </a:cxn>
                <a:cxn ang="0">
                  <a:pos x="612" y="1931"/>
                </a:cxn>
                <a:cxn ang="0">
                  <a:pos x="445" y="1663"/>
                </a:cxn>
                <a:cxn ang="0">
                  <a:pos x="269" y="1432"/>
                </a:cxn>
                <a:cxn ang="0">
                  <a:pos x="194" y="1303"/>
                </a:cxn>
                <a:cxn ang="0">
                  <a:pos x="139" y="1127"/>
                </a:cxn>
                <a:cxn ang="0">
                  <a:pos x="46" y="915"/>
                </a:cxn>
                <a:cxn ang="0">
                  <a:pos x="0" y="795"/>
                </a:cxn>
                <a:cxn ang="0">
                  <a:pos x="28" y="324"/>
                </a:cxn>
              </a:cxnLst>
              <a:rect l="0" t="0" r="r" b="b"/>
              <a:pathLst>
                <a:path w="2558" h="3483">
                  <a:moveTo>
                    <a:pt x="28" y="324"/>
                  </a:moveTo>
                  <a:cubicBezTo>
                    <a:pt x="92" y="314"/>
                    <a:pt x="157" y="333"/>
                    <a:pt x="213" y="305"/>
                  </a:cubicBezTo>
                  <a:cubicBezTo>
                    <a:pt x="250" y="287"/>
                    <a:pt x="222" y="231"/>
                    <a:pt x="241" y="194"/>
                  </a:cubicBezTo>
                  <a:cubicBezTo>
                    <a:pt x="269" y="148"/>
                    <a:pt x="306" y="139"/>
                    <a:pt x="352" y="129"/>
                  </a:cubicBezTo>
                  <a:cubicBezTo>
                    <a:pt x="426" y="93"/>
                    <a:pt x="500" y="83"/>
                    <a:pt x="584" y="74"/>
                  </a:cubicBezTo>
                  <a:cubicBezTo>
                    <a:pt x="704" y="0"/>
                    <a:pt x="676" y="28"/>
                    <a:pt x="880" y="46"/>
                  </a:cubicBezTo>
                  <a:cubicBezTo>
                    <a:pt x="917" y="93"/>
                    <a:pt x="936" y="102"/>
                    <a:pt x="1001" y="111"/>
                  </a:cubicBezTo>
                  <a:cubicBezTo>
                    <a:pt x="1075" y="185"/>
                    <a:pt x="1094" y="277"/>
                    <a:pt x="1168" y="360"/>
                  </a:cubicBezTo>
                  <a:cubicBezTo>
                    <a:pt x="1270" y="471"/>
                    <a:pt x="1446" y="638"/>
                    <a:pt x="1576" y="712"/>
                  </a:cubicBezTo>
                  <a:cubicBezTo>
                    <a:pt x="1650" y="804"/>
                    <a:pt x="1733" y="896"/>
                    <a:pt x="1854" y="915"/>
                  </a:cubicBezTo>
                  <a:cubicBezTo>
                    <a:pt x="1956" y="896"/>
                    <a:pt x="1965" y="980"/>
                    <a:pt x="2021" y="1053"/>
                  </a:cubicBezTo>
                  <a:cubicBezTo>
                    <a:pt x="2048" y="1201"/>
                    <a:pt x="2030" y="1294"/>
                    <a:pt x="2197" y="1331"/>
                  </a:cubicBezTo>
                  <a:cubicBezTo>
                    <a:pt x="2289" y="1377"/>
                    <a:pt x="2308" y="1423"/>
                    <a:pt x="2410" y="1442"/>
                  </a:cubicBezTo>
                  <a:cubicBezTo>
                    <a:pt x="2493" y="1506"/>
                    <a:pt x="2558" y="1645"/>
                    <a:pt x="2521" y="1765"/>
                  </a:cubicBezTo>
                  <a:cubicBezTo>
                    <a:pt x="2521" y="1774"/>
                    <a:pt x="2317" y="1793"/>
                    <a:pt x="2299" y="1793"/>
                  </a:cubicBezTo>
                  <a:cubicBezTo>
                    <a:pt x="2280" y="2051"/>
                    <a:pt x="2299" y="2042"/>
                    <a:pt x="2197" y="2208"/>
                  </a:cubicBezTo>
                  <a:cubicBezTo>
                    <a:pt x="2187" y="2329"/>
                    <a:pt x="2169" y="2375"/>
                    <a:pt x="2076" y="2439"/>
                  </a:cubicBezTo>
                  <a:cubicBezTo>
                    <a:pt x="2048" y="2504"/>
                    <a:pt x="1983" y="2541"/>
                    <a:pt x="1919" y="2550"/>
                  </a:cubicBezTo>
                  <a:cubicBezTo>
                    <a:pt x="1872" y="2578"/>
                    <a:pt x="1854" y="2606"/>
                    <a:pt x="1826" y="2652"/>
                  </a:cubicBezTo>
                  <a:cubicBezTo>
                    <a:pt x="1844" y="2781"/>
                    <a:pt x="2002" y="2883"/>
                    <a:pt x="2132" y="2911"/>
                  </a:cubicBezTo>
                  <a:cubicBezTo>
                    <a:pt x="2178" y="2938"/>
                    <a:pt x="2197" y="2957"/>
                    <a:pt x="2215" y="3012"/>
                  </a:cubicBezTo>
                  <a:cubicBezTo>
                    <a:pt x="2224" y="3095"/>
                    <a:pt x="2197" y="3197"/>
                    <a:pt x="2280" y="3234"/>
                  </a:cubicBezTo>
                  <a:cubicBezTo>
                    <a:pt x="2262" y="3345"/>
                    <a:pt x="2317" y="3410"/>
                    <a:pt x="2197" y="3456"/>
                  </a:cubicBezTo>
                  <a:cubicBezTo>
                    <a:pt x="2104" y="3447"/>
                    <a:pt x="2058" y="3410"/>
                    <a:pt x="1974" y="3400"/>
                  </a:cubicBezTo>
                  <a:cubicBezTo>
                    <a:pt x="1928" y="3363"/>
                    <a:pt x="1891" y="3382"/>
                    <a:pt x="1826" y="3373"/>
                  </a:cubicBezTo>
                  <a:cubicBezTo>
                    <a:pt x="1789" y="3308"/>
                    <a:pt x="1770" y="3336"/>
                    <a:pt x="1715" y="3373"/>
                  </a:cubicBezTo>
                  <a:cubicBezTo>
                    <a:pt x="1687" y="3428"/>
                    <a:pt x="1631" y="3456"/>
                    <a:pt x="1576" y="3483"/>
                  </a:cubicBezTo>
                  <a:cubicBezTo>
                    <a:pt x="1501" y="3456"/>
                    <a:pt x="1501" y="3391"/>
                    <a:pt x="1418" y="3373"/>
                  </a:cubicBezTo>
                  <a:cubicBezTo>
                    <a:pt x="1325" y="3326"/>
                    <a:pt x="1251" y="3262"/>
                    <a:pt x="1168" y="3216"/>
                  </a:cubicBezTo>
                  <a:cubicBezTo>
                    <a:pt x="1084" y="3105"/>
                    <a:pt x="1075" y="2975"/>
                    <a:pt x="945" y="2901"/>
                  </a:cubicBezTo>
                  <a:cubicBezTo>
                    <a:pt x="917" y="2846"/>
                    <a:pt x="890" y="2818"/>
                    <a:pt x="834" y="2790"/>
                  </a:cubicBezTo>
                  <a:cubicBezTo>
                    <a:pt x="825" y="2735"/>
                    <a:pt x="797" y="2707"/>
                    <a:pt x="778" y="2661"/>
                  </a:cubicBezTo>
                  <a:cubicBezTo>
                    <a:pt x="769" y="2541"/>
                    <a:pt x="760" y="2439"/>
                    <a:pt x="723" y="2329"/>
                  </a:cubicBezTo>
                  <a:cubicBezTo>
                    <a:pt x="714" y="2171"/>
                    <a:pt x="704" y="2061"/>
                    <a:pt x="612" y="1931"/>
                  </a:cubicBezTo>
                  <a:cubicBezTo>
                    <a:pt x="602" y="1830"/>
                    <a:pt x="528" y="1719"/>
                    <a:pt x="445" y="1663"/>
                  </a:cubicBezTo>
                  <a:cubicBezTo>
                    <a:pt x="389" y="1589"/>
                    <a:pt x="343" y="1488"/>
                    <a:pt x="269" y="1432"/>
                  </a:cubicBezTo>
                  <a:cubicBezTo>
                    <a:pt x="250" y="1386"/>
                    <a:pt x="222" y="1349"/>
                    <a:pt x="194" y="1303"/>
                  </a:cubicBezTo>
                  <a:cubicBezTo>
                    <a:pt x="185" y="1247"/>
                    <a:pt x="167" y="1183"/>
                    <a:pt x="139" y="1127"/>
                  </a:cubicBezTo>
                  <a:cubicBezTo>
                    <a:pt x="130" y="1035"/>
                    <a:pt x="120" y="970"/>
                    <a:pt x="46" y="915"/>
                  </a:cubicBezTo>
                  <a:cubicBezTo>
                    <a:pt x="28" y="878"/>
                    <a:pt x="18" y="832"/>
                    <a:pt x="0" y="795"/>
                  </a:cubicBezTo>
                  <a:cubicBezTo>
                    <a:pt x="18" y="425"/>
                    <a:pt x="9" y="582"/>
                    <a:pt x="28" y="32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E9C58C94-0D32-F946-AF02-C4AB58951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1688"/>
              <a:ext cx="236" cy="320"/>
            </a:xfrm>
            <a:custGeom>
              <a:avLst/>
              <a:gdLst>
                <a:gd name="T0" fmla="*/ 2 w 236"/>
                <a:gd name="T1" fmla="*/ 29 h 320"/>
                <a:gd name="T2" fmla="*/ 19 w 236"/>
                <a:gd name="T3" fmla="*/ 28 h 320"/>
                <a:gd name="T4" fmla="*/ 22 w 236"/>
                <a:gd name="T5" fmla="*/ 17 h 320"/>
                <a:gd name="T6" fmla="*/ 32 w 236"/>
                <a:gd name="T7" fmla="*/ 11 h 320"/>
                <a:gd name="T8" fmla="*/ 54 w 236"/>
                <a:gd name="T9" fmla="*/ 6 h 320"/>
                <a:gd name="T10" fmla="*/ 81 w 236"/>
                <a:gd name="T11" fmla="*/ 4 h 320"/>
                <a:gd name="T12" fmla="*/ 92 w 236"/>
                <a:gd name="T13" fmla="*/ 10 h 320"/>
                <a:gd name="T14" fmla="*/ 108 w 236"/>
                <a:gd name="T15" fmla="*/ 33 h 320"/>
                <a:gd name="T16" fmla="*/ 145 w 236"/>
                <a:gd name="T17" fmla="*/ 65 h 320"/>
                <a:gd name="T18" fmla="*/ 171 w 236"/>
                <a:gd name="T19" fmla="*/ 84 h 320"/>
                <a:gd name="T20" fmla="*/ 186 w 236"/>
                <a:gd name="T21" fmla="*/ 96 h 320"/>
                <a:gd name="T22" fmla="*/ 203 w 236"/>
                <a:gd name="T23" fmla="*/ 122 h 320"/>
                <a:gd name="T24" fmla="*/ 222 w 236"/>
                <a:gd name="T25" fmla="*/ 132 h 320"/>
                <a:gd name="T26" fmla="*/ 233 w 236"/>
                <a:gd name="T27" fmla="*/ 162 h 320"/>
                <a:gd name="T28" fmla="*/ 212 w 236"/>
                <a:gd name="T29" fmla="*/ 164 h 320"/>
                <a:gd name="T30" fmla="*/ 203 w 236"/>
                <a:gd name="T31" fmla="*/ 202 h 320"/>
                <a:gd name="T32" fmla="*/ 192 w 236"/>
                <a:gd name="T33" fmla="*/ 224 h 320"/>
                <a:gd name="T34" fmla="*/ 177 w 236"/>
                <a:gd name="T35" fmla="*/ 234 h 320"/>
                <a:gd name="T36" fmla="*/ 168 w 236"/>
                <a:gd name="T37" fmla="*/ 243 h 320"/>
                <a:gd name="T38" fmla="*/ 197 w 236"/>
                <a:gd name="T39" fmla="*/ 267 h 320"/>
                <a:gd name="T40" fmla="*/ 204 w 236"/>
                <a:gd name="T41" fmla="*/ 276 h 320"/>
                <a:gd name="T42" fmla="*/ 210 w 236"/>
                <a:gd name="T43" fmla="*/ 297 h 320"/>
                <a:gd name="T44" fmla="*/ 203 w 236"/>
                <a:gd name="T45" fmla="*/ 317 h 320"/>
                <a:gd name="T46" fmla="*/ 182 w 236"/>
                <a:gd name="T47" fmla="*/ 312 h 320"/>
                <a:gd name="T48" fmla="*/ 168 w 236"/>
                <a:gd name="T49" fmla="*/ 309 h 320"/>
                <a:gd name="T50" fmla="*/ 158 w 236"/>
                <a:gd name="T51" fmla="*/ 309 h 320"/>
                <a:gd name="T52" fmla="*/ 145 w 236"/>
                <a:gd name="T53" fmla="*/ 320 h 320"/>
                <a:gd name="T54" fmla="*/ 131 w 236"/>
                <a:gd name="T55" fmla="*/ 309 h 320"/>
                <a:gd name="T56" fmla="*/ 108 w 236"/>
                <a:gd name="T57" fmla="*/ 295 h 320"/>
                <a:gd name="T58" fmla="*/ 87 w 236"/>
                <a:gd name="T59" fmla="*/ 266 h 320"/>
                <a:gd name="T60" fmla="*/ 77 w 236"/>
                <a:gd name="T61" fmla="*/ 256 h 320"/>
                <a:gd name="T62" fmla="*/ 72 w 236"/>
                <a:gd name="T63" fmla="*/ 244 h 320"/>
                <a:gd name="T64" fmla="*/ 67 w 236"/>
                <a:gd name="T65" fmla="*/ 214 h 320"/>
                <a:gd name="T66" fmla="*/ 56 w 236"/>
                <a:gd name="T67" fmla="*/ 177 h 320"/>
                <a:gd name="T68" fmla="*/ 41 w 236"/>
                <a:gd name="T69" fmla="*/ 152 h 320"/>
                <a:gd name="T70" fmla="*/ 25 w 236"/>
                <a:gd name="T71" fmla="*/ 131 h 320"/>
                <a:gd name="T72" fmla="*/ 18 w 236"/>
                <a:gd name="T73" fmla="*/ 119 h 320"/>
                <a:gd name="T74" fmla="*/ 13 w 236"/>
                <a:gd name="T75" fmla="*/ 103 h 320"/>
                <a:gd name="T76" fmla="*/ 4 w 236"/>
                <a:gd name="T77" fmla="*/ 84 h 320"/>
                <a:gd name="T78" fmla="*/ 0 w 236"/>
                <a:gd name="T79" fmla="*/ 73 h 320"/>
                <a:gd name="T80" fmla="*/ 2 w 236"/>
                <a:gd name="T81" fmla="*/ 29 h 3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36"/>
                <a:gd name="T124" fmla="*/ 0 h 320"/>
                <a:gd name="T125" fmla="*/ 236 w 236"/>
                <a:gd name="T126" fmla="*/ 320 h 32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36" h="320">
                  <a:moveTo>
                    <a:pt x="2" y="29"/>
                  </a:moveTo>
                  <a:cubicBezTo>
                    <a:pt x="8" y="28"/>
                    <a:pt x="14" y="30"/>
                    <a:pt x="19" y="28"/>
                  </a:cubicBezTo>
                  <a:cubicBezTo>
                    <a:pt x="23" y="26"/>
                    <a:pt x="20" y="21"/>
                    <a:pt x="22" y="17"/>
                  </a:cubicBezTo>
                  <a:cubicBezTo>
                    <a:pt x="25" y="13"/>
                    <a:pt x="28" y="12"/>
                    <a:pt x="32" y="11"/>
                  </a:cubicBezTo>
                  <a:cubicBezTo>
                    <a:pt x="39" y="8"/>
                    <a:pt x="46" y="7"/>
                    <a:pt x="54" y="6"/>
                  </a:cubicBezTo>
                  <a:cubicBezTo>
                    <a:pt x="65" y="0"/>
                    <a:pt x="62" y="2"/>
                    <a:pt x="81" y="4"/>
                  </a:cubicBezTo>
                  <a:cubicBezTo>
                    <a:pt x="84" y="8"/>
                    <a:pt x="86" y="9"/>
                    <a:pt x="92" y="10"/>
                  </a:cubicBezTo>
                  <a:cubicBezTo>
                    <a:pt x="99" y="17"/>
                    <a:pt x="101" y="25"/>
                    <a:pt x="108" y="33"/>
                  </a:cubicBezTo>
                  <a:cubicBezTo>
                    <a:pt x="117" y="43"/>
                    <a:pt x="133" y="58"/>
                    <a:pt x="145" y="65"/>
                  </a:cubicBezTo>
                  <a:cubicBezTo>
                    <a:pt x="152" y="73"/>
                    <a:pt x="160" y="82"/>
                    <a:pt x="171" y="84"/>
                  </a:cubicBezTo>
                  <a:cubicBezTo>
                    <a:pt x="180" y="82"/>
                    <a:pt x="181" y="90"/>
                    <a:pt x="186" y="96"/>
                  </a:cubicBezTo>
                  <a:cubicBezTo>
                    <a:pt x="189" y="110"/>
                    <a:pt x="187" y="118"/>
                    <a:pt x="203" y="122"/>
                  </a:cubicBezTo>
                  <a:cubicBezTo>
                    <a:pt x="211" y="126"/>
                    <a:pt x="213" y="130"/>
                    <a:pt x="222" y="132"/>
                  </a:cubicBezTo>
                  <a:cubicBezTo>
                    <a:pt x="230" y="138"/>
                    <a:pt x="236" y="151"/>
                    <a:pt x="233" y="162"/>
                  </a:cubicBezTo>
                  <a:cubicBezTo>
                    <a:pt x="233" y="163"/>
                    <a:pt x="214" y="164"/>
                    <a:pt x="212" y="164"/>
                  </a:cubicBezTo>
                  <a:cubicBezTo>
                    <a:pt x="210" y="188"/>
                    <a:pt x="212" y="187"/>
                    <a:pt x="203" y="202"/>
                  </a:cubicBezTo>
                  <a:cubicBezTo>
                    <a:pt x="202" y="214"/>
                    <a:pt x="200" y="218"/>
                    <a:pt x="192" y="224"/>
                  </a:cubicBezTo>
                  <a:cubicBezTo>
                    <a:pt x="189" y="230"/>
                    <a:pt x="183" y="233"/>
                    <a:pt x="177" y="234"/>
                  </a:cubicBezTo>
                  <a:cubicBezTo>
                    <a:pt x="173" y="236"/>
                    <a:pt x="171" y="239"/>
                    <a:pt x="168" y="243"/>
                  </a:cubicBezTo>
                  <a:cubicBezTo>
                    <a:pt x="170" y="255"/>
                    <a:pt x="185" y="264"/>
                    <a:pt x="197" y="267"/>
                  </a:cubicBezTo>
                  <a:cubicBezTo>
                    <a:pt x="201" y="270"/>
                    <a:pt x="203" y="271"/>
                    <a:pt x="204" y="276"/>
                  </a:cubicBezTo>
                  <a:cubicBezTo>
                    <a:pt x="205" y="284"/>
                    <a:pt x="203" y="293"/>
                    <a:pt x="210" y="297"/>
                  </a:cubicBezTo>
                  <a:cubicBezTo>
                    <a:pt x="209" y="307"/>
                    <a:pt x="214" y="313"/>
                    <a:pt x="203" y="317"/>
                  </a:cubicBezTo>
                  <a:cubicBezTo>
                    <a:pt x="194" y="316"/>
                    <a:pt x="190" y="313"/>
                    <a:pt x="182" y="312"/>
                  </a:cubicBezTo>
                  <a:cubicBezTo>
                    <a:pt x="178" y="309"/>
                    <a:pt x="174" y="310"/>
                    <a:pt x="168" y="309"/>
                  </a:cubicBezTo>
                  <a:cubicBezTo>
                    <a:pt x="165" y="304"/>
                    <a:pt x="163" y="306"/>
                    <a:pt x="158" y="309"/>
                  </a:cubicBezTo>
                  <a:cubicBezTo>
                    <a:pt x="156" y="315"/>
                    <a:pt x="150" y="317"/>
                    <a:pt x="145" y="320"/>
                  </a:cubicBezTo>
                  <a:cubicBezTo>
                    <a:pt x="138" y="317"/>
                    <a:pt x="138" y="311"/>
                    <a:pt x="131" y="309"/>
                  </a:cubicBezTo>
                  <a:cubicBezTo>
                    <a:pt x="122" y="305"/>
                    <a:pt x="115" y="299"/>
                    <a:pt x="108" y="295"/>
                  </a:cubicBezTo>
                  <a:cubicBezTo>
                    <a:pt x="100" y="285"/>
                    <a:pt x="99" y="273"/>
                    <a:pt x="87" y="266"/>
                  </a:cubicBezTo>
                  <a:cubicBezTo>
                    <a:pt x="84" y="261"/>
                    <a:pt x="82" y="259"/>
                    <a:pt x="77" y="256"/>
                  </a:cubicBezTo>
                  <a:cubicBezTo>
                    <a:pt x="76" y="251"/>
                    <a:pt x="73" y="248"/>
                    <a:pt x="72" y="244"/>
                  </a:cubicBezTo>
                  <a:cubicBezTo>
                    <a:pt x="71" y="233"/>
                    <a:pt x="70" y="224"/>
                    <a:pt x="67" y="214"/>
                  </a:cubicBezTo>
                  <a:cubicBezTo>
                    <a:pt x="66" y="199"/>
                    <a:pt x="65" y="189"/>
                    <a:pt x="56" y="177"/>
                  </a:cubicBezTo>
                  <a:cubicBezTo>
                    <a:pt x="55" y="168"/>
                    <a:pt x="49" y="158"/>
                    <a:pt x="41" y="152"/>
                  </a:cubicBezTo>
                  <a:cubicBezTo>
                    <a:pt x="36" y="146"/>
                    <a:pt x="31" y="136"/>
                    <a:pt x="25" y="131"/>
                  </a:cubicBezTo>
                  <a:cubicBezTo>
                    <a:pt x="23" y="127"/>
                    <a:pt x="20" y="124"/>
                    <a:pt x="18" y="119"/>
                  </a:cubicBezTo>
                  <a:cubicBezTo>
                    <a:pt x="17" y="114"/>
                    <a:pt x="15" y="108"/>
                    <a:pt x="13" y="103"/>
                  </a:cubicBezTo>
                  <a:cubicBezTo>
                    <a:pt x="12" y="95"/>
                    <a:pt x="11" y="89"/>
                    <a:pt x="4" y="84"/>
                  </a:cubicBezTo>
                  <a:cubicBezTo>
                    <a:pt x="2" y="80"/>
                    <a:pt x="1" y="76"/>
                    <a:pt x="0" y="73"/>
                  </a:cubicBezTo>
                  <a:cubicBezTo>
                    <a:pt x="1" y="39"/>
                    <a:pt x="1" y="53"/>
                    <a:pt x="2" y="29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54" name="Group 75">
            <a:extLst>
              <a:ext uri="{FF2B5EF4-FFF2-40B4-BE49-F238E27FC236}">
                <a16:creationId xmlns:a16="http://schemas.microsoft.com/office/drawing/2014/main" id="{CF73AF03-D287-D749-AC40-49C3037F756F}"/>
              </a:ext>
            </a:extLst>
          </p:cNvPr>
          <p:cNvGrpSpPr>
            <a:grpSpLocks/>
          </p:cNvGrpSpPr>
          <p:nvPr/>
        </p:nvGrpSpPr>
        <p:grpSpPr bwMode="auto">
          <a:xfrm>
            <a:off x="6224394" y="3302305"/>
            <a:ext cx="147622" cy="75035"/>
            <a:chOff x="3166" y="1992"/>
            <a:chExt cx="143" cy="75"/>
          </a:xfrm>
          <a:solidFill>
            <a:schemeClr val="accent1"/>
          </a:solidFill>
        </p:grpSpPr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8F04295D-1474-5A4D-A213-93033D05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6" y="1992"/>
              <a:ext cx="143" cy="75"/>
            </a:xfrm>
            <a:custGeom>
              <a:avLst/>
              <a:gdLst/>
              <a:ahLst/>
              <a:cxnLst>
                <a:cxn ang="0">
                  <a:pos x="1086" y="139"/>
                </a:cxn>
                <a:cxn ang="0">
                  <a:pos x="1337" y="37"/>
                </a:cxn>
                <a:cxn ang="0">
                  <a:pos x="1476" y="344"/>
                </a:cxn>
                <a:cxn ang="0">
                  <a:pos x="1550" y="529"/>
                </a:cxn>
                <a:cxn ang="0">
                  <a:pos x="1216" y="808"/>
                </a:cxn>
                <a:cxn ang="0">
                  <a:pos x="520" y="752"/>
                </a:cxn>
                <a:cxn ang="0">
                  <a:pos x="0" y="678"/>
                </a:cxn>
                <a:cxn ang="0">
                  <a:pos x="47" y="557"/>
                </a:cxn>
                <a:cxn ang="0">
                  <a:pos x="242" y="251"/>
                </a:cxn>
                <a:cxn ang="0">
                  <a:pos x="325" y="223"/>
                </a:cxn>
                <a:cxn ang="0">
                  <a:pos x="465" y="83"/>
                </a:cxn>
                <a:cxn ang="0">
                  <a:pos x="771" y="65"/>
                </a:cxn>
                <a:cxn ang="0">
                  <a:pos x="975" y="93"/>
                </a:cxn>
                <a:cxn ang="0">
                  <a:pos x="1086" y="139"/>
                </a:cxn>
              </a:cxnLst>
              <a:rect l="0" t="0" r="r" b="b"/>
              <a:pathLst>
                <a:path w="1550" h="808">
                  <a:moveTo>
                    <a:pt x="1086" y="139"/>
                  </a:moveTo>
                  <a:cubicBezTo>
                    <a:pt x="1179" y="269"/>
                    <a:pt x="1244" y="102"/>
                    <a:pt x="1337" y="37"/>
                  </a:cubicBezTo>
                  <a:cubicBezTo>
                    <a:pt x="1402" y="148"/>
                    <a:pt x="1374" y="260"/>
                    <a:pt x="1476" y="344"/>
                  </a:cubicBezTo>
                  <a:cubicBezTo>
                    <a:pt x="1504" y="409"/>
                    <a:pt x="1523" y="464"/>
                    <a:pt x="1550" y="529"/>
                  </a:cubicBezTo>
                  <a:cubicBezTo>
                    <a:pt x="1513" y="697"/>
                    <a:pt x="1374" y="762"/>
                    <a:pt x="1216" y="808"/>
                  </a:cubicBezTo>
                  <a:cubicBezTo>
                    <a:pt x="956" y="790"/>
                    <a:pt x="762" y="771"/>
                    <a:pt x="520" y="752"/>
                  </a:cubicBezTo>
                  <a:cubicBezTo>
                    <a:pt x="353" y="687"/>
                    <a:pt x="177" y="687"/>
                    <a:pt x="0" y="678"/>
                  </a:cubicBezTo>
                  <a:cubicBezTo>
                    <a:pt x="19" y="641"/>
                    <a:pt x="28" y="594"/>
                    <a:pt x="47" y="557"/>
                  </a:cubicBezTo>
                  <a:cubicBezTo>
                    <a:pt x="56" y="316"/>
                    <a:pt x="28" y="269"/>
                    <a:pt x="242" y="251"/>
                  </a:cubicBezTo>
                  <a:cubicBezTo>
                    <a:pt x="270" y="241"/>
                    <a:pt x="297" y="241"/>
                    <a:pt x="325" y="223"/>
                  </a:cubicBezTo>
                  <a:cubicBezTo>
                    <a:pt x="390" y="176"/>
                    <a:pt x="381" y="102"/>
                    <a:pt x="465" y="83"/>
                  </a:cubicBezTo>
                  <a:cubicBezTo>
                    <a:pt x="567" y="0"/>
                    <a:pt x="502" y="46"/>
                    <a:pt x="771" y="65"/>
                  </a:cubicBezTo>
                  <a:cubicBezTo>
                    <a:pt x="836" y="74"/>
                    <a:pt x="975" y="93"/>
                    <a:pt x="975" y="93"/>
                  </a:cubicBezTo>
                  <a:cubicBezTo>
                    <a:pt x="1012" y="111"/>
                    <a:pt x="1068" y="102"/>
                    <a:pt x="1086" y="139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F4B2F661-0CEC-B64A-AB11-A62107B8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6" y="1992"/>
              <a:ext cx="143" cy="75"/>
            </a:xfrm>
            <a:custGeom>
              <a:avLst/>
              <a:gdLst/>
              <a:ahLst/>
              <a:cxnLst>
                <a:cxn ang="0">
                  <a:pos x="100" y="13"/>
                </a:cxn>
                <a:cxn ang="0">
                  <a:pos x="123" y="4"/>
                </a:cxn>
                <a:cxn ang="0">
                  <a:pos x="136" y="32"/>
                </a:cxn>
                <a:cxn ang="0">
                  <a:pos x="143" y="49"/>
                </a:cxn>
                <a:cxn ang="0">
                  <a:pos x="112" y="75"/>
                </a:cxn>
                <a:cxn ang="0">
                  <a:pos x="48" y="69"/>
                </a:cxn>
                <a:cxn ang="0">
                  <a:pos x="0" y="63"/>
                </a:cxn>
                <a:cxn ang="0">
                  <a:pos x="4" y="52"/>
                </a:cxn>
                <a:cxn ang="0">
                  <a:pos x="22" y="23"/>
                </a:cxn>
                <a:cxn ang="0">
                  <a:pos x="30" y="21"/>
                </a:cxn>
                <a:cxn ang="0">
                  <a:pos x="43" y="8"/>
                </a:cxn>
                <a:cxn ang="0">
                  <a:pos x="71" y="6"/>
                </a:cxn>
                <a:cxn ang="0">
                  <a:pos x="90" y="9"/>
                </a:cxn>
                <a:cxn ang="0">
                  <a:pos x="100" y="13"/>
                </a:cxn>
              </a:cxnLst>
              <a:rect l="0" t="0" r="r" b="b"/>
              <a:pathLst>
                <a:path w="143" h="75">
                  <a:moveTo>
                    <a:pt x="100" y="13"/>
                  </a:moveTo>
                  <a:cubicBezTo>
                    <a:pt x="109" y="25"/>
                    <a:pt x="115" y="10"/>
                    <a:pt x="123" y="4"/>
                  </a:cubicBezTo>
                  <a:cubicBezTo>
                    <a:pt x="129" y="14"/>
                    <a:pt x="127" y="24"/>
                    <a:pt x="136" y="32"/>
                  </a:cubicBezTo>
                  <a:cubicBezTo>
                    <a:pt x="139" y="38"/>
                    <a:pt x="140" y="43"/>
                    <a:pt x="143" y="49"/>
                  </a:cubicBezTo>
                  <a:cubicBezTo>
                    <a:pt x="140" y="64"/>
                    <a:pt x="127" y="70"/>
                    <a:pt x="112" y="75"/>
                  </a:cubicBezTo>
                  <a:cubicBezTo>
                    <a:pt x="88" y="73"/>
                    <a:pt x="70" y="71"/>
                    <a:pt x="48" y="69"/>
                  </a:cubicBezTo>
                  <a:cubicBezTo>
                    <a:pt x="32" y="63"/>
                    <a:pt x="16" y="63"/>
                    <a:pt x="0" y="63"/>
                  </a:cubicBezTo>
                  <a:cubicBezTo>
                    <a:pt x="2" y="59"/>
                    <a:pt x="2" y="55"/>
                    <a:pt x="4" y="52"/>
                  </a:cubicBezTo>
                  <a:cubicBezTo>
                    <a:pt x="5" y="29"/>
                    <a:pt x="2" y="25"/>
                    <a:pt x="22" y="23"/>
                  </a:cubicBezTo>
                  <a:cubicBezTo>
                    <a:pt x="25" y="22"/>
                    <a:pt x="27" y="22"/>
                    <a:pt x="30" y="21"/>
                  </a:cubicBezTo>
                  <a:cubicBezTo>
                    <a:pt x="36" y="17"/>
                    <a:pt x="35" y="10"/>
                    <a:pt x="43" y="8"/>
                  </a:cubicBezTo>
                  <a:cubicBezTo>
                    <a:pt x="52" y="0"/>
                    <a:pt x="46" y="5"/>
                    <a:pt x="71" y="6"/>
                  </a:cubicBezTo>
                  <a:cubicBezTo>
                    <a:pt x="77" y="7"/>
                    <a:pt x="90" y="9"/>
                    <a:pt x="90" y="9"/>
                  </a:cubicBezTo>
                  <a:cubicBezTo>
                    <a:pt x="93" y="11"/>
                    <a:pt x="98" y="10"/>
                    <a:pt x="100" y="13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57" name="Group 78">
            <a:extLst>
              <a:ext uri="{FF2B5EF4-FFF2-40B4-BE49-F238E27FC236}">
                <a16:creationId xmlns:a16="http://schemas.microsoft.com/office/drawing/2014/main" id="{23186218-F43E-174A-A3BC-6E6ABE874868}"/>
              </a:ext>
            </a:extLst>
          </p:cNvPr>
          <p:cNvGrpSpPr>
            <a:grpSpLocks/>
          </p:cNvGrpSpPr>
          <p:nvPr/>
        </p:nvGrpSpPr>
        <p:grpSpPr bwMode="auto">
          <a:xfrm>
            <a:off x="6348273" y="3168245"/>
            <a:ext cx="322084" cy="340154"/>
            <a:chOff x="3286" y="1858"/>
            <a:chExt cx="312" cy="340"/>
          </a:xfrm>
          <a:solidFill>
            <a:schemeClr val="accent1"/>
          </a:solidFill>
        </p:grpSpPr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2118790E-55B7-F14A-BC4B-4BD016A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858"/>
              <a:ext cx="312" cy="340"/>
            </a:xfrm>
            <a:custGeom>
              <a:avLst/>
              <a:gdLst/>
              <a:ahLst/>
              <a:cxnLst>
                <a:cxn ang="0">
                  <a:pos x="84" y="1498"/>
                </a:cxn>
                <a:cxn ang="0">
                  <a:pos x="148" y="1369"/>
                </a:cxn>
                <a:cxn ang="0">
                  <a:pos x="148" y="1249"/>
                </a:cxn>
                <a:cxn ang="0">
                  <a:pos x="343" y="888"/>
                </a:cxn>
                <a:cxn ang="0">
                  <a:pos x="528" y="805"/>
                </a:cxn>
                <a:cxn ang="0">
                  <a:pos x="1092" y="610"/>
                </a:cxn>
                <a:cxn ang="0">
                  <a:pos x="1249" y="555"/>
                </a:cxn>
                <a:cxn ang="0">
                  <a:pos x="1526" y="472"/>
                </a:cxn>
                <a:cxn ang="0">
                  <a:pos x="1637" y="398"/>
                </a:cxn>
                <a:cxn ang="0">
                  <a:pos x="1748" y="305"/>
                </a:cxn>
                <a:cxn ang="0">
                  <a:pos x="1887" y="222"/>
                </a:cxn>
                <a:cxn ang="0">
                  <a:pos x="2192" y="56"/>
                </a:cxn>
                <a:cxn ang="0">
                  <a:pos x="2331" y="0"/>
                </a:cxn>
                <a:cxn ang="0">
                  <a:pos x="2312" y="287"/>
                </a:cxn>
                <a:cxn ang="0">
                  <a:pos x="2303" y="527"/>
                </a:cxn>
                <a:cxn ang="0">
                  <a:pos x="2414" y="694"/>
                </a:cxn>
                <a:cxn ang="0">
                  <a:pos x="2497" y="953"/>
                </a:cxn>
                <a:cxn ang="0">
                  <a:pos x="2663" y="1147"/>
                </a:cxn>
                <a:cxn ang="0">
                  <a:pos x="2700" y="1276"/>
                </a:cxn>
                <a:cxn ang="0">
                  <a:pos x="3052" y="1859"/>
                </a:cxn>
                <a:cxn ang="0">
                  <a:pos x="3200" y="1998"/>
                </a:cxn>
                <a:cxn ang="0">
                  <a:pos x="3301" y="2173"/>
                </a:cxn>
                <a:cxn ang="0">
                  <a:pos x="3357" y="2340"/>
                </a:cxn>
                <a:cxn ang="0">
                  <a:pos x="3274" y="2414"/>
                </a:cxn>
                <a:cxn ang="0">
                  <a:pos x="3024" y="2368"/>
                </a:cxn>
                <a:cxn ang="0">
                  <a:pos x="2811" y="2553"/>
                </a:cxn>
                <a:cxn ang="0">
                  <a:pos x="2830" y="3024"/>
                </a:cxn>
                <a:cxn ang="0">
                  <a:pos x="2913" y="3246"/>
                </a:cxn>
                <a:cxn ang="0">
                  <a:pos x="2867" y="3524"/>
                </a:cxn>
                <a:cxn ang="0">
                  <a:pos x="2728" y="3644"/>
                </a:cxn>
                <a:cxn ang="0">
                  <a:pos x="2358" y="3671"/>
                </a:cxn>
                <a:cxn ang="0">
                  <a:pos x="2118" y="3505"/>
                </a:cxn>
                <a:cxn ang="0">
                  <a:pos x="2035" y="3394"/>
                </a:cxn>
                <a:cxn ang="0">
                  <a:pos x="1998" y="3255"/>
                </a:cxn>
                <a:cxn ang="0">
                  <a:pos x="1951" y="2839"/>
                </a:cxn>
                <a:cxn ang="0">
                  <a:pos x="1646" y="2220"/>
                </a:cxn>
                <a:cxn ang="0">
                  <a:pos x="1276" y="2229"/>
                </a:cxn>
                <a:cxn ang="0">
                  <a:pos x="1055" y="2358"/>
                </a:cxn>
                <a:cxn ang="0">
                  <a:pos x="971" y="2423"/>
                </a:cxn>
                <a:cxn ang="0">
                  <a:pos x="814" y="2534"/>
                </a:cxn>
                <a:cxn ang="0">
                  <a:pos x="537" y="2525"/>
                </a:cxn>
                <a:cxn ang="0">
                  <a:pos x="232" y="2414"/>
                </a:cxn>
                <a:cxn ang="0">
                  <a:pos x="65" y="2331"/>
                </a:cxn>
                <a:cxn ang="0">
                  <a:pos x="139" y="2173"/>
                </a:cxn>
                <a:cxn ang="0">
                  <a:pos x="204" y="2053"/>
                </a:cxn>
                <a:cxn ang="0">
                  <a:pos x="93" y="1720"/>
                </a:cxn>
                <a:cxn ang="0">
                  <a:pos x="84" y="1498"/>
                </a:cxn>
              </a:cxnLst>
              <a:rect l="0" t="0" r="r" b="b"/>
              <a:pathLst>
                <a:path w="3375" h="3708">
                  <a:moveTo>
                    <a:pt x="84" y="1498"/>
                  </a:moveTo>
                  <a:cubicBezTo>
                    <a:pt x="93" y="1434"/>
                    <a:pt x="93" y="1406"/>
                    <a:pt x="148" y="1369"/>
                  </a:cubicBezTo>
                  <a:cubicBezTo>
                    <a:pt x="176" y="1313"/>
                    <a:pt x="185" y="1295"/>
                    <a:pt x="148" y="1249"/>
                  </a:cubicBezTo>
                  <a:cubicBezTo>
                    <a:pt x="102" y="1036"/>
                    <a:pt x="121" y="916"/>
                    <a:pt x="343" y="888"/>
                  </a:cubicBezTo>
                  <a:cubicBezTo>
                    <a:pt x="417" y="860"/>
                    <a:pt x="463" y="851"/>
                    <a:pt x="528" y="805"/>
                  </a:cubicBezTo>
                  <a:cubicBezTo>
                    <a:pt x="685" y="546"/>
                    <a:pt x="749" y="638"/>
                    <a:pt x="1092" y="610"/>
                  </a:cubicBezTo>
                  <a:cubicBezTo>
                    <a:pt x="1156" y="592"/>
                    <a:pt x="1193" y="564"/>
                    <a:pt x="1249" y="555"/>
                  </a:cubicBezTo>
                  <a:cubicBezTo>
                    <a:pt x="1332" y="518"/>
                    <a:pt x="1434" y="490"/>
                    <a:pt x="1526" y="472"/>
                  </a:cubicBezTo>
                  <a:cubicBezTo>
                    <a:pt x="1572" y="444"/>
                    <a:pt x="1591" y="416"/>
                    <a:pt x="1637" y="398"/>
                  </a:cubicBezTo>
                  <a:cubicBezTo>
                    <a:pt x="1683" y="352"/>
                    <a:pt x="1683" y="315"/>
                    <a:pt x="1748" y="305"/>
                  </a:cubicBezTo>
                  <a:cubicBezTo>
                    <a:pt x="1794" y="250"/>
                    <a:pt x="1822" y="231"/>
                    <a:pt x="1887" y="222"/>
                  </a:cubicBezTo>
                  <a:cubicBezTo>
                    <a:pt x="1961" y="167"/>
                    <a:pt x="2099" y="74"/>
                    <a:pt x="2192" y="56"/>
                  </a:cubicBezTo>
                  <a:cubicBezTo>
                    <a:pt x="2238" y="28"/>
                    <a:pt x="2275" y="9"/>
                    <a:pt x="2331" y="0"/>
                  </a:cubicBezTo>
                  <a:cubicBezTo>
                    <a:pt x="2442" y="19"/>
                    <a:pt x="2368" y="213"/>
                    <a:pt x="2312" y="287"/>
                  </a:cubicBezTo>
                  <a:cubicBezTo>
                    <a:pt x="2294" y="379"/>
                    <a:pt x="2266" y="426"/>
                    <a:pt x="2303" y="527"/>
                  </a:cubicBezTo>
                  <a:cubicBezTo>
                    <a:pt x="2312" y="592"/>
                    <a:pt x="2358" y="666"/>
                    <a:pt x="2414" y="694"/>
                  </a:cubicBezTo>
                  <a:cubicBezTo>
                    <a:pt x="2460" y="777"/>
                    <a:pt x="2460" y="869"/>
                    <a:pt x="2497" y="953"/>
                  </a:cubicBezTo>
                  <a:cubicBezTo>
                    <a:pt x="2525" y="1008"/>
                    <a:pt x="2626" y="1091"/>
                    <a:pt x="2663" y="1147"/>
                  </a:cubicBezTo>
                  <a:cubicBezTo>
                    <a:pt x="2673" y="1193"/>
                    <a:pt x="2691" y="1230"/>
                    <a:pt x="2700" y="1276"/>
                  </a:cubicBezTo>
                  <a:cubicBezTo>
                    <a:pt x="2728" y="1711"/>
                    <a:pt x="2719" y="1655"/>
                    <a:pt x="3052" y="1859"/>
                  </a:cubicBezTo>
                  <a:cubicBezTo>
                    <a:pt x="3107" y="1924"/>
                    <a:pt x="3126" y="1961"/>
                    <a:pt x="3200" y="1998"/>
                  </a:cubicBezTo>
                  <a:cubicBezTo>
                    <a:pt x="3228" y="2062"/>
                    <a:pt x="3265" y="2118"/>
                    <a:pt x="3301" y="2173"/>
                  </a:cubicBezTo>
                  <a:cubicBezTo>
                    <a:pt x="3311" y="2229"/>
                    <a:pt x="3329" y="2284"/>
                    <a:pt x="3357" y="2340"/>
                  </a:cubicBezTo>
                  <a:cubicBezTo>
                    <a:pt x="3375" y="2423"/>
                    <a:pt x="3348" y="2423"/>
                    <a:pt x="3274" y="2414"/>
                  </a:cubicBezTo>
                  <a:cubicBezTo>
                    <a:pt x="3163" y="2349"/>
                    <a:pt x="3209" y="2358"/>
                    <a:pt x="3024" y="2368"/>
                  </a:cubicBezTo>
                  <a:cubicBezTo>
                    <a:pt x="2932" y="2405"/>
                    <a:pt x="2848" y="2460"/>
                    <a:pt x="2811" y="2553"/>
                  </a:cubicBezTo>
                  <a:cubicBezTo>
                    <a:pt x="2784" y="2710"/>
                    <a:pt x="2765" y="2867"/>
                    <a:pt x="2830" y="3024"/>
                  </a:cubicBezTo>
                  <a:cubicBezTo>
                    <a:pt x="2848" y="3107"/>
                    <a:pt x="2885" y="3172"/>
                    <a:pt x="2913" y="3246"/>
                  </a:cubicBezTo>
                  <a:cubicBezTo>
                    <a:pt x="2932" y="3348"/>
                    <a:pt x="2978" y="3459"/>
                    <a:pt x="2867" y="3524"/>
                  </a:cubicBezTo>
                  <a:cubicBezTo>
                    <a:pt x="2830" y="3570"/>
                    <a:pt x="2784" y="3634"/>
                    <a:pt x="2728" y="3644"/>
                  </a:cubicBezTo>
                  <a:cubicBezTo>
                    <a:pt x="2599" y="3708"/>
                    <a:pt x="2525" y="3681"/>
                    <a:pt x="2358" y="3671"/>
                  </a:cubicBezTo>
                  <a:cubicBezTo>
                    <a:pt x="2275" y="3616"/>
                    <a:pt x="2201" y="3561"/>
                    <a:pt x="2118" y="3505"/>
                  </a:cubicBezTo>
                  <a:cubicBezTo>
                    <a:pt x="2081" y="3459"/>
                    <a:pt x="2053" y="3450"/>
                    <a:pt x="2035" y="3394"/>
                  </a:cubicBezTo>
                  <a:cubicBezTo>
                    <a:pt x="2025" y="3348"/>
                    <a:pt x="2007" y="3302"/>
                    <a:pt x="1998" y="3255"/>
                  </a:cubicBezTo>
                  <a:cubicBezTo>
                    <a:pt x="1988" y="3117"/>
                    <a:pt x="1979" y="2978"/>
                    <a:pt x="1951" y="2839"/>
                  </a:cubicBezTo>
                  <a:cubicBezTo>
                    <a:pt x="1942" y="2580"/>
                    <a:pt x="1961" y="2284"/>
                    <a:pt x="1646" y="2220"/>
                  </a:cubicBezTo>
                  <a:cubicBezTo>
                    <a:pt x="1535" y="2164"/>
                    <a:pt x="1397" y="2210"/>
                    <a:pt x="1276" y="2229"/>
                  </a:cubicBezTo>
                  <a:cubicBezTo>
                    <a:pt x="1193" y="2257"/>
                    <a:pt x="1129" y="2312"/>
                    <a:pt x="1055" y="2358"/>
                  </a:cubicBezTo>
                  <a:cubicBezTo>
                    <a:pt x="1027" y="2377"/>
                    <a:pt x="971" y="2423"/>
                    <a:pt x="971" y="2423"/>
                  </a:cubicBezTo>
                  <a:cubicBezTo>
                    <a:pt x="944" y="2488"/>
                    <a:pt x="879" y="2525"/>
                    <a:pt x="814" y="2534"/>
                  </a:cubicBezTo>
                  <a:cubicBezTo>
                    <a:pt x="740" y="2571"/>
                    <a:pt x="620" y="2534"/>
                    <a:pt x="537" y="2525"/>
                  </a:cubicBezTo>
                  <a:cubicBezTo>
                    <a:pt x="435" y="2497"/>
                    <a:pt x="333" y="2432"/>
                    <a:pt x="232" y="2414"/>
                  </a:cubicBezTo>
                  <a:cubicBezTo>
                    <a:pt x="176" y="2386"/>
                    <a:pt x="121" y="2368"/>
                    <a:pt x="65" y="2331"/>
                  </a:cubicBezTo>
                  <a:cubicBezTo>
                    <a:pt x="10" y="2247"/>
                    <a:pt x="65" y="2220"/>
                    <a:pt x="139" y="2173"/>
                  </a:cubicBezTo>
                  <a:cubicBezTo>
                    <a:pt x="167" y="2136"/>
                    <a:pt x="176" y="2090"/>
                    <a:pt x="204" y="2053"/>
                  </a:cubicBezTo>
                  <a:cubicBezTo>
                    <a:pt x="250" y="1924"/>
                    <a:pt x="148" y="1831"/>
                    <a:pt x="93" y="1720"/>
                  </a:cubicBezTo>
                  <a:cubicBezTo>
                    <a:pt x="84" y="1665"/>
                    <a:pt x="0" y="1415"/>
                    <a:pt x="84" y="1498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CC3F3E70-0993-1B47-AD19-7C84F4897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858"/>
              <a:ext cx="312" cy="340"/>
            </a:xfrm>
            <a:custGeom>
              <a:avLst/>
              <a:gdLst>
                <a:gd name="T0" fmla="*/ 8 w 312"/>
                <a:gd name="T1" fmla="*/ 137 h 340"/>
                <a:gd name="T2" fmla="*/ 14 w 312"/>
                <a:gd name="T3" fmla="*/ 125 h 340"/>
                <a:gd name="T4" fmla="*/ 14 w 312"/>
                <a:gd name="T5" fmla="*/ 114 h 340"/>
                <a:gd name="T6" fmla="*/ 32 w 312"/>
                <a:gd name="T7" fmla="*/ 81 h 340"/>
                <a:gd name="T8" fmla="*/ 49 w 312"/>
                <a:gd name="T9" fmla="*/ 74 h 340"/>
                <a:gd name="T10" fmla="*/ 101 w 312"/>
                <a:gd name="T11" fmla="*/ 56 h 340"/>
                <a:gd name="T12" fmla="*/ 115 w 312"/>
                <a:gd name="T13" fmla="*/ 51 h 340"/>
                <a:gd name="T14" fmla="*/ 141 w 312"/>
                <a:gd name="T15" fmla="*/ 43 h 340"/>
                <a:gd name="T16" fmla="*/ 151 w 312"/>
                <a:gd name="T17" fmla="*/ 36 h 340"/>
                <a:gd name="T18" fmla="*/ 161 w 312"/>
                <a:gd name="T19" fmla="*/ 28 h 340"/>
                <a:gd name="T20" fmla="*/ 174 w 312"/>
                <a:gd name="T21" fmla="*/ 20 h 340"/>
                <a:gd name="T22" fmla="*/ 202 w 312"/>
                <a:gd name="T23" fmla="*/ 5 h 340"/>
                <a:gd name="T24" fmla="*/ 215 w 312"/>
                <a:gd name="T25" fmla="*/ 0 h 340"/>
                <a:gd name="T26" fmla="*/ 213 w 312"/>
                <a:gd name="T27" fmla="*/ 26 h 340"/>
                <a:gd name="T28" fmla="*/ 213 w 312"/>
                <a:gd name="T29" fmla="*/ 48 h 340"/>
                <a:gd name="T30" fmla="*/ 223 w 312"/>
                <a:gd name="T31" fmla="*/ 63 h 340"/>
                <a:gd name="T32" fmla="*/ 231 w 312"/>
                <a:gd name="T33" fmla="*/ 87 h 340"/>
                <a:gd name="T34" fmla="*/ 246 w 312"/>
                <a:gd name="T35" fmla="*/ 105 h 340"/>
                <a:gd name="T36" fmla="*/ 249 w 312"/>
                <a:gd name="T37" fmla="*/ 117 h 340"/>
                <a:gd name="T38" fmla="*/ 282 w 312"/>
                <a:gd name="T39" fmla="*/ 170 h 340"/>
                <a:gd name="T40" fmla="*/ 295 w 312"/>
                <a:gd name="T41" fmla="*/ 183 h 340"/>
                <a:gd name="T42" fmla="*/ 305 w 312"/>
                <a:gd name="T43" fmla="*/ 199 h 340"/>
                <a:gd name="T44" fmla="*/ 310 w 312"/>
                <a:gd name="T45" fmla="*/ 215 h 340"/>
                <a:gd name="T46" fmla="*/ 302 w 312"/>
                <a:gd name="T47" fmla="*/ 221 h 340"/>
                <a:gd name="T48" fmla="*/ 279 w 312"/>
                <a:gd name="T49" fmla="*/ 217 h 340"/>
                <a:gd name="T50" fmla="*/ 260 w 312"/>
                <a:gd name="T51" fmla="*/ 234 h 340"/>
                <a:gd name="T52" fmla="*/ 261 w 312"/>
                <a:gd name="T53" fmla="*/ 277 h 340"/>
                <a:gd name="T54" fmla="*/ 269 w 312"/>
                <a:gd name="T55" fmla="*/ 298 h 340"/>
                <a:gd name="T56" fmla="*/ 265 w 312"/>
                <a:gd name="T57" fmla="*/ 323 h 340"/>
                <a:gd name="T58" fmla="*/ 252 w 312"/>
                <a:gd name="T59" fmla="*/ 334 h 340"/>
                <a:gd name="T60" fmla="*/ 218 w 312"/>
                <a:gd name="T61" fmla="*/ 337 h 340"/>
                <a:gd name="T62" fmla="*/ 196 w 312"/>
                <a:gd name="T63" fmla="*/ 322 h 340"/>
                <a:gd name="T64" fmla="*/ 188 w 312"/>
                <a:gd name="T65" fmla="*/ 311 h 340"/>
                <a:gd name="T66" fmla="*/ 184 w 312"/>
                <a:gd name="T67" fmla="*/ 299 h 340"/>
                <a:gd name="T68" fmla="*/ 180 w 312"/>
                <a:gd name="T69" fmla="*/ 260 h 340"/>
                <a:gd name="T70" fmla="*/ 152 w 312"/>
                <a:gd name="T71" fmla="*/ 204 h 340"/>
                <a:gd name="T72" fmla="*/ 118 w 312"/>
                <a:gd name="T73" fmla="*/ 204 h 340"/>
                <a:gd name="T74" fmla="*/ 97 w 312"/>
                <a:gd name="T75" fmla="*/ 216 h 340"/>
                <a:gd name="T76" fmla="*/ 90 w 312"/>
                <a:gd name="T77" fmla="*/ 222 h 340"/>
                <a:gd name="T78" fmla="*/ 75 w 312"/>
                <a:gd name="T79" fmla="*/ 232 h 340"/>
                <a:gd name="T80" fmla="*/ 49 w 312"/>
                <a:gd name="T81" fmla="*/ 232 h 340"/>
                <a:gd name="T82" fmla="*/ 21 w 312"/>
                <a:gd name="T83" fmla="*/ 221 h 340"/>
                <a:gd name="T84" fmla="*/ 6 w 312"/>
                <a:gd name="T85" fmla="*/ 214 h 340"/>
                <a:gd name="T86" fmla="*/ 13 w 312"/>
                <a:gd name="T87" fmla="*/ 199 h 340"/>
                <a:gd name="T88" fmla="*/ 19 w 312"/>
                <a:gd name="T89" fmla="*/ 188 h 340"/>
                <a:gd name="T90" fmla="*/ 8 w 312"/>
                <a:gd name="T91" fmla="*/ 158 h 340"/>
                <a:gd name="T92" fmla="*/ 8 w 312"/>
                <a:gd name="T93" fmla="*/ 137 h 34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12"/>
                <a:gd name="T142" fmla="*/ 0 h 340"/>
                <a:gd name="T143" fmla="*/ 312 w 312"/>
                <a:gd name="T144" fmla="*/ 340 h 34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12" h="340">
                  <a:moveTo>
                    <a:pt x="8" y="137"/>
                  </a:moveTo>
                  <a:cubicBezTo>
                    <a:pt x="8" y="131"/>
                    <a:pt x="8" y="129"/>
                    <a:pt x="14" y="125"/>
                  </a:cubicBezTo>
                  <a:cubicBezTo>
                    <a:pt x="16" y="120"/>
                    <a:pt x="17" y="119"/>
                    <a:pt x="14" y="114"/>
                  </a:cubicBezTo>
                  <a:cubicBezTo>
                    <a:pt x="9" y="95"/>
                    <a:pt x="11" y="84"/>
                    <a:pt x="32" y="81"/>
                  </a:cubicBezTo>
                  <a:cubicBezTo>
                    <a:pt x="38" y="79"/>
                    <a:pt x="43" y="78"/>
                    <a:pt x="49" y="74"/>
                  </a:cubicBezTo>
                  <a:cubicBezTo>
                    <a:pt x="63" y="50"/>
                    <a:pt x="69" y="58"/>
                    <a:pt x="101" y="56"/>
                  </a:cubicBezTo>
                  <a:cubicBezTo>
                    <a:pt x="107" y="54"/>
                    <a:pt x="110" y="51"/>
                    <a:pt x="115" y="51"/>
                  </a:cubicBezTo>
                  <a:cubicBezTo>
                    <a:pt x="123" y="47"/>
                    <a:pt x="132" y="45"/>
                    <a:pt x="141" y="43"/>
                  </a:cubicBezTo>
                  <a:cubicBezTo>
                    <a:pt x="145" y="40"/>
                    <a:pt x="147" y="38"/>
                    <a:pt x="151" y="36"/>
                  </a:cubicBezTo>
                  <a:cubicBezTo>
                    <a:pt x="155" y="32"/>
                    <a:pt x="155" y="29"/>
                    <a:pt x="161" y="28"/>
                  </a:cubicBezTo>
                  <a:cubicBezTo>
                    <a:pt x="166" y="23"/>
                    <a:pt x="168" y="21"/>
                    <a:pt x="174" y="20"/>
                  </a:cubicBezTo>
                  <a:cubicBezTo>
                    <a:pt x="181" y="15"/>
                    <a:pt x="194" y="6"/>
                    <a:pt x="202" y="5"/>
                  </a:cubicBezTo>
                  <a:cubicBezTo>
                    <a:pt x="207" y="2"/>
                    <a:pt x="210" y="0"/>
                    <a:pt x="215" y="0"/>
                  </a:cubicBezTo>
                  <a:cubicBezTo>
                    <a:pt x="225" y="1"/>
                    <a:pt x="219" y="19"/>
                    <a:pt x="213" y="26"/>
                  </a:cubicBezTo>
                  <a:cubicBezTo>
                    <a:pt x="212" y="34"/>
                    <a:pt x="209" y="39"/>
                    <a:pt x="213" y="48"/>
                  </a:cubicBezTo>
                  <a:cubicBezTo>
                    <a:pt x="213" y="54"/>
                    <a:pt x="218" y="61"/>
                    <a:pt x="223" y="63"/>
                  </a:cubicBezTo>
                  <a:cubicBezTo>
                    <a:pt x="227" y="71"/>
                    <a:pt x="227" y="79"/>
                    <a:pt x="231" y="87"/>
                  </a:cubicBezTo>
                  <a:cubicBezTo>
                    <a:pt x="233" y="92"/>
                    <a:pt x="242" y="100"/>
                    <a:pt x="246" y="105"/>
                  </a:cubicBezTo>
                  <a:cubicBezTo>
                    <a:pt x="247" y="109"/>
                    <a:pt x="248" y="113"/>
                    <a:pt x="249" y="117"/>
                  </a:cubicBezTo>
                  <a:cubicBezTo>
                    <a:pt x="252" y="157"/>
                    <a:pt x="251" y="152"/>
                    <a:pt x="282" y="170"/>
                  </a:cubicBezTo>
                  <a:cubicBezTo>
                    <a:pt x="287" y="176"/>
                    <a:pt x="289" y="180"/>
                    <a:pt x="295" y="183"/>
                  </a:cubicBezTo>
                  <a:cubicBezTo>
                    <a:pt x="298" y="189"/>
                    <a:pt x="301" y="194"/>
                    <a:pt x="305" y="199"/>
                  </a:cubicBezTo>
                  <a:cubicBezTo>
                    <a:pt x="306" y="204"/>
                    <a:pt x="307" y="209"/>
                    <a:pt x="310" y="215"/>
                  </a:cubicBezTo>
                  <a:cubicBezTo>
                    <a:pt x="312" y="222"/>
                    <a:pt x="309" y="222"/>
                    <a:pt x="302" y="221"/>
                  </a:cubicBezTo>
                  <a:cubicBezTo>
                    <a:pt x="292" y="215"/>
                    <a:pt x="296" y="216"/>
                    <a:pt x="279" y="217"/>
                  </a:cubicBezTo>
                  <a:cubicBezTo>
                    <a:pt x="271" y="221"/>
                    <a:pt x="263" y="226"/>
                    <a:pt x="260" y="234"/>
                  </a:cubicBezTo>
                  <a:cubicBezTo>
                    <a:pt x="257" y="249"/>
                    <a:pt x="255" y="263"/>
                    <a:pt x="261" y="277"/>
                  </a:cubicBezTo>
                  <a:cubicBezTo>
                    <a:pt x="263" y="285"/>
                    <a:pt x="266" y="291"/>
                    <a:pt x="269" y="298"/>
                  </a:cubicBezTo>
                  <a:cubicBezTo>
                    <a:pt x="271" y="307"/>
                    <a:pt x="275" y="317"/>
                    <a:pt x="265" y="323"/>
                  </a:cubicBezTo>
                  <a:cubicBezTo>
                    <a:pt x="261" y="328"/>
                    <a:pt x="257" y="333"/>
                    <a:pt x="252" y="334"/>
                  </a:cubicBezTo>
                  <a:cubicBezTo>
                    <a:pt x="240" y="340"/>
                    <a:pt x="233" y="338"/>
                    <a:pt x="218" y="337"/>
                  </a:cubicBezTo>
                  <a:cubicBezTo>
                    <a:pt x="210" y="332"/>
                    <a:pt x="203" y="327"/>
                    <a:pt x="196" y="322"/>
                  </a:cubicBezTo>
                  <a:cubicBezTo>
                    <a:pt x="192" y="317"/>
                    <a:pt x="189" y="317"/>
                    <a:pt x="188" y="311"/>
                  </a:cubicBezTo>
                  <a:cubicBezTo>
                    <a:pt x="187" y="307"/>
                    <a:pt x="185" y="303"/>
                    <a:pt x="184" y="299"/>
                  </a:cubicBezTo>
                  <a:cubicBezTo>
                    <a:pt x="183" y="286"/>
                    <a:pt x="183" y="273"/>
                    <a:pt x="180" y="260"/>
                  </a:cubicBezTo>
                  <a:cubicBezTo>
                    <a:pt x="179" y="237"/>
                    <a:pt x="181" y="209"/>
                    <a:pt x="152" y="204"/>
                  </a:cubicBezTo>
                  <a:cubicBezTo>
                    <a:pt x="142" y="198"/>
                    <a:pt x="129" y="203"/>
                    <a:pt x="118" y="204"/>
                  </a:cubicBezTo>
                  <a:cubicBezTo>
                    <a:pt x="110" y="207"/>
                    <a:pt x="104" y="212"/>
                    <a:pt x="97" y="216"/>
                  </a:cubicBezTo>
                  <a:cubicBezTo>
                    <a:pt x="95" y="218"/>
                    <a:pt x="90" y="222"/>
                    <a:pt x="90" y="222"/>
                  </a:cubicBezTo>
                  <a:cubicBezTo>
                    <a:pt x="87" y="228"/>
                    <a:pt x="81" y="232"/>
                    <a:pt x="75" y="232"/>
                  </a:cubicBezTo>
                  <a:cubicBezTo>
                    <a:pt x="68" y="236"/>
                    <a:pt x="57" y="232"/>
                    <a:pt x="49" y="232"/>
                  </a:cubicBezTo>
                  <a:cubicBezTo>
                    <a:pt x="40" y="229"/>
                    <a:pt x="31" y="223"/>
                    <a:pt x="21" y="221"/>
                  </a:cubicBezTo>
                  <a:cubicBezTo>
                    <a:pt x="16" y="219"/>
                    <a:pt x="11" y="217"/>
                    <a:pt x="6" y="214"/>
                  </a:cubicBezTo>
                  <a:cubicBezTo>
                    <a:pt x="1" y="206"/>
                    <a:pt x="6" y="204"/>
                    <a:pt x="13" y="199"/>
                  </a:cubicBezTo>
                  <a:cubicBezTo>
                    <a:pt x="15" y="196"/>
                    <a:pt x="16" y="192"/>
                    <a:pt x="19" y="188"/>
                  </a:cubicBezTo>
                  <a:cubicBezTo>
                    <a:pt x="23" y="176"/>
                    <a:pt x="14" y="168"/>
                    <a:pt x="8" y="158"/>
                  </a:cubicBezTo>
                  <a:cubicBezTo>
                    <a:pt x="8" y="153"/>
                    <a:pt x="0" y="130"/>
                    <a:pt x="8" y="137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60" name="Group 81">
            <a:extLst>
              <a:ext uri="{FF2B5EF4-FFF2-40B4-BE49-F238E27FC236}">
                <a16:creationId xmlns:a16="http://schemas.microsoft.com/office/drawing/2014/main" id="{19C4DA45-6EC1-4A43-95EE-34BB08A7A48F}"/>
              </a:ext>
            </a:extLst>
          </p:cNvPr>
          <p:cNvGrpSpPr>
            <a:grpSpLocks/>
          </p:cNvGrpSpPr>
          <p:nvPr/>
        </p:nvGrpSpPr>
        <p:grpSpPr bwMode="auto">
          <a:xfrm>
            <a:off x="6249170" y="2988163"/>
            <a:ext cx="334471" cy="331150"/>
            <a:chOff x="3190" y="1678"/>
            <a:chExt cx="324" cy="331"/>
          </a:xfrm>
          <a:solidFill>
            <a:schemeClr val="accent1"/>
          </a:solidFill>
        </p:grpSpPr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C4022E00-94CC-854C-BC39-B460D376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678"/>
              <a:ext cx="324" cy="331"/>
            </a:xfrm>
            <a:custGeom>
              <a:avLst/>
              <a:gdLst/>
              <a:ahLst/>
              <a:cxnLst>
                <a:cxn ang="0">
                  <a:pos x="18" y="657"/>
                </a:cxn>
                <a:cxn ang="0">
                  <a:pos x="157" y="620"/>
                </a:cxn>
                <a:cxn ang="0">
                  <a:pos x="287" y="315"/>
                </a:cxn>
                <a:cxn ang="0">
                  <a:pos x="379" y="102"/>
                </a:cxn>
                <a:cxn ang="0">
                  <a:pos x="925" y="65"/>
                </a:cxn>
                <a:cxn ang="0">
                  <a:pos x="1073" y="93"/>
                </a:cxn>
                <a:cxn ang="0">
                  <a:pos x="1203" y="65"/>
                </a:cxn>
                <a:cxn ang="0">
                  <a:pos x="1564" y="9"/>
                </a:cxn>
                <a:cxn ang="0">
                  <a:pos x="1740" y="19"/>
                </a:cxn>
                <a:cxn ang="0">
                  <a:pos x="1925" y="296"/>
                </a:cxn>
                <a:cxn ang="0">
                  <a:pos x="2008" y="481"/>
                </a:cxn>
                <a:cxn ang="0">
                  <a:pos x="2128" y="685"/>
                </a:cxn>
                <a:cxn ang="0">
                  <a:pos x="2267" y="815"/>
                </a:cxn>
                <a:cxn ang="0">
                  <a:pos x="2767" y="990"/>
                </a:cxn>
                <a:cxn ang="0">
                  <a:pos x="2980" y="1046"/>
                </a:cxn>
                <a:cxn ang="0">
                  <a:pos x="3368" y="1453"/>
                </a:cxn>
                <a:cxn ang="0">
                  <a:pos x="3424" y="1629"/>
                </a:cxn>
                <a:cxn ang="0">
                  <a:pos x="3313" y="1962"/>
                </a:cxn>
                <a:cxn ang="0">
                  <a:pos x="3183" y="2018"/>
                </a:cxn>
                <a:cxn ang="0">
                  <a:pos x="3044" y="2073"/>
                </a:cxn>
                <a:cxn ang="0">
                  <a:pos x="2878" y="2147"/>
                </a:cxn>
                <a:cxn ang="0">
                  <a:pos x="2684" y="2286"/>
                </a:cxn>
                <a:cxn ang="0">
                  <a:pos x="2517" y="2379"/>
                </a:cxn>
                <a:cxn ang="0">
                  <a:pos x="2323" y="2462"/>
                </a:cxn>
                <a:cxn ang="0">
                  <a:pos x="2036" y="2517"/>
                </a:cxn>
                <a:cxn ang="0">
                  <a:pos x="1712" y="2573"/>
                </a:cxn>
                <a:cxn ang="0">
                  <a:pos x="1545" y="2675"/>
                </a:cxn>
                <a:cxn ang="0">
                  <a:pos x="1268" y="2851"/>
                </a:cxn>
                <a:cxn ang="0">
                  <a:pos x="1184" y="3017"/>
                </a:cxn>
                <a:cxn ang="0">
                  <a:pos x="1129" y="3369"/>
                </a:cxn>
                <a:cxn ang="0">
                  <a:pos x="1046" y="3461"/>
                </a:cxn>
                <a:cxn ang="0">
                  <a:pos x="907" y="3572"/>
                </a:cxn>
                <a:cxn ang="0">
                  <a:pos x="870" y="3600"/>
                </a:cxn>
                <a:cxn ang="0">
                  <a:pos x="842" y="3452"/>
                </a:cxn>
                <a:cxn ang="0">
                  <a:pos x="740" y="3285"/>
                </a:cxn>
                <a:cxn ang="0">
                  <a:pos x="629" y="3008"/>
                </a:cxn>
                <a:cxn ang="0">
                  <a:pos x="463" y="2952"/>
                </a:cxn>
                <a:cxn ang="0">
                  <a:pos x="370" y="2841"/>
                </a:cxn>
                <a:cxn ang="0">
                  <a:pos x="481" y="2656"/>
                </a:cxn>
                <a:cxn ang="0">
                  <a:pos x="620" y="2564"/>
                </a:cxn>
                <a:cxn ang="0">
                  <a:pos x="731" y="2406"/>
                </a:cxn>
                <a:cxn ang="0">
                  <a:pos x="786" y="2203"/>
                </a:cxn>
                <a:cxn ang="0">
                  <a:pos x="842" y="2073"/>
                </a:cxn>
                <a:cxn ang="0">
                  <a:pos x="1009" y="1870"/>
                </a:cxn>
                <a:cxn ang="0">
                  <a:pos x="1073" y="1740"/>
                </a:cxn>
                <a:cxn ang="0">
                  <a:pos x="851" y="1509"/>
                </a:cxn>
                <a:cxn ang="0">
                  <a:pos x="601" y="1351"/>
                </a:cxn>
                <a:cxn ang="0">
                  <a:pos x="546" y="1175"/>
                </a:cxn>
                <a:cxn ang="0">
                  <a:pos x="379" y="981"/>
                </a:cxn>
                <a:cxn ang="0">
                  <a:pos x="213" y="926"/>
                </a:cxn>
                <a:cxn ang="0">
                  <a:pos x="65" y="768"/>
                </a:cxn>
                <a:cxn ang="0">
                  <a:pos x="18" y="657"/>
                </a:cxn>
              </a:cxnLst>
              <a:rect l="0" t="0" r="r" b="b"/>
              <a:pathLst>
                <a:path w="3516" h="3600">
                  <a:moveTo>
                    <a:pt x="18" y="657"/>
                  </a:moveTo>
                  <a:cubicBezTo>
                    <a:pt x="65" y="648"/>
                    <a:pt x="111" y="629"/>
                    <a:pt x="157" y="620"/>
                  </a:cubicBezTo>
                  <a:cubicBezTo>
                    <a:pt x="287" y="565"/>
                    <a:pt x="203" y="417"/>
                    <a:pt x="287" y="315"/>
                  </a:cubicBezTo>
                  <a:cubicBezTo>
                    <a:pt x="296" y="93"/>
                    <a:pt x="268" y="185"/>
                    <a:pt x="379" y="102"/>
                  </a:cubicBezTo>
                  <a:cubicBezTo>
                    <a:pt x="509" y="111"/>
                    <a:pt x="833" y="185"/>
                    <a:pt x="925" y="65"/>
                  </a:cubicBezTo>
                  <a:cubicBezTo>
                    <a:pt x="972" y="74"/>
                    <a:pt x="1027" y="93"/>
                    <a:pt x="1073" y="93"/>
                  </a:cubicBezTo>
                  <a:cubicBezTo>
                    <a:pt x="1120" y="93"/>
                    <a:pt x="1203" y="65"/>
                    <a:pt x="1203" y="65"/>
                  </a:cubicBezTo>
                  <a:cubicBezTo>
                    <a:pt x="1351" y="93"/>
                    <a:pt x="1434" y="28"/>
                    <a:pt x="1564" y="9"/>
                  </a:cubicBezTo>
                  <a:cubicBezTo>
                    <a:pt x="1619" y="9"/>
                    <a:pt x="1684" y="0"/>
                    <a:pt x="1740" y="19"/>
                  </a:cubicBezTo>
                  <a:cubicBezTo>
                    <a:pt x="1786" y="28"/>
                    <a:pt x="1823" y="241"/>
                    <a:pt x="1925" y="296"/>
                  </a:cubicBezTo>
                  <a:cubicBezTo>
                    <a:pt x="1934" y="361"/>
                    <a:pt x="1980" y="417"/>
                    <a:pt x="2008" y="481"/>
                  </a:cubicBezTo>
                  <a:cubicBezTo>
                    <a:pt x="2027" y="565"/>
                    <a:pt x="2064" y="629"/>
                    <a:pt x="2128" y="685"/>
                  </a:cubicBezTo>
                  <a:cubicBezTo>
                    <a:pt x="2156" y="740"/>
                    <a:pt x="2212" y="787"/>
                    <a:pt x="2267" y="815"/>
                  </a:cubicBezTo>
                  <a:cubicBezTo>
                    <a:pt x="2360" y="990"/>
                    <a:pt x="2600" y="981"/>
                    <a:pt x="2767" y="990"/>
                  </a:cubicBezTo>
                  <a:cubicBezTo>
                    <a:pt x="2869" y="1009"/>
                    <a:pt x="2896" y="1027"/>
                    <a:pt x="2980" y="1046"/>
                  </a:cubicBezTo>
                  <a:cubicBezTo>
                    <a:pt x="3063" y="1194"/>
                    <a:pt x="3248" y="1333"/>
                    <a:pt x="3368" y="1453"/>
                  </a:cubicBezTo>
                  <a:cubicBezTo>
                    <a:pt x="3378" y="1509"/>
                    <a:pt x="3396" y="1573"/>
                    <a:pt x="3424" y="1629"/>
                  </a:cubicBezTo>
                  <a:cubicBezTo>
                    <a:pt x="3452" y="1786"/>
                    <a:pt x="3516" y="1925"/>
                    <a:pt x="3313" y="1962"/>
                  </a:cubicBezTo>
                  <a:cubicBezTo>
                    <a:pt x="3267" y="1981"/>
                    <a:pt x="3239" y="2008"/>
                    <a:pt x="3183" y="2018"/>
                  </a:cubicBezTo>
                  <a:cubicBezTo>
                    <a:pt x="3137" y="2045"/>
                    <a:pt x="3100" y="2064"/>
                    <a:pt x="3044" y="2073"/>
                  </a:cubicBezTo>
                  <a:cubicBezTo>
                    <a:pt x="2989" y="2101"/>
                    <a:pt x="2933" y="2119"/>
                    <a:pt x="2878" y="2147"/>
                  </a:cubicBezTo>
                  <a:cubicBezTo>
                    <a:pt x="2804" y="2184"/>
                    <a:pt x="2758" y="2258"/>
                    <a:pt x="2684" y="2286"/>
                  </a:cubicBezTo>
                  <a:cubicBezTo>
                    <a:pt x="2637" y="2332"/>
                    <a:pt x="2582" y="2369"/>
                    <a:pt x="2517" y="2379"/>
                  </a:cubicBezTo>
                  <a:cubicBezTo>
                    <a:pt x="2471" y="2443"/>
                    <a:pt x="2397" y="2453"/>
                    <a:pt x="2323" y="2462"/>
                  </a:cubicBezTo>
                  <a:cubicBezTo>
                    <a:pt x="2175" y="2536"/>
                    <a:pt x="2267" y="2508"/>
                    <a:pt x="2036" y="2517"/>
                  </a:cubicBezTo>
                  <a:cubicBezTo>
                    <a:pt x="1925" y="2536"/>
                    <a:pt x="1823" y="2554"/>
                    <a:pt x="1712" y="2573"/>
                  </a:cubicBezTo>
                  <a:cubicBezTo>
                    <a:pt x="1656" y="2610"/>
                    <a:pt x="1601" y="2638"/>
                    <a:pt x="1545" y="2675"/>
                  </a:cubicBezTo>
                  <a:cubicBezTo>
                    <a:pt x="1527" y="2804"/>
                    <a:pt x="1388" y="2832"/>
                    <a:pt x="1268" y="2851"/>
                  </a:cubicBezTo>
                  <a:cubicBezTo>
                    <a:pt x="1203" y="2888"/>
                    <a:pt x="1203" y="2952"/>
                    <a:pt x="1184" y="3017"/>
                  </a:cubicBezTo>
                  <a:cubicBezTo>
                    <a:pt x="1203" y="3137"/>
                    <a:pt x="1258" y="3295"/>
                    <a:pt x="1129" y="3369"/>
                  </a:cubicBezTo>
                  <a:cubicBezTo>
                    <a:pt x="1101" y="3406"/>
                    <a:pt x="1064" y="3415"/>
                    <a:pt x="1046" y="3461"/>
                  </a:cubicBezTo>
                  <a:cubicBezTo>
                    <a:pt x="1036" y="3526"/>
                    <a:pt x="972" y="3563"/>
                    <a:pt x="907" y="3572"/>
                  </a:cubicBezTo>
                  <a:cubicBezTo>
                    <a:pt x="897" y="3582"/>
                    <a:pt x="888" y="3600"/>
                    <a:pt x="870" y="3600"/>
                  </a:cubicBezTo>
                  <a:cubicBezTo>
                    <a:pt x="823" y="3591"/>
                    <a:pt x="851" y="3498"/>
                    <a:pt x="842" y="3452"/>
                  </a:cubicBezTo>
                  <a:cubicBezTo>
                    <a:pt x="833" y="3397"/>
                    <a:pt x="768" y="3332"/>
                    <a:pt x="740" y="3285"/>
                  </a:cubicBezTo>
                  <a:cubicBezTo>
                    <a:pt x="759" y="3156"/>
                    <a:pt x="777" y="3036"/>
                    <a:pt x="629" y="3008"/>
                  </a:cubicBezTo>
                  <a:cubicBezTo>
                    <a:pt x="574" y="2980"/>
                    <a:pt x="518" y="2962"/>
                    <a:pt x="463" y="2952"/>
                  </a:cubicBezTo>
                  <a:cubicBezTo>
                    <a:pt x="416" y="2925"/>
                    <a:pt x="398" y="2888"/>
                    <a:pt x="370" y="2841"/>
                  </a:cubicBezTo>
                  <a:cubicBezTo>
                    <a:pt x="379" y="2730"/>
                    <a:pt x="379" y="2693"/>
                    <a:pt x="481" y="2656"/>
                  </a:cubicBezTo>
                  <a:cubicBezTo>
                    <a:pt x="527" y="2610"/>
                    <a:pt x="574" y="2601"/>
                    <a:pt x="620" y="2564"/>
                  </a:cubicBezTo>
                  <a:cubicBezTo>
                    <a:pt x="657" y="2508"/>
                    <a:pt x="694" y="2462"/>
                    <a:pt x="731" y="2406"/>
                  </a:cubicBezTo>
                  <a:cubicBezTo>
                    <a:pt x="740" y="2342"/>
                    <a:pt x="759" y="2267"/>
                    <a:pt x="786" y="2203"/>
                  </a:cubicBezTo>
                  <a:cubicBezTo>
                    <a:pt x="796" y="2147"/>
                    <a:pt x="814" y="2119"/>
                    <a:pt x="842" y="2073"/>
                  </a:cubicBezTo>
                  <a:cubicBezTo>
                    <a:pt x="870" y="1907"/>
                    <a:pt x="814" y="1879"/>
                    <a:pt x="1009" y="1870"/>
                  </a:cubicBezTo>
                  <a:cubicBezTo>
                    <a:pt x="1064" y="1833"/>
                    <a:pt x="1064" y="1805"/>
                    <a:pt x="1073" y="1740"/>
                  </a:cubicBezTo>
                  <a:cubicBezTo>
                    <a:pt x="1055" y="1610"/>
                    <a:pt x="990" y="1527"/>
                    <a:pt x="851" y="1509"/>
                  </a:cubicBezTo>
                  <a:cubicBezTo>
                    <a:pt x="777" y="1453"/>
                    <a:pt x="685" y="1398"/>
                    <a:pt x="601" y="1351"/>
                  </a:cubicBezTo>
                  <a:cubicBezTo>
                    <a:pt x="574" y="1296"/>
                    <a:pt x="574" y="1231"/>
                    <a:pt x="546" y="1175"/>
                  </a:cubicBezTo>
                  <a:cubicBezTo>
                    <a:pt x="527" y="1083"/>
                    <a:pt x="481" y="1000"/>
                    <a:pt x="379" y="981"/>
                  </a:cubicBezTo>
                  <a:cubicBezTo>
                    <a:pt x="324" y="953"/>
                    <a:pt x="268" y="935"/>
                    <a:pt x="213" y="926"/>
                  </a:cubicBezTo>
                  <a:cubicBezTo>
                    <a:pt x="139" y="889"/>
                    <a:pt x="139" y="805"/>
                    <a:pt x="65" y="768"/>
                  </a:cubicBezTo>
                  <a:cubicBezTo>
                    <a:pt x="37" y="731"/>
                    <a:pt x="0" y="703"/>
                    <a:pt x="18" y="657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A3D6245D-6713-864B-830A-AB83BAEB2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678"/>
              <a:ext cx="324" cy="331"/>
            </a:xfrm>
            <a:custGeom>
              <a:avLst/>
              <a:gdLst>
                <a:gd name="T0" fmla="*/ 1 w 324"/>
                <a:gd name="T1" fmla="*/ 61 h 331"/>
                <a:gd name="T2" fmla="*/ 14 w 324"/>
                <a:gd name="T3" fmla="*/ 57 h 331"/>
                <a:gd name="T4" fmla="*/ 26 w 324"/>
                <a:gd name="T5" fmla="*/ 29 h 331"/>
                <a:gd name="T6" fmla="*/ 35 w 324"/>
                <a:gd name="T7" fmla="*/ 10 h 331"/>
                <a:gd name="T8" fmla="*/ 85 w 324"/>
                <a:gd name="T9" fmla="*/ 6 h 331"/>
                <a:gd name="T10" fmla="*/ 99 w 324"/>
                <a:gd name="T11" fmla="*/ 9 h 331"/>
                <a:gd name="T12" fmla="*/ 111 w 324"/>
                <a:gd name="T13" fmla="*/ 6 h 331"/>
                <a:gd name="T14" fmla="*/ 144 w 324"/>
                <a:gd name="T15" fmla="*/ 1 h 331"/>
                <a:gd name="T16" fmla="*/ 160 w 324"/>
                <a:gd name="T17" fmla="*/ 2 h 331"/>
                <a:gd name="T18" fmla="*/ 178 w 324"/>
                <a:gd name="T19" fmla="*/ 28 h 331"/>
                <a:gd name="T20" fmla="*/ 185 w 324"/>
                <a:gd name="T21" fmla="*/ 45 h 331"/>
                <a:gd name="T22" fmla="*/ 196 w 324"/>
                <a:gd name="T23" fmla="*/ 63 h 331"/>
                <a:gd name="T24" fmla="*/ 209 w 324"/>
                <a:gd name="T25" fmla="*/ 75 h 331"/>
                <a:gd name="T26" fmla="*/ 255 w 324"/>
                <a:gd name="T27" fmla="*/ 91 h 331"/>
                <a:gd name="T28" fmla="*/ 275 w 324"/>
                <a:gd name="T29" fmla="*/ 97 h 331"/>
                <a:gd name="T30" fmla="*/ 311 w 324"/>
                <a:gd name="T31" fmla="*/ 134 h 331"/>
                <a:gd name="T32" fmla="*/ 316 w 324"/>
                <a:gd name="T33" fmla="*/ 150 h 331"/>
                <a:gd name="T34" fmla="*/ 306 w 324"/>
                <a:gd name="T35" fmla="*/ 181 h 331"/>
                <a:gd name="T36" fmla="*/ 294 w 324"/>
                <a:gd name="T37" fmla="*/ 186 h 331"/>
                <a:gd name="T38" fmla="*/ 281 w 324"/>
                <a:gd name="T39" fmla="*/ 191 h 331"/>
                <a:gd name="T40" fmla="*/ 266 w 324"/>
                <a:gd name="T41" fmla="*/ 198 h 331"/>
                <a:gd name="T42" fmla="*/ 248 w 324"/>
                <a:gd name="T43" fmla="*/ 210 h 331"/>
                <a:gd name="T44" fmla="*/ 232 w 324"/>
                <a:gd name="T45" fmla="*/ 219 h 331"/>
                <a:gd name="T46" fmla="*/ 214 w 324"/>
                <a:gd name="T47" fmla="*/ 227 h 331"/>
                <a:gd name="T48" fmla="*/ 188 w 324"/>
                <a:gd name="T49" fmla="*/ 232 h 331"/>
                <a:gd name="T50" fmla="*/ 158 w 324"/>
                <a:gd name="T51" fmla="*/ 237 h 331"/>
                <a:gd name="T52" fmla="*/ 142 w 324"/>
                <a:gd name="T53" fmla="*/ 246 h 331"/>
                <a:gd name="T54" fmla="*/ 117 w 324"/>
                <a:gd name="T55" fmla="*/ 262 h 331"/>
                <a:gd name="T56" fmla="*/ 109 w 324"/>
                <a:gd name="T57" fmla="*/ 278 h 331"/>
                <a:gd name="T58" fmla="*/ 104 w 324"/>
                <a:gd name="T59" fmla="*/ 310 h 331"/>
                <a:gd name="T60" fmla="*/ 96 w 324"/>
                <a:gd name="T61" fmla="*/ 318 h 331"/>
                <a:gd name="T62" fmla="*/ 83 w 324"/>
                <a:gd name="T63" fmla="*/ 329 h 331"/>
                <a:gd name="T64" fmla="*/ 80 w 324"/>
                <a:gd name="T65" fmla="*/ 331 h 331"/>
                <a:gd name="T66" fmla="*/ 77 w 324"/>
                <a:gd name="T67" fmla="*/ 318 h 331"/>
                <a:gd name="T68" fmla="*/ 68 w 324"/>
                <a:gd name="T69" fmla="*/ 302 h 331"/>
                <a:gd name="T70" fmla="*/ 58 w 324"/>
                <a:gd name="T71" fmla="*/ 277 h 331"/>
                <a:gd name="T72" fmla="*/ 42 w 324"/>
                <a:gd name="T73" fmla="*/ 272 h 331"/>
                <a:gd name="T74" fmla="*/ 34 w 324"/>
                <a:gd name="T75" fmla="*/ 261 h 331"/>
                <a:gd name="T76" fmla="*/ 44 w 324"/>
                <a:gd name="T77" fmla="*/ 244 h 331"/>
                <a:gd name="T78" fmla="*/ 57 w 324"/>
                <a:gd name="T79" fmla="*/ 236 h 331"/>
                <a:gd name="T80" fmla="*/ 67 w 324"/>
                <a:gd name="T81" fmla="*/ 221 h 331"/>
                <a:gd name="T82" fmla="*/ 72 w 324"/>
                <a:gd name="T83" fmla="*/ 203 h 331"/>
                <a:gd name="T84" fmla="*/ 77 w 324"/>
                <a:gd name="T85" fmla="*/ 191 h 331"/>
                <a:gd name="T86" fmla="*/ 93 w 324"/>
                <a:gd name="T87" fmla="*/ 172 h 331"/>
                <a:gd name="T88" fmla="*/ 99 w 324"/>
                <a:gd name="T89" fmla="*/ 160 h 331"/>
                <a:gd name="T90" fmla="*/ 78 w 324"/>
                <a:gd name="T91" fmla="*/ 139 h 331"/>
                <a:gd name="T92" fmla="*/ 55 w 324"/>
                <a:gd name="T93" fmla="*/ 125 h 331"/>
                <a:gd name="T94" fmla="*/ 50 w 324"/>
                <a:gd name="T95" fmla="*/ 108 h 331"/>
                <a:gd name="T96" fmla="*/ 35 w 324"/>
                <a:gd name="T97" fmla="*/ 91 h 331"/>
                <a:gd name="T98" fmla="*/ 19 w 324"/>
                <a:gd name="T99" fmla="*/ 85 h 331"/>
                <a:gd name="T100" fmla="*/ 6 w 324"/>
                <a:gd name="T101" fmla="*/ 71 h 331"/>
                <a:gd name="T102" fmla="*/ 1 w 324"/>
                <a:gd name="T103" fmla="*/ 61 h 33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24"/>
                <a:gd name="T157" fmla="*/ 0 h 331"/>
                <a:gd name="T158" fmla="*/ 324 w 324"/>
                <a:gd name="T159" fmla="*/ 331 h 33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24" h="331">
                  <a:moveTo>
                    <a:pt x="1" y="61"/>
                  </a:moveTo>
                  <a:cubicBezTo>
                    <a:pt x="6" y="60"/>
                    <a:pt x="10" y="58"/>
                    <a:pt x="14" y="57"/>
                  </a:cubicBezTo>
                  <a:cubicBezTo>
                    <a:pt x="26" y="52"/>
                    <a:pt x="18" y="39"/>
                    <a:pt x="26" y="29"/>
                  </a:cubicBezTo>
                  <a:cubicBezTo>
                    <a:pt x="27" y="9"/>
                    <a:pt x="24" y="17"/>
                    <a:pt x="35" y="10"/>
                  </a:cubicBezTo>
                  <a:cubicBezTo>
                    <a:pt x="47" y="11"/>
                    <a:pt x="77" y="17"/>
                    <a:pt x="85" y="6"/>
                  </a:cubicBezTo>
                  <a:cubicBezTo>
                    <a:pt x="89" y="7"/>
                    <a:pt x="95" y="9"/>
                    <a:pt x="99" y="9"/>
                  </a:cubicBezTo>
                  <a:cubicBezTo>
                    <a:pt x="103" y="9"/>
                    <a:pt x="111" y="6"/>
                    <a:pt x="111" y="6"/>
                  </a:cubicBezTo>
                  <a:cubicBezTo>
                    <a:pt x="124" y="9"/>
                    <a:pt x="132" y="3"/>
                    <a:pt x="144" y="1"/>
                  </a:cubicBezTo>
                  <a:cubicBezTo>
                    <a:pt x="149" y="1"/>
                    <a:pt x="155" y="0"/>
                    <a:pt x="160" y="2"/>
                  </a:cubicBezTo>
                  <a:cubicBezTo>
                    <a:pt x="165" y="3"/>
                    <a:pt x="168" y="23"/>
                    <a:pt x="178" y="28"/>
                  </a:cubicBezTo>
                  <a:cubicBezTo>
                    <a:pt x="178" y="34"/>
                    <a:pt x="183" y="39"/>
                    <a:pt x="185" y="45"/>
                  </a:cubicBezTo>
                  <a:cubicBezTo>
                    <a:pt x="187" y="52"/>
                    <a:pt x="190" y="58"/>
                    <a:pt x="196" y="63"/>
                  </a:cubicBezTo>
                  <a:cubicBezTo>
                    <a:pt x="199" y="68"/>
                    <a:pt x="204" y="73"/>
                    <a:pt x="209" y="75"/>
                  </a:cubicBezTo>
                  <a:cubicBezTo>
                    <a:pt x="218" y="91"/>
                    <a:pt x="240" y="91"/>
                    <a:pt x="255" y="91"/>
                  </a:cubicBezTo>
                  <a:cubicBezTo>
                    <a:pt x="265" y="93"/>
                    <a:pt x="267" y="95"/>
                    <a:pt x="275" y="97"/>
                  </a:cubicBezTo>
                  <a:cubicBezTo>
                    <a:pt x="283" y="110"/>
                    <a:pt x="300" y="123"/>
                    <a:pt x="311" y="134"/>
                  </a:cubicBezTo>
                  <a:cubicBezTo>
                    <a:pt x="312" y="139"/>
                    <a:pt x="313" y="145"/>
                    <a:pt x="316" y="150"/>
                  </a:cubicBezTo>
                  <a:cubicBezTo>
                    <a:pt x="319" y="164"/>
                    <a:pt x="324" y="177"/>
                    <a:pt x="306" y="181"/>
                  </a:cubicBezTo>
                  <a:cubicBezTo>
                    <a:pt x="301" y="182"/>
                    <a:pt x="299" y="185"/>
                    <a:pt x="294" y="186"/>
                  </a:cubicBezTo>
                  <a:cubicBezTo>
                    <a:pt x="289" y="188"/>
                    <a:pt x="286" y="190"/>
                    <a:pt x="281" y="191"/>
                  </a:cubicBezTo>
                  <a:cubicBezTo>
                    <a:pt x="276" y="193"/>
                    <a:pt x="271" y="195"/>
                    <a:pt x="266" y="198"/>
                  </a:cubicBezTo>
                  <a:cubicBezTo>
                    <a:pt x="259" y="201"/>
                    <a:pt x="254" y="208"/>
                    <a:pt x="248" y="210"/>
                  </a:cubicBezTo>
                  <a:cubicBezTo>
                    <a:pt x="243" y="215"/>
                    <a:pt x="238" y="218"/>
                    <a:pt x="232" y="219"/>
                  </a:cubicBezTo>
                  <a:cubicBezTo>
                    <a:pt x="228" y="225"/>
                    <a:pt x="221" y="226"/>
                    <a:pt x="214" y="227"/>
                  </a:cubicBezTo>
                  <a:cubicBezTo>
                    <a:pt x="201" y="233"/>
                    <a:pt x="209" y="231"/>
                    <a:pt x="188" y="232"/>
                  </a:cubicBezTo>
                  <a:cubicBezTo>
                    <a:pt x="178" y="233"/>
                    <a:pt x="168" y="235"/>
                    <a:pt x="158" y="237"/>
                  </a:cubicBezTo>
                  <a:cubicBezTo>
                    <a:pt x="153" y="240"/>
                    <a:pt x="148" y="243"/>
                    <a:pt x="142" y="246"/>
                  </a:cubicBezTo>
                  <a:cubicBezTo>
                    <a:pt x="141" y="258"/>
                    <a:pt x="128" y="261"/>
                    <a:pt x="117" y="262"/>
                  </a:cubicBezTo>
                  <a:cubicBezTo>
                    <a:pt x="111" y="266"/>
                    <a:pt x="111" y="272"/>
                    <a:pt x="109" y="278"/>
                  </a:cubicBezTo>
                  <a:cubicBezTo>
                    <a:pt x="111" y="289"/>
                    <a:pt x="116" y="303"/>
                    <a:pt x="104" y="310"/>
                  </a:cubicBezTo>
                  <a:cubicBezTo>
                    <a:pt x="101" y="313"/>
                    <a:pt x="98" y="314"/>
                    <a:pt x="96" y="318"/>
                  </a:cubicBezTo>
                  <a:cubicBezTo>
                    <a:pt x="95" y="324"/>
                    <a:pt x="89" y="328"/>
                    <a:pt x="83" y="329"/>
                  </a:cubicBezTo>
                  <a:cubicBezTo>
                    <a:pt x="83" y="330"/>
                    <a:pt x="82" y="331"/>
                    <a:pt x="80" y="331"/>
                  </a:cubicBezTo>
                  <a:cubicBezTo>
                    <a:pt x="76" y="330"/>
                    <a:pt x="78" y="322"/>
                    <a:pt x="77" y="318"/>
                  </a:cubicBezTo>
                  <a:cubicBezTo>
                    <a:pt x="77" y="313"/>
                    <a:pt x="71" y="307"/>
                    <a:pt x="68" y="302"/>
                  </a:cubicBezTo>
                  <a:cubicBezTo>
                    <a:pt x="70" y="290"/>
                    <a:pt x="71" y="279"/>
                    <a:pt x="58" y="277"/>
                  </a:cubicBezTo>
                  <a:cubicBezTo>
                    <a:pt x="53" y="274"/>
                    <a:pt x="48" y="273"/>
                    <a:pt x="42" y="272"/>
                  </a:cubicBezTo>
                  <a:cubicBezTo>
                    <a:pt x="38" y="269"/>
                    <a:pt x="36" y="266"/>
                    <a:pt x="34" y="261"/>
                  </a:cubicBezTo>
                  <a:cubicBezTo>
                    <a:pt x="35" y="251"/>
                    <a:pt x="35" y="248"/>
                    <a:pt x="44" y="244"/>
                  </a:cubicBezTo>
                  <a:cubicBezTo>
                    <a:pt x="48" y="240"/>
                    <a:pt x="53" y="239"/>
                    <a:pt x="57" y="236"/>
                  </a:cubicBezTo>
                  <a:cubicBezTo>
                    <a:pt x="60" y="231"/>
                    <a:pt x="64" y="227"/>
                    <a:pt x="67" y="221"/>
                  </a:cubicBezTo>
                  <a:cubicBezTo>
                    <a:pt x="68" y="216"/>
                    <a:pt x="70" y="209"/>
                    <a:pt x="72" y="203"/>
                  </a:cubicBezTo>
                  <a:cubicBezTo>
                    <a:pt x="73" y="198"/>
                    <a:pt x="75" y="195"/>
                    <a:pt x="77" y="191"/>
                  </a:cubicBezTo>
                  <a:cubicBezTo>
                    <a:pt x="80" y="176"/>
                    <a:pt x="75" y="173"/>
                    <a:pt x="93" y="172"/>
                  </a:cubicBezTo>
                  <a:cubicBezTo>
                    <a:pt x="98" y="169"/>
                    <a:pt x="98" y="166"/>
                    <a:pt x="99" y="160"/>
                  </a:cubicBezTo>
                  <a:cubicBezTo>
                    <a:pt x="97" y="148"/>
                    <a:pt x="91" y="141"/>
                    <a:pt x="78" y="139"/>
                  </a:cubicBezTo>
                  <a:cubicBezTo>
                    <a:pt x="71" y="134"/>
                    <a:pt x="63" y="129"/>
                    <a:pt x="55" y="125"/>
                  </a:cubicBezTo>
                  <a:cubicBezTo>
                    <a:pt x="53" y="119"/>
                    <a:pt x="53" y="114"/>
                    <a:pt x="50" y="108"/>
                  </a:cubicBezTo>
                  <a:cubicBezTo>
                    <a:pt x="48" y="100"/>
                    <a:pt x="44" y="92"/>
                    <a:pt x="35" y="91"/>
                  </a:cubicBezTo>
                  <a:cubicBezTo>
                    <a:pt x="30" y="88"/>
                    <a:pt x="24" y="86"/>
                    <a:pt x="19" y="85"/>
                  </a:cubicBezTo>
                  <a:cubicBezTo>
                    <a:pt x="13" y="82"/>
                    <a:pt x="13" y="74"/>
                    <a:pt x="6" y="71"/>
                  </a:cubicBezTo>
                  <a:cubicBezTo>
                    <a:pt x="3" y="68"/>
                    <a:pt x="0" y="65"/>
                    <a:pt x="1" y="61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63" name="Group 84">
            <a:extLst>
              <a:ext uri="{FF2B5EF4-FFF2-40B4-BE49-F238E27FC236}">
                <a16:creationId xmlns:a16="http://schemas.microsoft.com/office/drawing/2014/main" id="{F79E58B5-16D3-0440-8234-9F47B7F8FC42}"/>
              </a:ext>
            </a:extLst>
          </p:cNvPr>
          <p:cNvGrpSpPr>
            <a:grpSpLocks/>
          </p:cNvGrpSpPr>
          <p:nvPr/>
        </p:nvGrpSpPr>
        <p:grpSpPr bwMode="auto">
          <a:xfrm>
            <a:off x="6007607" y="2796077"/>
            <a:ext cx="492416" cy="253115"/>
            <a:chOff x="2956" y="1486"/>
            <a:chExt cx="477" cy="253"/>
          </a:xfrm>
          <a:solidFill>
            <a:schemeClr val="accent1"/>
          </a:solidFill>
        </p:grpSpPr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3F00C466-8F6E-E542-BF8B-D18A5AC4A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1486"/>
              <a:ext cx="477" cy="253"/>
            </a:xfrm>
            <a:custGeom>
              <a:avLst/>
              <a:gdLst>
                <a:gd name="T0" fmla="*/ 0 w 5167"/>
                <a:gd name="T1" fmla="*/ 20 h 2750"/>
                <a:gd name="T2" fmla="*/ 0 w 5167"/>
                <a:gd name="T3" fmla="*/ 17 h 2750"/>
                <a:gd name="T4" fmla="*/ 2 w 5167"/>
                <a:gd name="T5" fmla="*/ 15 h 2750"/>
                <a:gd name="T6" fmla="*/ 3 w 5167"/>
                <a:gd name="T7" fmla="*/ 14 h 2750"/>
                <a:gd name="T8" fmla="*/ 2 w 5167"/>
                <a:gd name="T9" fmla="*/ 9 h 2750"/>
                <a:gd name="T10" fmla="*/ 2 w 5167"/>
                <a:gd name="T11" fmla="*/ 7 h 2750"/>
                <a:gd name="T12" fmla="*/ 3 w 5167"/>
                <a:gd name="T13" fmla="*/ 6 h 2750"/>
                <a:gd name="T14" fmla="*/ 4 w 5167"/>
                <a:gd name="T15" fmla="*/ 5 h 2750"/>
                <a:gd name="T16" fmla="*/ 4 w 5167"/>
                <a:gd name="T17" fmla="*/ 3 h 2750"/>
                <a:gd name="T18" fmla="*/ 5 w 5167"/>
                <a:gd name="T19" fmla="*/ 6 h 2750"/>
                <a:gd name="T20" fmla="*/ 6 w 5167"/>
                <a:gd name="T21" fmla="*/ 7 h 2750"/>
                <a:gd name="T22" fmla="*/ 8 w 5167"/>
                <a:gd name="T23" fmla="*/ 8 h 2750"/>
                <a:gd name="T24" fmla="*/ 8 w 5167"/>
                <a:gd name="T25" fmla="*/ 7 h 2750"/>
                <a:gd name="T26" fmla="*/ 9 w 5167"/>
                <a:gd name="T27" fmla="*/ 5 h 2750"/>
                <a:gd name="T28" fmla="*/ 9 w 5167"/>
                <a:gd name="T29" fmla="*/ 2 h 2750"/>
                <a:gd name="T30" fmla="*/ 10 w 5167"/>
                <a:gd name="T31" fmla="*/ 0 h 2750"/>
                <a:gd name="T32" fmla="*/ 12 w 5167"/>
                <a:gd name="T33" fmla="*/ 0 h 2750"/>
                <a:gd name="T34" fmla="*/ 14 w 5167"/>
                <a:gd name="T35" fmla="*/ 1 h 2750"/>
                <a:gd name="T36" fmla="*/ 16 w 5167"/>
                <a:gd name="T37" fmla="*/ 1 h 2750"/>
                <a:gd name="T38" fmla="*/ 24 w 5167"/>
                <a:gd name="T39" fmla="*/ 1 h 2750"/>
                <a:gd name="T40" fmla="*/ 29 w 5167"/>
                <a:gd name="T41" fmla="*/ 1 h 2750"/>
                <a:gd name="T42" fmla="*/ 36 w 5167"/>
                <a:gd name="T43" fmla="*/ 1 h 2750"/>
                <a:gd name="T44" fmla="*/ 39 w 5167"/>
                <a:gd name="T45" fmla="*/ 1 h 2750"/>
                <a:gd name="T46" fmla="*/ 43 w 5167"/>
                <a:gd name="T47" fmla="*/ 3 h 2750"/>
                <a:gd name="T48" fmla="*/ 44 w 5167"/>
                <a:gd name="T49" fmla="*/ 3 h 2750"/>
                <a:gd name="T50" fmla="*/ 42 w 5167"/>
                <a:gd name="T51" fmla="*/ 5 h 2750"/>
                <a:gd name="T52" fmla="*/ 41 w 5167"/>
                <a:gd name="T53" fmla="*/ 7 h 2750"/>
                <a:gd name="T54" fmla="*/ 39 w 5167"/>
                <a:gd name="T55" fmla="*/ 11 h 2750"/>
                <a:gd name="T56" fmla="*/ 38 w 5167"/>
                <a:gd name="T57" fmla="*/ 13 h 2750"/>
                <a:gd name="T58" fmla="*/ 36 w 5167"/>
                <a:gd name="T59" fmla="*/ 15 h 2750"/>
                <a:gd name="T60" fmla="*/ 36 w 5167"/>
                <a:gd name="T61" fmla="*/ 18 h 2750"/>
                <a:gd name="T62" fmla="*/ 35 w 5167"/>
                <a:gd name="T63" fmla="*/ 18 h 2750"/>
                <a:gd name="T64" fmla="*/ 29 w 5167"/>
                <a:gd name="T65" fmla="*/ 19 h 2750"/>
                <a:gd name="T66" fmla="*/ 24 w 5167"/>
                <a:gd name="T67" fmla="*/ 19 h 2750"/>
                <a:gd name="T68" fmla="*/ 23 w 5167"/>
                <a:gd name="T69" fmla="*/ 21 h 2750"/>
                <a:gd name="T70" fmla="*/ 22 w 5167"/>
                <a:gd name="T71" fmla="*/ 23 h 2750"/>
                <a:gd name="T72" fmla="*/ 20 w 5167"/>
                <a:gd name="T73" fmla="*/ 22 h 2750"/>
                <a:gd name="T74" fmla="*/ 19 w 5167"/>
                <a:gd name="T75" fmla="*/ 21 h 2750"/>
                <a:gd name="T76" fmla="*/ 16 w 5167"/>
                <a:gd name="T77" fmla="*/ 19 h 2750"/>
                <a:gd name="T78" fmla="*/ 13 w 5167"/>
                <a:gd name="T79" fmla="*/ 19 h 2750"/>
                <a:gd name="T80" fmla="*/ 12 w 5167"/>
                <a:gd name="T81" fmla="*/ 20 h 2750"/>
                <a:gd name="T82" fmla="*/ 11 w 5167"/>
                <a:gd name="T83" fmla="*/ 20 h 2750"/>
                <a:gd name="T84" fmla="*/ 10 w 5167"/>
                <a:gd name="T85" fmla="*/ 21 h 2750"/>
                <a:gd name="T86" fmla="*/ 3 w 5167"/>
                <a:gd name="T87" fmla="*/ 20 h 2750"/>
                <a:gd name="T88" fmla="*/ 0 w 5167"/>
                <a:gd name="T89" fmla="*/ 20 h 27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167"/>
                <a:gd name="T136" fmla="*/ 0 h 2750"/>
                <a:gd name="T137" fmla="*/ 5167 w 5167"/>
                <a:gd name="T138" fmla="*/ 2750 h 275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167" h="2750">
                  <a:moveTo>
                    <a:pt x="0" y="2334"/>
                  </a:moveTo>
                  <a:cubicBezTo>
                    <a:pt x="28" y="2223"/>
                    <a:pt x="0" y="2112"/>
                    <a:pt x="47" y="2000"/>
                  </a:cubicBezTo>
                  <a:cubicBezTo>
                    <a:pt x="65" y="1871"/>
                    <a:pt x="139" y="1797"/>
                    <a:pt x="269" y="1769"/>
                  </a:cubicBezTo>
                  <a:cubicBezTo>
                    <a:pt x="306" y="1713"/>
                    <a:pt x="343" y="1658"/>
                    <a:pt x="380" y="1602"/>
                  </a:cubicBezTo>
                  <a:cubicBezTo>
                    <a:pt x="417" y="1408"/>
                    <a:pt x="380" y="1288"/>
                    <a:pt x="297" y="1056"/>
                  </a:cubicBezTo>
                  <a:cubicBezTo>
                    <a:pt x="250" y="954"/>
                    <a:pt x="306" y="880"/>
                    <a:pt x="278" y="825"/>
                  </a:cubicBezTo>
                  <a:cubicBezTo>
                    <a:pt x="297" y="723"/>
                    <a:pt x="306" y="741"/>
                    <a:pt x="380" y="686"/>
                  </a:cubicBezTo>
                  <a:cubicBezTo>
                    <a:pt x="408" y="639"/>
                    <a:pt x="408" y="593"/>
                    <a:pt x="436" y="547"/>
                  </a:cubicBezTo>
                  <a:cubicBezTo>
                    <a:pt x="445" y="445"/>
                    <a:pt x="426" y="389"/>
                    <a:pt x="500" y="334"/>
                  </a:cubicBezTo>
                  <a:cubicBezTo>
                    <a:pt x="704" y="380"/>
                    <a:pt x="519" y="593"/>
                    <a:pt x="602" y="750"/>
                  </a:cubicBezTo>
                  <a:cubicBezTo>
                    <a:pt x="621" y="825"/>
                    <a:pt x="649" y="788"/>
                    <a:pt x="686" y="852"/>
                  </a:cubicBezTo>
                  <a:cubicBezTo>
                    <a:pt x="704" y="1010"/>
                    <a:pt x="769" y="963"/>
                    <a:pt x="908" y="936"/>
                  </a:cubicBezTo>
                  <a:cubicBezTo>
                    <a:pt x="954" y="899"/>
                    <a:pt x="963" y="871"/>
                    <a:pt x="991" y="825"/>
                  </a:cubicBezTo>
                  <a:cubicBezTo>
                    <a:pt x="1010" y="750"/>
                    <a:pt x="1038" y="676"/>
                    <a:pt x="1075" y="612"/>
                  </a:cubicBezTo>
                  <a:cubicBezTo>
                    <a:pt x="1093" y="482"/>
                    <a:pt x="1084" y="306"/>
                    <a:pt x="1028" y="186"/>
                  </a:cubicBezTo>
                  <a:cubicBezTo>
                    <a:pt x="1010" y="84"/>
                    <a:pt x="1102" y="56"/>
                    <a:pt x="1186" y="47"/>
                  </a:cubicBezTo>
                  <a:cubicBezTo>
                    <a:pt x="1278" y="0"/>
                    <a:pt x="1325" y="19"/>
                    <a:pt x="1436" y="28"/>
                  </a:cubicBezTo>
                  <a:cubicBezTo>
                    <a:pt x="1519" y="56"/>
                    <a:pt x="1602" y="93"/>
                    <a:pt x="1686" y="112"/>
                  </a:cubicBezTo>
                  <a:cubicBezTo>
                    <a:pt x="1732" y="139"/>
                    <a:pt x="1788" y="93"/>
                    <a:pt x="1834" y="121"/>
                  </a:cubicBezTo>
                  <a:cubicBezTo>
                    <a:pt x="2158" y="223"/>
                    <a:pt x="2491" y="149"/>
                    <a:pt x="2834" y="130"/>
                  </a:cubicBezTo>
                  <a:cubicBezTo>
                    <a:pt x="3019" y="112"/>
                    <a:pt x="3195" y="102"/>
                    <a:pt x="3380" y="112"/>
                  </a:cubicBezTo>
                  <a:cubicBezTo>
                    <a:pt x="3658" y="158"/>
                    <a:pt x="3880" y="139"/>
                    <a:pt x="4186" y="130"/>
                  </a:cubicBezTo>
                  <a:cubicBezTo>
                    <a:pt x="4445" y="139"/>
                    <a:pt x="4436" y="139"/>
                    <a:pt x="4602" y="167"/>
                  </a:cubicBezTo>
                  <a:cubicBezTo>
                    <a:pt x="4686" y="269"/>
                    <a:pt x="4926" y="288"/>
                    <a:pt x="5056" y="306"/>
                  </a:cubicBezTo>
                  <a:cubicBezTo>
                    <a:pt x="5102" y="334"/>
                    <a:pt x="5121" y="371"/>
                    <a:pt x="5167" y="408"/>
                  </a:cubicBezTo>
                  <a:cubicBezTo>
                    <a:pt x="5149" y="519"/>
                    <a:pt x="4973" y="575"/>
                    <a:pt x="4889" y="639"/>
                  </a:cubicBezTo>
                  <a:cubicBezTo>
                    <a:pt x="4862" y="686"/>
                    <a:pt x="4834" y="723"/>
                    <a:pt x="4806" y="769"/>
                  </a:cubicBezTo>
                  <a:cubicBezTo>
                    <a:pt x="4788" y="1000"/>
                    <a:pt x="4667" y="1176"/>
                    <a:pt x="4528" y="1362"/>
                  </a:cubicBezTo>
                  <a:cubicBezTo>
                    <a:pt x="4519" y="1426"/>
                    <a:pt x="4473" y="1473"/>
                    <a:pt x="4445" y="1528"/>
                  </a:cubicBezTo>
                  <a:cubicBezTo>
                    <a:pt x="4417" y="1658"/>
                    <a:pt x="4399" y="1760"/>
                    <a:pt x="4278" y="1825"/>
                  </a:cubicBezTo>
                  <a:cubicBezTo>
                    <a:pt x="4232" y="1880"/>
                    <a:pt x="4195" y="2102"/>
                    <a:pt x="4195" y="2102"/>
                  </a:cubicBezTo>
                  <a:cubicBezTo>
                    <a:pt x="4158" y="2139"/>
                    <a:pt x="4093" y="2112"/>
                    <a:pt x="4047" y="2112"/>
                  </a:cubicBezTo>
                  <a:cubicBezTo>
                    <a:pt x="3834" y="2139"/>
                    <a:pt x="3630" y="2186"/>
                    <a:pt x="3417" y="2195"/>
                  </a:cubicBezTo>
                  <a:cubicBezTo>
                    <a:pt x="3241" y="2278"/>
                    <a:pt x="3010" y="2260"/>
                    <a:pt x="2834" y="2269"/>
                  </a:cubicBezTo>
                  <a:cubicBezTo>
                    <a:pt x="2788" y="2325"/>
                    <a:pt x="2778" y="2380"/>
                    <a:pt x="2750" y="2445"/>
                  </a:cubicBezTo>
                  <a:cubicBezTo>
                    <a:pt x="2741" y="2639"/>
                    <a:pt x="2732" y="2732"/>
                    <a:pt x="2528" y="2750"/>
                  </a:cubicBezTo>
                  <a:cubicBezTo>
                    <a:pt x="2371" y="2732"/>
                    <a:pt x="2408" y="2676"/>
                    <a:pt x="2306" y="2575"/>
                  </a:cubicBezTo>
                  <a:cubicBezTo>
                    <a:pt x="2260" y="2556"/>
                    <a:pt x="2223" y="2528"/>
                    <a:pt x="2186" y="2500"/>
                  </a:cubicBezTo>
                  <a:cubicBezTo>
                    <a:pt x="2130" y="2389"/>
                    <a:pt x="2028" y="2241"/>
                    <a:pt x="1889" y="2213"/>
                  </a:cubicBezTo>
                  <a:cubicBezTo>
                    <a:pt x="1778" y="2158"/>
                    <a:pt x="1695" y="2250"/>
                    <a:pt x="1584" y="2250"/>
                  </a:cubicBezTo>
                  <a:cubicBezTo>
                    <a:pt x="1556" y="2260"/>
                    <a:pt x="1463" y="2288"/>
                    <a:pt x="1436" y="2306"/>
                  </a:cubicBezTo>
                  <a:cubicBezTo>
                    <a:pt x="1380" y="2343"/>
                    <a:pt x="1352" y="2325"/>
                    <a:pt x="1278" y="2352"/>
                  </a:cubicBezTo>
                  <a:cubicBezTo>
                    <a:pt x="1260" y="2473"/>
                    <a:pt x="1269" y="2519"/>
                    <a:pt x="1130" y="2528"/>
                  </a:cubicBezTo>
                  <a:cubicBezTo>
                    <a:pt x="862" y="2510"/>
                    <a:pt x="612" y="2389"/>
                    <a:pt x="325" y="2380"/>
                  </a:cubicBezTo>
                  <a:cubicBezTo>
                    <a:pt x="223" y="2362"/>
                    <a:pt x="102" y="2334"/>
                    <a:pt x="0" y="2334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915EBB4E-6D71-244D-ADB9-3C7566622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1486"/>
              <a:ext cx="477" cy="253"/>
            </a:xfrm>
            <a:custGeom>
              <a:avLst/>
              <a:gdLst>
                <a:gd name="T0" fmla="*/ 0 w 477"/>
                <a:gd name="T1" fmla="*/ 215 h 253"/>
                <a:gd name="T2" fmla="*/ 4 w 477"/>
                <a:gd name="T3" fmla="*/ 184 h 253"/>
                <a:gd name="T4" fmla="*/ 24 w 477"/>
                <a:gd name="T5" fmla="*/ 163 h 253"/>
                <a:gd name="T6" fmla="*/ 35 w 477"/>
                <a:gd name="T7" fmla="*/ 147 h 253"/>
                <a:gd name="T8" fmla="*/ 27 w 477"/>
                <a:gd name="T9" fmla="*/ 97 h 253"/>
                <a:gd name="T10" fmla="*/ 25 w 477"/>
                <a:gd name="T11" fmla="*/ 76 h 253"/>
                <a:gd name="T12" fmla="*/ 35 w 477"/>
                <a:gd name="T13" fmla="*/ 63 h 253"/>
                <a:gd name="T14" fmla="*/ 40 w 477"/>
                <a:gd name="T15" fmla="*/ 50 h 253"/>
                <a:gd name="T16" fmla="*/ 46 w 477"/>
                <a:gd name="T17" fmla="*/ 31 h 253"/>
                <a:gd name="T18" fmla="*/ 55 w 477"/>
                <a:gd name="T19" fmla="*/ 69 h 253"/>
                <a:gd name="T20" fmla="*/ 63 w 477"/>
                <a:gd name="T21" fmla="*/ 78 h 253"/>
                <a:gd name="T22" fmla="*/ 83 w 477"/>
                <a:gd name="T23" fmla="*/ 86 h 253"/>
                <a:gd name="T24" fmla="*/ 91 w 477"/>
                <a:gd name="T25" fmla="*/ 76 h 253"/>
                <a:gd name="T26" fmla="*/ 99 w 477"/>
                <a:gd name="T27" fmla="*/ 56 h 253"/>
                <a:gd name="T28" fmla="*/ 95 w 477"/>
                <a:gd name="T29" fmla="*/ 17 h 253"/>
                <a:gd name="T30" fmla="*/ 109 w 477"/>
                <a:gd name="T31" fmla="*/ 5 h 253"/>
                <a:gd name="T32" fmla="*/ 132 w 477"/>
                <a:gd name="T33" fmla="*/ 3 h 253"/>
                <a:gd name="T34" fmla="*/ 155 w 477"/>
                <a:gd name="T35" fmla="*/ 10 h 253"/>
                <a:gd name="T36" fmla="*/ 169 w 477"/>
                <a:gd name="T37" fmla="*/ 11 h 253"/>
                <a:gd name="T38" fmla="*/ 261 w 477"/>
                <a:gd name="T39" fmla="*/ 12 h 253"/>
                <a:gd name="T40" fmla="*/ 312 w 477"/>
                <a:gd name="T41" fmla="*/ 10 h 253"/>
                <a:gd name="T42" fmla="*/ 386 w 477"/>
                <a:gd name="T43" fmla="*/ 12 h 253"/>
                <a:gd name="T44" fmla="*/ 425 w 477"/>
                <a:gd name="T45" fmla="*/ 16 h 253"/>
                <a:gd name="T46" fmla="*/ 467 w 477"/>
                <a:gd name="T47" fmla="*/ 28 h 253"/>
                <a:gd name="T48" fmla="*/ 477 w 477"/>
                <a:gd name="T49" fmla="*/ 38 h 253"/>
                <a:gd name="T50" fmla="*/ 451 w 477"/>
                <a:gd name="T51" fmla="*/ 59 h 253"/>
                <a:gd name="T52" fmla="*/ 444 w 477"/>
                <a:gd name="T53" fmla="*/ 71 h 253"/>
                <a:gd name="T54" fmla="*/ 418 w 477"/>
                <a:gd name="T55" fmla="*/ 125 h 253"/>
                <a:gd name="T56" fmla="*/ 410 w 477"/>
                <a:gd name="T57" fmla="*/ 141 h 253"/>
                <a:gd name="T58" fmla="*/ 395 w 477"/>
                <a:gd name="T59" fmla="*/ 168 h 253"/>
                <a:gd name="T60" fmla="*/ 387 w 477"/>
                <a:gd name="T61" fmla="*/ 193 h 253"/>
                <a:gd name="T62" fmla="*/ 373 w 477"/>
                <a:gd name="T63" fmla="*/ 194 h 253"/>
                <a:gd name="T64" fmla="*/ 315 w 477"/>
                <a:gd name="T65" fmla="*/ 202 h 253"/>
                <a:gd name="T66" fmla="*/ 261 w 477"/>
                <a:gd name="T67" fmla="*/ 209 h 253"/>
                <a:gd name="T68" fmla="*/ 254 w 477"/>
                <a:gd name="T69" fmla="*/ 225 h 253"/>
                <a:gd name="T70" fmla="*/ 233 w 477"/>
                <a:gd name="T71" fmla="*/ 253 h 253"/>
                <a:gd name="T72" fmla="*/ 213 w 477"/>
                <a:gd name="T73" fmla="*/ 237 h 253"/>
                <a:gd name="T74" fmla="*/ 202 w 477"/>
                <a:gd name="T75" fmla="*/ 230 h 253"/>
                <a:gd name="T76" fmla="*/ 174 w 477"/>
                <a:gd name="T77" fmla="*/ 204 h 253"/>
                <a:gd name="T78" fmla="*/ 146 w 477"/>
                <a:gd name="T79" fmla="*/ 207 h 253"/>
                <a:gd name="T80" fmla="*/ 132 w 477"/>
                <a:gd name="T81" fmla="*/ 212 h 253"/>
                <a:gd name="T82" fmla="*/ 118 w 477"/>
                <a:gd name="T83" fmla="*/ 216 h 253"/>
                <a:gd name="T84" fmla="*/ 104 w 477"/>
                <a:gd name="T85" fmla="*/ 232 h 253"/>
                <a:gd name="T86" fmla="*/ 30 w 477"/>
                <a:gd name="T87" fmla="*/ 219 h 253"/>
                <a:gd name="T88" fmla="*/ 0 w 477"/>
                <a:gd name="T89" fmla="*/ 215 h 25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77"/>
                <a:gd name="T136" fmla="*/ 0 h 253"/>
                <a:gd name="T137" fmla="*/ 477 w 477"/>
                <a:gd name="T138" fmla="*/ 253 h 25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77" h="253">
                  <a:moveTo>
                    <a:pt x="0" y="215"/>
                  </a:moveTo>
                  <a:cubicBezTo>
                    <a:pt x="2" y="204"/>
                    <a:pt x="0" y="194"/>
                    <a:pt x="4" y="184"/>
                  </a:cubicBezTo>
                  <a:cubicBezTo>
                    <a:pt x="6" y="172"/>
                    <a:pt x="12" y="165"/>
                    <a:pt x="24" y="163"/>
                  </a:cubicBezTo>
                  <a:cubicBezTo>
                    <a:pt x="28" y="158"/>
                    <a:pt x="31" y="153"/>
                    <a:pt x="35" y="147"/>
                  </a:cubicBezTo>
                  <a:cubicBezTo>
                    <a:pt x="38" y="130"/>
                    <a:pt x="35" y="119"/>
                    <a:pt x="27" y="97"/>
                  </a:cubicBezTo>
                  <a:cubicBezTo>
                    <a:pt x="23" y="88"/>
                    <a:pt x="28" y="81"/>
                    <a:pt x="25" y="76"/>
                  </a:cubicBezTo>
                  <a:cubicBezTo>
                    <a:pt x="27" y="67"/>
                    <a:pt x="28" y="68"/>
                    <a:pt x="35" y="63"/>
                  </a:cubicBezTo>
                  <a:cubicBezTo>
                    <a:pt x="37" y="59"/>
                    <a:pt x="37" y="55"/>
                    <a:pt x="40" y="50"/>
                  </a:cubicBezTo>
                  <a:cubicBezTo>
                    <a:pt x="41" y="41"/>
                    <a:pt x="39" y="36"/>
                    <a:pt x="46" y="31"/>
                  </a:cubicBezTo>
                  <a:cubicBezTo>
                    <a:pt x="65" y="35"/>
                    <a:pt x="48" y="55"/>
                    <a:pt x="55" y="69"/>
                  </a:cubicBezTo>
                  <a:cubicBezTo>
                    <a:pt x="57" y="76"/>
                    <a:pt x="60" y="73"/>
                    <a:pt x="63" y="78"/>
                  </a:cubicBezTo>
                  <a:cubicBezTo>
                    <a:pt x="65" y="93"/>
                    <a:pt x="71" y="89"/>
                    <a:pt x="83" y="86"/>
                  </a:cubicBezTo>
                  <a:cubicBezTo>
                    <a:pt x="88" y="83"/>
                    <a:pt x="89" y="80"/>
                    <a:pt x="91" y="76"/>
                  </a:cubicBezTo>
                  <a:cubicBezTo>
                    <a:pt x="93" y="69"/>
                    <a:pt x="95" y="62"/>
                    <a:pt x="99" y="56"/>
                  </a:cubicBezTo>
                  <a:cubicBezTo>
                    <a:pt x="101" y="44"/>
                    <a:pt x="100" y="28"/>
                    <a:pt x="95" y="17"/>
                  </a:cubicBezTo>
                  <a:cubicBezTo>
                    <a:pt x="93" y="8"/>
                    <a:pt x="101" y="5"/>
                    <a:pt x="109" y="5"/>
                  </a:cubicBezTo>
                  <a:cubicBezTo>
                    <a:pt x="118" y="0"/>
                    <a:pt x="122" y="2"/>
                    <a:pt x="132" y="3"/>
                  </a:cubicBezTo>
                  <a:cubicBezTo>
                    <a:pt x="140" y="5"/>
                    <a:pt x="148" y="9"/>
                    <a:pt x="155" y="10"/>
                  </a:cubicBezTo>
                  <a:cubicBezTo>
                    <a:pt x="160" y="13"/>
                    <a:pt x="165" y="9"/>
                    <a:pt x="169" y="11"/>
                  </a:cubicBezTo>
                  <a:cubicBezTo>
                    <a:pt x="199" y="21"/>
                    <a:pt x="230" y="14"/>
                    <a:pt x="261" y="12"/>
                  </a:cubicBezTo>
                  <a:cubicBezTo>
                    <a:pt x="278" y="10"/>
                    <a:pt x="295" y="10"/>
                    <a:pt x="312" y="10"/>
                  </a:cubicBezTo>
                  <a:cubicBezTo>
                    <a:pt x="338" y="15"/>
                    <a:pt x="358" y="13"/>
                    <a:pt x="386" y="12"/>
                  </a:cubicBezTo>
                  <a:cubicBezTo>
                    <a:pt x="410" y="13"/>
                    <a:pt x="409" y="13"/>
                    <a:pt x="425" y="16"/>
                  </a:cubicBezTo>
                  <a:cubicBezTo>
                    <a:pt x="432" y="25"/>
                    <a:pt x="455" y="27"/>
                    <a:pt x="467" y="28"/>
                  </a:cubicBezTo>
                  <a:cubicBezTo>
                    <a:pt x="471" y="31"/>
                    <a:pt x="473" y="34"/>
                    <a:pt x="477" y="38"/>
                  </a:cubicBezTo>
                  <a:cubicBezTo>
                    <a:pt x="475" y="48"/>
                    <a:pt x="459" y="53"/>
                    <a:pt x="451" y="59"/>
                  </a:cubicBezTo>
                  <a:cubicBezTo>
                    <a:pt x="449" y="63"/>
                    <a:pt x="446" y="67"/>
                    <a:pt x="444" y="71"/>
                  </a:cubicBezTo>
                  <a:cubicBezTo>
                    <a:pt x="442" y="92"/>
                    <a:pt x="431" y="108"/>
                    <a:pt x="418" y="125"/>
                  </a:cubicBezTo>
                  <a:cubicBezTo>
                    <a:pt x="417" y="131"/>
                    <a:pt x="413" y="136"/>
                    <a:pt x="410" y="141"/>
                  </a:cubicBezTo>
                  <a:cubicBezTo>
                    <a:pt x="408" y="153"/>
                    <a:pt x="406" y="162"/>
                    <a:pt x="395" y="168"/>
                  </a:cubicBezTo>
                  <a:cubicBezTo>
                    <a:pt x="391" y="173"/>
                    <a:pt x="387" y="193"/>
                    <a:pt x="387" y="193"/>
                  </a:cubicBezTo>
                  <a:cubicBezTo>
                    <a:pt x="384" y="197"/>
                    <a:pt x="378" y="194"/>
                    <a:pt x="373" y="194"/>
                  </a:cubicBezTo>
                  <a:cubicBezTo>
                    <a:pt x="354" y="197"/>
                    <a:pt x="335" y="201"/>
                    <a:pt x="315" y="202"/>
                  </a:cubicBezTo>
                  <a:cubicBezTo>
                    <a:pt x="299" y="209"/>
                    <a:pt x="278" y="208"/>
                    <a:pt x="261" y="209"/>
                  </a:cubicBezTo>
                  <a:cubicBezTo>
                    <a:pt x="257" y="214"/>
                    <a:pt x="256" y="219"/>
                    <a:pt x="254" y="225"/>
                  </a:cubicBezTo>
                  <a:cubicBezTo>
                    <a:pt x="253" y="243"/>
                    <a:pt x="252" y="251"/>
                    <a:pt x="233" y="253"/>
                  </a:cubicBezTo>
                  <a:cubicBezTo>
                    <a:pt x="219" y="251"/>
                    <a:pt x="222" y="246"/>
                    <a:pt x="213" y="237"/>
                  </a:cubicBezTo>
                  <a:cubicBezTo>
                    <a:pt x="208" y="235"/>
                    <a:pt x="205" y="232"/>
                    <a:pt x="202" y="230"/>
                  </a:cubicBezTo>
                  <a:cubicBezTo>
                    <a:pt x="196" y="220"/>
                    <a:pt x="187" y="206"/>
                    <a:pt x="174" y="204"/>
                  </a:cubicBezTo>
                  <a:cubicBezTo>
                    <a:pt x="164" y="198"/>
                    <a:pt x="156" y="207"/>
                    <a:pt x="146" y="207"/>
                  </a:cubicBezTo>
                  <a:cubicBezTo>
                    <a:pt x="143" y="208"/>
                    <a:pt x="135" y="210"/>
                    <a:pt x="132" y="212"/>
                  </a:cubicBezTo>
                  <a:cubicBezTo>
                    <a:pt x="127" y="215"/>
                    <a:pt x="124" y="214"/>
                    <a:pt x="118" y="216"/>
                  </a:cubicBezTo>
                  <a:cubicBezTo>
                    <a:pt x="116" y="227"/>
                    <a:pt x="117" y="232"/>
                    <a:pt x="104" y="232"/>
                  </a:cubicBezTo>
                  <a:cubicBezTo>
                    <a:pt x="79" y="231"/>
                    <a:pt x="56" y="220"/>
                    <a:pt x="30" y="219"/>
                  </a:cubicBezTo>
                  <a:cubicBezTo>
                    <a:pt x="20" y="217"/>
                    <a:pt x="9" y="215"/>
                    <a:pt x="0" y="215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69" name="Group 90">
            <a:extLst>
              <a:ext uri="{FF2B5EF4-FFF2-40B4-BE49-F238E27FC236}">
                <a16:creationId xmlns:a16="http://schemas.microsoft.com/office/drawing/2014/main" id="{4DD80735-67A7-2349-B61D-8CDD88E7B1CA}"/>
              </a:ext>
            </a:extLst>
          </p:cNvPr>
          <p:cNvGrpSpPr>
            <a:grpSpLocks/>
          </p:cNvGrpSpPr>
          <p:nvPr/>
        </p:nvGrpSpPr>
        <p:grpSpPr bwMode="auto">
          <a:xfrm>
            <a:off x="5941538" y="2303853"/>
            <a:ext cx="649328" cy="526238"/>
            <a:chOff x="2892" y="994"/>
            <a:chExt cx="629" cy="526"/>
          </a:xfrm>
          <a:solidFill>
            <a:schemeClr val="accent1"/>
          </a:solidFill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FEC1C478-052C-4549-8477-CB715BD3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2" y="994"/>
              <a:ext cx="629" cy="526"/>
            </a:xfrm>
            <a:custGeom>
              <a:avLst/>
              <a:gdLst>
                <a:gd name="T0" fmla="*/ 2 w 6800"/>
                <a:gd name="T1" fmla="*/ 14 h 5725"/>
                <a:gd name="T2" fmla="*/ 5 w 6800"/>
                <a:gd name="T3" fmla="*/ 14 h 5725"/>
                <a:gd name="T4" fmla="*/ 8 w 6800"/>
                <a:gd name="T5" fmla="*/ 10 h 5725"/>
                <a:gd name="T6" fmla="*/ 8 w 6800"/>
                <a:gd name="T7" fmla="*/ 4 h 5725"/>
                <a:gd name="T8" fmla="*/ 8 w 6800"/>
                <a:gd name="T9" fmla="*/ 0 h 5725"/>
                <a:gd name="T10" fmla="*/ 12 w 6800"/>
                <a:gd name="T11" fmla="*/ 4 h 5725"/>
                <a:gd name="T12" fmla="*/ 16 w 6800"/>
                <a:gd name="T13" fmla="*/ 5 h 5725"/>
                <a:gd name="T14" fmla="*/ 20 w 6800"/>
                <a:gd name="T15" fmla="*/ 4 h 5725"/>
                <a:gd name="T16" fmla="*/ 24 w 6800"/>
                <a:gd name="T17" fmla="*/ 4 h 5725"/>
                <a:gd name="T18" fmla="*/ 29 w 6800"/>
                <a:gd name="T19" fmla="*/ 7 h 5725"/>
                <a:gd name="T20" fmla="*/ 42 w 6800"/>
                <a:gd name="T21" fmla="*/ 8 h 5725"/>
                <a:gd name="T22" fmla="*/ 49 w 6800"/>
                <a:gd name="T23" fmla="*/ 9 h 5725"/>
                <a:gd name="T24" fmla="*/ 56 w 6800"/>
                <a:gd name="T25" fmla="*/ 13 h 5725"/>
                <a:gd name="T26" fmla="*/ 57 w 6800"/>
                <a:gd name="T27" fmla="*/ 18 h 5725"/>
                <a:gd name="T28" fmla="*/ 57 w 6800"/>
                <a:gd name="T29" fmla="*/ 21 h 5725"/>
                <a:gd name="T30" fmla="*/ 56 w 6800"/>
                <a:gd name="T31" fmla="*/ 25 h 5725"/>
                <a:gd name="T32" fmla="*/ 54 w 6800"/>
                <a:gd name="T33" fmla="*/ 27 h 5725"/>
                <a:gd name="T34" fmla="*/ 53 w 6800"/>
                <a:gd name="T35" fmla="*/ 34 h 5725"/>
                <a:gd name="T36" fmla="*/ 51 w 6800"/>
                <a:gd name="T37" fmla="*/ 42 h 5725"/>
                <a:gd name="T38" fmla="*/ 50 w 6800"/>
                <a:gd name="T39" fmla="*/ 47 h 5725"/>
                <a:gd name="T40" fmla="*/ 49 w 6800"/>
                <a:gd name="T41" fmla="*/ 48 h 5725"/>
                <a:gd name="T42" fmla="*/ 46 w 6800"/>
                <a:gd name="T43" fmla="*/ 47 h 5725"/>
                <a:gd name="T44" fmla="*/ 27 w 6800"/>
                <a:gd name="T45" fmla="*/ 46 h 5725"/>
                <a:gd name="T46" fmla="*/ 20 w 6800"/>
                <a:gd name="T47" fmla="*/ 46 h 5725"/>
                <a:gd name="T48" fmla="*/ 15 w 6800"/>
                <a:gd name="T49" fmla="*/ 44 h 5725"/>
                <a:gd name="T50" fmla="*/ 16 w 6800"/>
                <a:gd name="T51" fmla="*/ 41 h 5725"/>
                <a:gd name="T52" fmla="*/ 16 w 6800"/>
                <a:gd name="T53" fmla="*/ 39 h 5725"/>
                <a:gd name="T54" fmla="*/ 18 w 6800"/>
                <a:gd name="T55" fmla="*/ 34 h 5725"/>
                <a:gd name="T56" fmla="*/ 16 w 6800"/>
                <a:gd name="T57" fmla="*/ 32 h 5725"/>
                <a:gd name="T58" fmla="*/ 13 w 6800"/>
                <a:gd name="T59" fmla="*/ 28 h 5725"/>
                <a:gd name="T60" fmla="*/ 11 w 6800"/>
                <a:gd name="T61" fmla="*/ 25 h 5725"/>
                <a:gd name="T62" fmla="*/ 6 w 6800"/>
                <a:gd name="T63" fmla="*/ 21 h 5725"/>
                <a:gd name="T64" fmla="*/ 1 w 6800"/>
                <a:gd name="T65" fmla="*/ 19 h 5725"/>
                <a:gd name="T66" fmla="*/ 1 w 6800"/>
                <a:gd name="T67" fmla="*/ 17 h 572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00"/>
                <a:gd name="T103" fmla="*/ 0 h 5725"/>
                <a:gd name="T104" fmla="*/ 6800 w 6800"/>
                <a:gd name="T105" fmla="*/ 5725 h 572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00" h="5725">
                  <a:moveTo>
                    <a:pt x="102" y="1767"/>
                  </a:moveTo>
                  <a:cubicBezTo>
                    <a:pt x="148" y="1739"/>
                    <a:pt x="176" y="1720"/>
                    <a:pt x="231" y="1711"/>
                  </a:cubicBezTo>
                  <a:cubicBezTo>
                    <a:pt x="296" y="1683"/>
                    <a:pt x="361" y="1665"/>
                    <a:pt x="426" y="1656"/>
                  </a:cubicBezTo>
                  <a:cubicBezTo>
                    <a:pt x="481" y="1628"/>
                    <a:pt x="537" y="1609"/>
                    <a:pt x="592" y="1600"/>
                  </a:cubicBezTo>
                  <a:cubicBezTo>
                    <a:pt x="639" y="1563"/>
                    <a:pt x="657" y="1526"/>
                    <a:pt x="703" y="1498"/>
                  </a:cubicBezTo>
                  <a:cubicBezTo>
                    <a:pt x="777" y="1406"/>
                    <a:pt x="851" y="1313"/>
                    <a:pt x="907" y="1212"/>
                  </a:cubicBezTo>
                  <a:cubicBezTo>
                    <a:pt x="944" y="1027"/>
                    <a:pt x="953" y="907"/>
                    <a:pt x="1046" y="749"/>
                  </a:cubicBezTo>
                  <a:cubicBezTo>
                    <a:pt x="1036" y="648"/>
                    <a:pt x="1018" y="574"/>
                    <a:pt x="935" y="527"/>
                  </a:cubicBezTo>
                  <a:cubicBezTo>
                    <a:pt x="907" y="379"/>
                    <a:pt x="888" y="231"/>
                    <a:pt x="870" y="74"/>
                  </a:cubicBezTo>
                  <a:cubicBezTo>
                    <a:pt x="879" y="19"/>
                    <a:pt x="870" y="0"/>
                    <a:pt x="953" y="46"/>
                  </a:cubicBezTo>
                  <a:cubicBezTo>
                    <a:pt x="981" y="65"/>
                    <a:pt x="1036" y="111"/>
                    <a:pt x="1036" y="111"/>
                  </a:cubicBezTo>
                  <a:cubicBezTo>
                    <a:pt x="1147" y="296"/>
                    <a:pt x="1231" y="453"/>
                    <a:pt x="1453" y="500"/>
                  </a:cubicBezTo>
                  <a:cubicBezTo>
                    <a:pt x="1517" y="537"/>
                    <a:pt x="1582" y="555"/>
                    <a:pt x="1656" y="574"/>
                  </a:cubicBezTo>
                  <a:cubicBezTo>
                    <a:pt x="1721" y="611"/>
                    <a:pt x="1795" y="620"/>
                    <a:pt x="1869" y="638"/>
                  </a:cubicBezTo>
                  <a:cubicBezTo>
                    <a:pt x="1961" y="629"/>
                    <a:pt x="1980" y="583"/>
                    <a:pt x="2063" y="555"/>
                  </a:cubicBezTo>
                  <a:cubicBezTo>
                    <a:pt x="2147" y="490"/>
                    <a:pt x="2258" y="509"/>
                    <a:pt x="2369" y="500"/>
                  </a:cubicBezTo>
                  <a:cubicBezTo>
                    <a:pt x="2452" y="472"/>
                    <a:pt x="2535" y="453"/>
                    <a:pt x="2618" y="435"/>
                  </a:cubicBezTo>
                  <a:cubicBezTo>
                    <a:pt x="2683" y="444"/>
                    <a:pt x="2720" y="463"/>
                    <a:pt x="2785" y="472"/>
                  </a:cubicBezTo>
                  <a:cubicBezTo>
                    <a:pt x="2850" y="527"/>
                    <a:pt x="2942" y="620"/>
                    <a:pt x="3016" y="666"/>
                  </a:cubicBezTo>
                  <a:cubicBezTo>
                    <a:pt x="3109" y="722"/>
                    <a:pt x="3238" y="731"/>
                    <a:pt x="3340" y="768"/>
                  </a:cubicBezTo>
                  <a:cubicBezTo>
                    <a:pt x="3544" y="749"/>
                    <a:pt x="3729" y="759"/>
                    <a:pt x="3932" y="777"/>
                  </a:cubicBezTo>
                  <a:cubicBezTo>
                    <a:pt x="4385" y="999"/>
                    <a:pt x="4219" y="962"/>
                    <a:pt x="4950" y="971"/>
                  </a:cubicBezTo>
                  <a:cubicBezTo>
                    <a:pt x="5070" y="1027"/>
                    <a:pt x="5218" y="1018"/>
                    <a:pt x="5348" y="1027"/>
                  </a:cubicBezTo>
                  <a:cubicBezTo>
                    <a:pt x="5477" y="1045"/>
                    <a:pt x="5597" y="1036"/>
                    <a:pt x="5727" y="1018"/>
                  </a:cubicBezTo>
                  <a:cubicBezTo>
                    <a:pt x="6060" y="1027"/>
                    <a:pt x="6375" y="1082"/>
                    <a:pt x="6708" y="1101"/>
                  </a:cubicBezTo>
                  <a:cubicBezTo>
                    <a:pt x="6800" y="1286"/>
                    <a:pt x="6587" y="1434"/>
                    <a:pt x="6513" y="1582"/>
                  </a:cubicBezTo>
                  <a:cubicBezTo>
                    <a:pt x="6504" y="1637"/>
                    <a:pt x="6486" y="1674"/>
                    <a:pt x="6458" y="1720"/>
                  </a:cubicBezTo>
                  <a:cubicBezTo>
                    <a:pt x="6486" y="2026"/>
                    <a:pt x="6504" y="1933"/>
                    <a:pt x="6615" y="2155"/>
                  </a:cubicBezTo>
                  <a:cubicBezTo>
                    <a:pt x="6624" y="2211"/>
                    <a:pt x="6643" y="2238"/>
                    <a:pt x="6671" y="2294"/>
                  </a:cubicBezTo>
                  <a:cubicBezTo>
                    <a:pt x="6680" y="2359"/>
                    <a:pt x="6698" y="2414"/>
                    <a:pt x="6708" y="2488"/>
                  </a:cubicBezTo>
                  <a:cubicBezTo>
                    <a:pt x="6698" y="2599"/>
                    <a:pt x="6689" y="2812"/>
                    <a:pt x="6597" y="2886"/>
                  </a:cubicBezTo>
                  <a:cubicBezTo>
                    <a:pt x="6578" y="2923"/>
                    <a:pt x="6541" y="2987"/>
                    <a:pt x="6513" y="3015"/>
                  </a:cubicBezTo>
                  <a:cubicBezTo>
                    <a:pt x="6486" y="3043"/>
                    <a:pt x="6430" y="3080"/>
                    <a:pt x="6430" y="3080"/>
                  </a:cubicBezTo>
                  <a:cubicBezTo>
                    <a:pt x="6393" y="3135"/>
                    <a:pt x="6356" y="3191"/>
                    <a:pt x="6319" y="3246"/>
                  </a:cubicBezTo>
                  <a:cubicBezTo>
                    <a:pt x="6301" y="3330"/>
                    <a:pt x="6310" y="3404"/>
                    <a:pt x="6365" y="3468"/>
                  </a:cubicBezTo>
                  <a:cubicBezTo>
                    <a:pt x="6106" y="3737"/>
                    <a:pt x="6245" y="3792"/>
                    <a:pt x="6153" y="4079"/>
                  </a:cubicBezTo>
                  <a:cubicBezTo>
                    <a:pt x="6134" y="4199"/>
                    <a:pt x="6134" y="4310"/>
                    <a:pt x="6236" y="4384"/>
                  </a:cubicBezTo>
                  <a:cubicBezTo>
                    <a:pt x="6217" y="4662"/>
                    <a:pt x="6217" y="4902"/>
                    <a:pt x="5903" y="4967"/>
                  </a:cubicBezTo>
                  <a:cubicBezTo>
                    <a:pt x="5847" y="5004"/>
                    <a:pt x="5819" y="5059"/>
                    <a:pt x="5792" y="5124"/>
                  </a:cubicBezTo>
                  <a:cubicBezTo>
                    <a:pt x="5764" y="5300"/>
                    <a:pt x="5764" y="5457"/>
                    <a:pt x="5838" y="5605"/>
                  </a:cubicBezTo>
                  <a:cubicBezTo>
                    <a:pt x="5829" y="5642"/>
                    <a:pt x="5847" y="5688"/>
                    <a:pt x="5819" y="5707"/>
                  </a:cubicBezTo>
                  <a:cubicBezTo>
                    <a:pt x="5773" y="5725"/>
                    <a:pt x="5681" y="5679"/>
                    <a:pt x="5681" y="5679"/>
                  </a:cubicBezTo>
                  <a:cubicBezTo>
                    <a:pt x="5634" y="5642"/>
                    <a:pt x="5597" y="5633"/>
                    <a:pt x="5533" y="5623"/>
                  </a:cubicBezTo>
                  <a:cubicBezTo>
                    <a:pt x="5477" y="5596"/>
                    <a:pt x="5412" y="5596"/>
                    <a:pt x="5348" y="5577"/>
                  </a:cubicBezTo>
                  <a:cubicBezTo>
                    <a:pt x="5153" y="5438"/>
                    <a:pt x="4626" y="5494"/>
                    <a:pt x="4543" y="5494"/>
                  </a:cubicBezTo>
                  <a:cubicBezTo>
                    <a:pt x="4099" y="5457"/>
                    <a:pt x="3645" y="5503"/>
                    <a:pt x="3201" y="5512"/>
                  </a:cubicBezTo>
                  <a:cubicBezTo>
                    <a:pt x="3007" y="5540"/>
                    <a:pt x="2822" y="5512"/>
                    <a:pt x="2628" y="5485"/>
                  </a:cubicBezTo>
                  <a:cubicBezTo>
                    <a:pt x="2544" y="5438"/>
                    <a:pt x="2415" y="5420"/>
                    <a:pt x="2322" y="5401"/>
                  </a:cubicBezTo>
                  <a:cubicBezTo>
                    <a:pt x="2211" y="5346"/>
                    <a:pt x="2054" y="5355"/>
                    <a:pt x="1934" y="5346"/>
                  </a:cubicBezTo>
                  <a:cubicBezTo>
                    <a:pt x="1869" y="5309"/>
                    <a:pt x="1804" y="5309"/>
                    <a:pt x="1739" y="5272"/>
                  </a:cubicBezTo>
                  <a:cubicBezTo>
                    <a:pt x="1675" y="5189"/>
                    <a:pt x="1675" y="5013"/>
                    <a:pt x="1758" y="4939"/>
                  </a:cubicBezTo>
                  <a:cubicBezTo>
                    <a:pt x="1795" y="4902"/>
                    <a:pt x="1897" y="4847"/>
                    <a:pt x="1897" y="4847"/>
                  </a:cubicBezTo>
                  <a:cubicBezTo>
                    <a:pt x="1897" y="4828"/>
                    <a:pt x="1906" y="4819"/>
                    <a:pt x="1906" y="4800"/>
                  </a:cubicBezTo>
                  <a:cubicBezTo>
                    <a:pt x="1915" y="4726"/>
                    <a:pt x="1915" y="4652"/>
                    <a:pt x="1924" y="4578"/>
                  </a:cubicBezTo>
                  <a:cubicBezTo>
                    <a:pt x="1934" y="4523"/>
                    <a:pt x="2128" y="4273"/>
                    <a:pt x="2174" y="4208"/>
                  </a:cubicBezTo>
                  <a:cubicBezTo>
                    <a:pt x="2184" y="4116"/>
                    <a:pt x="2174" y="4125"/>
                    <a:pt x="2100" y="4079"/>
                  </a:cubicBezTo>
                  <a:cubicBezTo>
                    <a:pt x="2063" y="4005"/>
                    <a:pt x="2036" y="3931"/>
                    <a:pt x="1989" y="3857"/>
                  </a:cubicBezTo>
                  <a:cubicBezTo>
                    <a:pt x="1980" y="3774"/>
                    <a:pt x="1952" y="3811"/>
                    <a:pt x="1897" y="3764"/>
                  </a:cubicBezTo>
                  <a:cubicBezTo>
                    <a:pt x="1869" y="3709"/>
                    <a:pt x="1795" y="3663"/>
                    <a:pt x="1739" y="3635"/>
                  </a:cubicBezTo>
                  <a:cubicBezTo>
                    <a:pt x="1675" y="3542"/>
                    <a:pt x="1573" y="3441"/>
                    <a:pt x="1480" y="3376"/>
                  </a:cubicBezTo>
                  <a:cubicBezTo>
                    <a:pt x="1434" y="3302"/>
                    <a:pt x="1369" y="3237"/>
                    <a:pt x="1295" y="3191"/>
                  </a:cubicBezTo>
                  <a:cubicBezTo>
                    <a:pt x="1286" y="3135"/>
                    <a:pt x="1268" y="3071"/>
                    <a:pt x="1240" y="3015"/>
                  </a:cubicBezTo>
                  <a:cubicBezTo>
                    <a:pt x="1194" y="2775"/>
                    <a:pt x="1203" y="2655"/>
                    <a:pt x="935" y="2599"/>
                  </a:cubicBezTo>
                  <a:cubicBezTo>
                    <a:pt x="861" y="2562"/>
                    <a:pt x="768" y="2507"/>
                    <a:pt x="685" y="2488"/>
                  </a:cubicBezTo>
                  <a:cubicBezTo>
                    <a:pt x="601" y="2442"/>
                    <a:pt x="500" y="2396"/>
                    <a:pt x="407" y="2377"/>
                  </a:cubicBezTo>
                  <a:cubicBezTo>
                    <a:pt x="333" y="2322"/>
                    <a:pt x="250" y="2285"/>
                    <a:pt x="157" y="2266"/>
                  </a:cubicBezTo>
                  <a:cubicBezTo>
                    <a:pt x="111" y="2248"/>
                    <a:pt x="74" y="2220"/>
                    <a:pt x="37" y="2192"/>
                  </a:cubicBezTo>
                  <a:cubicBezTo>
                    <a:pt x="0" y="2118"/>
                    <a:pt x="28" y="2035"/>
                    <a:pt x="65" y="1961"/>
                  </a:cubicBezTo>
                  <a:cubicBezTo>
                    <a:pt x="83" y="1887"/>
                    <a:pt x="93" y="1850"/>
                    <a:pt x="102" y="1767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15F6164-9060-C84F-B353-6152F75C2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2" y="994"/>
              <a:ext cx="629" cy="526"/>
            </a:xfrm>
            <a:custGeom>
              <a:avLst/>
              <a:gdLst>
                <a:gd name="T0" fmla="*/ 22 w 629"/>
                <a:gd name="T1" fmla="*/ 157 h 526"/>
                <a:gd name="T2" fmla="*/ 55 w 629"/>
                <a:gd name="T3" fmla="*/ 147 h 526"/>
                <a:gd name="T4" fmla="*/ 84 w 629"/>
                <a:gd name="T5" fmla="*/ 111 h 526"/>
                <a:gd name="T6" fmla="*/ 87 w 629"/>
                <a:gd name="T7" fmla="*/ 48 h 526"/>
                <a:gd name="T8" fmla="*/ 89 w 629"/>
                <a:gd name="T9" fmla="*/ 4 h 526"/>
                <a:gd name="T10" fmla="*/ 135 w 629"/>
                <a:gd name="T11" fmla="*/ 46 h 526"/>
                <a:gd name="T12" fmla="*/ 173 w 629"/>
                <a:gd name="T13" fmla="*/ 59 h 526"/>
                <a:gd name="T14" fmla="*/ 219 w 629"/>
                <a:gd name="T15" fmla="*/ 46 h 526"/>
                <a:gd name="T16" fmla="*/ 258 w 629"/>
                <a:gd name="T17" fmla="*/ 43 h 526"/>
                <a:gd name="T18" fmla="*/ 309 w 629"/>
                <a:gd name="T19" fmla="*/ 70 h 526"/>
                <a:gd name="T20" fmla="*/ 458 w 629"/>
                <a:gd name="T21" fmla="*/ 89 h 526"/>
                <a:gd name="T22" fmla="*/ 530 w 629"/>
                <a:gd name="T23" fmla="*/ 93 h 526"/>
                <a:gd name="T24" fmla="*/ 602 w 629"/>
                <a:gd name="T25" fmla="*/ 145 h 526"/>
                <a:gd name="T26" fmla="*/ 612 w 629"/>
                <a:gd name="T27" fmla="*/ 198 h 526"/>
                <a:gd name="T28" fmla="*/ 620 w 629"/>
                <a:gd name="T29" fmla="*/ 229 h 526"/>
                <a:gd name="T30" fmla="*/ 602 w 629"/>
                <a:gd name="T31" fmla="*/ 277 h 526"/>
                <a:gd name="T32" fmla="*/ 584 w 629"/>
                <a:gd name="T33" fmla="*/ 298 h 526"/>
                <a:gd name="T34" fmla="*/ 569 w 629"/>
                <a:gd name="T35" fmla="*/ 375 h 526"/>
                <a:gd name="T36" fmla="*/ 546 w 629"/>
                <a:gd name="T37" fmla="*/ 456 h 526"/>
                <a:gd name="T38" fmla="*/ 540 w 629"/>
                <a:gd name="T39" fmla="*/ 515 h 526"/>
                <a:gd name="T40" fmla="*/ 525 w 629"/>
                <a:gd name="T41" fmla="*/ 522 h 526"/>
                <a:gd name="T42" fmla="*/ 495 w 629"/>
                <a:gd name="T43" fmla="*/ 512 h 526"/>
                <a:gd name="T44" fmla="*/ 296 w 629"/>
                <a:gd name="T45" fmla="*/ 506 h 526"/>
                <a:gd name="T46" fmla="*/ 215 w 629"/>
                <a:gd name="T47" fmla="*/ 496 h 526"/>
                <a:gd name="T48" fmla="*/ 161 w 629"/>
                <a:gd name="T49" fmla="*/ 484 h 526"/>
                <a:gd name="T50" fmla="*/ 176 w 629"/>
                <a:gd name="T51" fmla="*/ 445 h 526"/>
                <a:gd name="T52" fmla="*/ 178 w 629"/>
                <a:gd name="T53" fmla="*/ 421 h 526"/>
                <a:gd name="T54" fmla="*/ 194 w 629"/>
                <a:gd name="T55" fmla="*/ 375 h 526"/>
                <a:gd name="T56" fmla="*/ 176 w 629"/>
                <a:gd name="T57" fmla="*/ 346 h 526"/>
                <a:gd name="T58" fmla="*/ 137 w 629"/>
                <a:gd name="T59" fmla="*/ 310 h 526"/>
                <a:gd name="T60" fmla="*/ 115 w 629"/>
                <a:gd name="T61" fmla="*/ 277 h 526"/>
                <a:gd name="T62" fmla="*/ 64 w 629"/>
                <a:gd name="T63" fmla="*/ 229 h 526"/>
                <a:gd name="T64" fmla="*/ 15 w 629"/>
                <a:gd name="T65" fmla="*/ 208 h 526"/>
                <a:gd name="T66" fmla="*/ 6 w 629"/>
                <a:gd name="T67" fmla="*/ 180 h 52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9"/>
                <a:gd name="T103" fmla="*/ 0 h 526"/>
                <a:gd name="T104" fmla="*/ 629 w 629"/>
                <a:gd name="T105" fmla="*/ 526 h 52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9" h="526">
                  <a:moveTo>
                    <a:pt x="10" y="162"/>
                  </a:moveTo>
                  <a:cubicBezTo>
                    <a:pt x="14" y="160"/>
                    <a:pt x="17" y="158"/>
                    <a:pt x="22" y="157"/>
                  </a:cubicBezTo>
                  <a:cubicBezTo>
                    <a:pt x="28" y="155"/>
                    <a:pt x="34" y="153"/>
                    <a:pt x="40" y="152"/>
                  </a:cubicBezTo>
                  <a:cubicBezTo>
                    <a:pt x="45" y="150"/>
                    <a:pt x="50" y="148"/>
                    <a:pt x="55" y="147"/>
                  </a:cubicBezTo>
                  <a:cubicBezTo>
                    <a:pt x="60" y="144"/>
                    <a:pt x="61" y="140"/>
                    <a:pt x="65" y="138"/>
                  </a:cubicBezTo>
                  <a:cubicBezTo>
                    <a:pt x="72" y="129"/>
                    <a:pt x="79" y="121"/>
                    <a:pt x="84" y="111"/>
                  </a:cubicBezTo>
                  <a:cubicBezTo>
                    <a:pt x="88" y="94"/>
                    <a:pt x="89" y="83"/>
                    <a:pt x="97" y="69"/>
                  </a:cubicBezTo>
                  <a:cubicBezTo>
                    <a:pt x="96" y="59"/>
                    <a:pt x="95" y="53"/>
                    <a:pt x="87" y="48"/>
                  </a:cubicBezTo>
                  <a:cubicBezTo>
                    <a:pt x="84" y="35"/>
                    <a:pt x="83" y="21"/>
                    <a:pt x="81" y="7"/>
                  </a:cubicBezTo>
                  <a:cubicBezTo>
                    <a:pt x="82" y="2"/>
                    <a:pt x="81" y="0"/>
                    <a:pt x="89" y="4"/>
                  </a:cubicBezTo>
                  <a:cubicBezTo>
                    <a:pt x="91" y="6"/>
                    <a:pt x="96" y="10"/>
                    <a:pt x="96" y="10"/>
                  </a:cubicBezTo>
                  <a:cubicBezTo>
                    <a:pt x="106" y="27"/>
                    <a:pt x="114" y="42"/>
                    <a:pt x="135" y="46"/>
                  </a:cubicBezTo>
                  <a:cubicBezTo>
                    <a:pt x="141" y="49"/>
                    <a:pt x="147" y="51"/>
                    <a:pt x="153" y="53"/>
                  </a:cubicBezTo>
                  <a:cubicBezTo>
                    <a:pt x="159" y="56"/>
                    <a:pt x="166" y="57"/>
                    <a:pt x="173" y="59"/>
                  </a:cubicBezTo>
                  <a:cubicBezTo>
                    <a:pt x="182" y="58"/>
                    <a:pt x="183" y="54"/>
                    <a:pt x="191" y="51"/>
                  </a:cubicBezTo>
                  <a:cubicBezTo>
                    <a:pt x="199" y="45"/>
                    <a:pt x="209" y="47"/>
                    <a:pt x="219" y="46"/>
                  </a:cubicBezTo>
                  <a:cubicBezTo>
                    <a:pt x="227" y="43"/>
                    <a:pt x="235" y="42"/>
                    <a:pt x="242" y="40"/>
                  </a:cubicBezTo>
                  <a:cubicBezTo>
                    <a:pt x="248" y="41"/>
                    <a:pt x="252" y="42"/>
                    <a:pt x="258" y="43"/>
                  </a:cubicBezTo>
                  <a:cubicBezTo>
                    <a:pt x="264" y="48"/>
                    <a:pt x="272" y="57"/>
                    <a:pt x="279" y="61"/>
                  </a:cubicBezTo>
                  <a:cubicBezTo>
                    <a:pt x="288" y="66"/>
                    <a:pt x="300" y="67"/>
                    <a:pt x="309" y="70"/>
                  </a:cubicBezTo>
                  <a:cubicBezTo>
                    <a:pt x="328" y="69"/>
                    <a:pt x="345" y="70"/>
                    <a:pt x="364" y="71"/>
                  </a:cubicBezTo>
                  <a:cubicBezTo>
                    <a:pt x="406" y="92"/>
                    <a:pt x="390" y="88"/>
                    <a:pt x="458" y="89"/>
                  </a:cubicBezTo>
                  <a:cubicBezTo>
                    <a:pt x="469" y="94"/>
                    <a:pt x="483" y="93"/>
                    <a:pt x="495" y="94"/>
                  </a:cubicBezTo>
                  <a:cubicBezTo>
                    <a:pt x="506" y="96"/>
                    <a:pt x="518" y="95"/>
                    <a:pt x="530" y="93"/>
                  </a:cubicBezTo>
                  <a:cubicBezTo>
                    <a:pt x="560" y="94"/>
                    <a:pt x="589" y="99"/>
                    <a:pt x="620" y="101"/>
                  </a:cubicBezTo>
                  <a:cubicBezTo>
                    <a:pt x="629" y="118"/>
                    <a:pt x="609" y="132"/>
                    <a:pt x="602" y="145"/>
                  </a:cubicBezTo>
                  <a:cubicBezTo>
                    <a:pt x="601" y="150"/>
                    <a:pt x="600" y="154"/>
                    <a:pt x="597" y="158"/>
                  </a:cubicBezTo>
                  <a:cubicBezTo>
                    <a:pt x="600" y="186"/>
                    <a:pt x="601" y="178"/>
                    <a:pt x="612" y="198"/>
                  </a:cubicBezTo>
                  <a:cubicBezTo>
                    <a:pt x="612" y="203"/>
                    <a:pt x="614" y="206"/>
                    <a:pt x="617" y="211"/>
                  </a:cubicBezTo>
                  <a:cubicBezTo>
                    <a:pt x="618" y="217"/>
                    <a:pt x="619" y="222"/>
                    <a:pt x="620" y="229"/>
                  </a:cubicBezTo>
                  <a:cubicBezTo>
                    <a:pt x="619" y="239"/>
                    <a:pt x="618" y="258"/>
                    <a:pt x="610" y="265"/>
                  </a:cubicBezTo>
                  <a:cubicBezTo>
                    <a:pt x="608" y="268"/>
                    <a:pt x="605" y="274"/>
                    <a:pt x="602" y="277"/>
                  </a:cubicBezTo>
                  <a:cubicBezTo>
                    <a:pt x="600" y="280"/>
                    <a:pt x="594" y="283"/>
                    <a:pt x="594" y="283"/>
                  </a:cubicBezTo>
                  <a:cubicBezTo>
                    <a:pt x="591" y="288"/>
                    <a:pt x="588" y="293"/>
                    <a:pt x="584" y="298"/>
                  </a:cubicBezTo>
                  <a:cubicBezTo>
                    <a:pt x="583" y="306"/>
                    <a:pt x="583" y="313"/>
                    <a:pt x="588" y="319"/>
                  </a:cubicBezTo>
                  <a:cubicBezTo>
                    <a:pt x="565" y="343"/>
                    <a:pt x="577" y="348"/>
                    <a:pt x="569" y="375"/>
                  </a:cubicBezTo>
                  <a:cubicBezTo>
                    <a:pt x="567" y="386"/>
                    <a:pt x="567" y="396"/>
                    <a:pt x="577" y="403"/>
                  </a:cubicBezTo>
                  <a:cubicBezTo>
                    <a:pt x="575" y="428"/>
                    <a:pt x="575" y="450"/>
                    <a:pt x="546" y="456"/>
                  </a:cubicBezTo>
                  <a:cubicBezTo>
                    <a:pt x="541" y="460"/>
                    <a:pt x="538" y="465"/>
                    <a:pt x="536" y="471"/>
                  </a:cubicBezTo>
                  <a:cubicBezTo>
                    <a:pt x="533" y="487"/>
                    <a:pt x="533" y="501"/>
                    <a:pt x="540" y="515"/>
                  </a:cubicBezTo>
                  <a:cubicBezTo>
                    <a:pt x="539" y="518"/>
                    <a:pt x="541" y="523"/>
                    <a:pt x="538" y="524"/>
                  </a:cubicBezTo>
                  <a:cubicBezTo>
                    <a:pt x="534" y="526"/>
                    <a:pt x="525" y="522"/>
                    <a:pt x="525" y="522"/>
                  </a:cubicBezTo>
                  <a:cubicBezTo>
                    <a:pt x="521" y="518"/>
                    <a:pt x="518" y="517"/>
                    <a:pt x="512" y="517"/>
                  </a:cubicBezTo>
                  <a:cubicBezTo>
                    <a:pt x="506" y="514"/>
                    <a:pt x="500" y="514"/>
                    <a:pt x="495" y="512"/>
                  </a:cubicBezTo>
                  <a:cubicBezTo>
                    <a:pt x="477" y="500"/>
                    <a:pt x="428" y="505"/>
                    <a:pt x="420" y="505"/>
                  </a:cubicBezTo>
                  <a:cubicBezTo>
                    <a:pt x="379" y="501"/>
                    <a:pt x="337" y="506"/>
                    <a:pt x="296" y="506"/>
                  </a:cubicBezTo>
                  <a:cubicBezTo>
                    <a:pt x="278" y="509"/>
                    <a:pt x="261" y="506"/>
                    <a:pt x="243" y="504"/>
                  </a:cubicBezTo>
                  <a:cubicBezTo>
                    <a:pt x="236" y="500"/>
                    <a:pt x="224" y="498"/>
                    <a:pt x="215" y="496"/>
                  </a:cubicBezTo>
                  <a:cubicBezTo>
                    <a:pt x="205" y="491"/>
                    <a:pt x="190" y="492"/>
                    <a:pt x="179" y="491"/>
                  </a:cubicBezTo>
                  <a:cubicBezTo>
                    <a:pt x="173" y="488"/>
                    <a:pt x="167" y="488"/>
                    <a:pt x="161" y="484"/>
                  </a:cubicBezTo>
                  <a:cubicBezTo>
                    <a:pt x="155" y="477"/>
                    <a:pt x="155" y="461"/>
                    <a:pt x="163" y="454"/>
                  </a:cubicBezTo>
                  <a:cubicBezTo>
                    <a:pt x="166" y="450"/>
                    <a:pt x="176" y="445"/>
                    <a:pt x="176" y="445"/>
                  </a:cubicBezTo>
                  <a:cubicBezTo>
                    <a:pt x="176" y="444"/>
                    <a:pt x="177" y="443"/>
                    <a:pt x="177" y="441"/>
                  </a:cubicBezTo>
                  <a:cubicBezTo>
                    <a:pt x="177" y="434"/>
                    <a:pt x="177" y="427"/>
                    <a:pt x="178" y="421"/>
                  </a:cubicBezTo>
                  <a:cubicBezTo>
                    <a:pt x="179" y="415"/>
                    <a:pt x="197" y="393"/>
                    <a:pt x="201" y="387"/>
                  </a:cubicBezTo>
                  <a:cubicBezTo>
                    <a:pt x="202" y="378"/>
                    <a:pt x="201" y="379"/>
                    <a:pt x="194" y="375"/>
                  </a:cubicBezTo>
                  <a:cubicBezTo>
                    <a:pt x="191" y="368"/>
                    <a:pt x="189" y="361"/>
                    <a:pt x="184" y="354"/>
                  </a:cubicBezTo>
                  <a:cubicBezTo>
                    <a:pt x="183" y="347"/>
                    <a:pt x="181" y="350"/>
                    <a:pt x="176" y="346"/>
                  </a:cubicBezTo>
                  <a:cubicBezTo>
                    <a:pt x="173" y="341"/>
                    <a:pt x="166" y="336"/>
                    <a:pt x="161" y="334"/>
                  </a:cubicBezTo>
                  <a:cubicBezTo>
                    <a:pt x="155" y="325"/>
                    <a:pt x="146" y="316"/>
                    <a:pt x="137" y="310"/>
                  </a:cubicBezTo>
                  <a:cubicBezTo>
                    <a:pt x="133" y="303"/>
                    <a:pt x="127" y="297"/>
                    <a:pt x="120" y="293"/>
                  </a:cubicBezTo>
                  <a:cubicBezTo>
                    <a:pt x="119" y="288"/>
                    <a:pt x="118" y="282"/>
                    <a:pt x="115" y="277"/>
                  </a:cubicBezTo>
                  <a:cubicBezTo>
                    <a:pt x="111" y="255"/>
                    <a:pt x="112" y="244"/>
                    <a:pt x="87" y="239"/>
                  </a:cubicBezTo>
                  <a:cubicBezTo>
                    <a:pt x="80" y="235"/>
                    <a:pt x="71" y="230"/>
                    <a:pt x="64" y="229"/>
                  </a:cubicBezTo>
                  <a:cubicBezTo>
                    <a:pt x="56" y="224"/>
                    <a:pt x="47" y="220"/>
                    <a:pt x="38" y="218"/>
                  </a:cubicBezTo>
                  <a:cubicBezTo>
                    <a:pt x="31" y="213"/>
                    <a:pt x="24" y="210"/>
                    <a:pt x="15" y="208"/>
                  </a:cubicBezTo>
                  <a:cubicBezTo>
                    <a:pt x="11" y="206"/>
                    <a:pt x="7" y="204"/>
                    <a:pt x="4" y="201"/>
                  </a:cubicBezTo>
                  <a:cubicBezTo>
                    <a:pt x="0" y="195"/>
                    <a:pt x="3" y="187"/>
                    <a:pt x="6" y="180"/>
                  </a:cubicBezTo>
                  <a:cubicBezTo>
                    <a:pt x="8" y="173"/>
                    <a:pt x="9" y="170"/>
                    <a:pt x="10" y="162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72" name="Group 93">
            <a:extLst>
              <a:ext uri="{FF2B5EF4-FFF2-40B4-BE49-F238E27FC236}">
                <a16:creationId xmlns:a16="http://schemas.microsoft.com/office/drawing/2014/main" id="{ABD0E5A4-29EA-4C49-B304-8FE364A64128}"/>
              </a:ext>
            </a:extLst>
          </p:cNvPr>
          <p:cNvGrpSpPr>
            <a:grpSpLocks/>
          </p:cNvGrpSpPr>
          <p:nvPr/>
        </p:nvGrpSpPr>
        <p:grpSpPr bwMode="auto">
          <a:xfrm>
            <a:off x="6407114" y="2607991"/>
            <a:ext cx="304533" cy="535243"/>
            <a:chOff x="3343" y="1298"/>
            <a:chExt cx="295" cy="535"/>
          </a:xfrm>
          <a:solidFill>
            <a:schemeClr val="accent1"/>
          </a:solidFill>
        </p:grpSpPr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3596D8DF-A723-4D4D-9BBA-D40EDEE7D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" y="1298"/>
              <a:ext cx="295" cy="535"/>
            </a:xfrm>
            <a:custGeom>
              <a:avLst/>
              <a:gdLst>
                <a:gd name="T0" fmla="*/ 13 w 3200"/>
                <a:gd name="T1" fmla="*/ 1 h 5825"/>
                <a:gd name="T2" fmla="*/ 14 w 3200"/>
                <a:gd name="T3" fmla="*/ 2 h 5825"/>
                <a:gd name="T4" fmla="*/ 15 w 3200"/>
                <a:gd name="T5" fmla="*/ 2 h 5825"/>
                <a:gd name="T6" fmla="*/ 16 w 3200"/>
                <a:gd name="T7" fmla="*/ 0 h 5825"/>
                <a:gd name="T8" fmla="*/ 19 w 3200"/>
                <a:gd name="T9" fmla="*/ 0 h 5825"/>
                <a:gd name="T10" fmla="*/ 19 w 3200"/>
                <a:gd name="T11" fmla="*/ 1 h 5825"/>
                <a:gd name="T12" fmla="*/ 21 w 3200"/>
                <a:gd name="T13" fmla="*/ 2 h 5825"/>
                <a:gd name="T14" fmla="*/ 22 w 3200"/>
                <a:gd name="T15" fmla="*/ 1 h 5825"/>
                <a:gd name="T16" fmla="*/ 24 w 3200"/>
                <a:gd name="T17" fmla="*/ 2 h 5825"/>
                <a:gd name="T18" fmla="*/ 26 w 3200"/>
                <a:gd name="T19" fmla="*/ 2 h 5825"/>
                <a:gd name="T20" fmla="*/ 27 w 3200"/>
                <a:gd name="T21" fmla="*/ 3 h 5825"/>
                <a:gd name="T22" fmla="*/ 26 w 3200"/>
                <a:gd name="T23" fmla="*/ 6 h 5825"/>
                <a:gd name="T24" fmla="*/ 27 w 3200"/>
                <a:gd name="T25" fmla="*/ 8 h 5825"/>
                <a:gd name="T26" fmla="*/ 27 w 3200"/>
                <a:gd name="T27" fmla="*/ 9 h 5825"/>
                <a:gd name="T28" fmla="*/ 26 w 3200"/>
                <a:gd name="T29" fmla="*/ 10 h 5825"/>
                <a:gd name="T30" fmla="*/ 25 w 3200"/>
                <a:gd name="T31" fmla="*/ 12 h 5825"/>
                <a:gd name="T32" fmla="*/ 23 w 3200"/>
                <a:gd name="T33" fmla="*/ 13 h 5825"/>
                <a:gd name="T34" fmla="*/ 24 w 3200"/>
                <a:gd name="T35" fmla="*/ 14 h 5825"/>
                <a:gd name="T36" fmla="*/ 26 w 3200"/>
                <a:gd name="T37" fmla="*/ 17 h 5825"/>
                <a:gd name="T38" fmla="*/ 26 w 3200"/>
                <a:gd name="T39" fmla="*/ 21 h 5825"/>
                <a:gd name="T40" fmla="*/ 24 w 3200"/>
                <a:gd name="T41" fmla="*/ 23 h 5825"/>
                <a:gd name="T42" fmla="*/ 24 w 3200"/>
                <a:gd name="T43" fmla="*/ 26 h 5825"/>
                <a:gd name="T44" fmla="*/ 25 w 3200"/>
                <a:gd name="T45" fmla="*/ 33 h 5825"/>
                <a:gd name="T46" fmla="*/ 25 w 3200"/>
                <a:gd name="T47" fmla="*/ 34 h 5825"/>
                <a:gd name="T48" fmla="*/ 26 w 3200"/>
                <a:gd name="T49" fmla="*/ 37 h 5825"/>
                <a:gd name="T50" fmla="*/ 25 w 3200"/>
                <a:gd name="T51" fmla="*/ 42 h 5825"/>
                <a:gd name="T52" fmla="*/ 27 w 3200"/>
                <a:gd name="T53" fmla="*/ 45 h 5825"/>
                <a:gd name="T54" fmla="*/ 27 w 3200"/>
                <a:gd name="T55" fmla="*/ 46 h 5825"/>
                <a:gd name="T56" fmla="*/ 25 w 3200"/>
                <a:gd name="T57" fmla="*/ 47 h 5825"/>
                <a:gd name="T58" fmla="*/ 23 w 3200"/>
                <a:gd name="T59" fmla="*/ 47 h 5825"/>
                <a:gd name="T60" fmla="*/ 20 w 3200"/>
                <a:gd name="T61" fmla="*/ 47 h 5825"/>
                <a:gd name="T62" fmla="*/ 18 w 3200"/>
                <a:gd name="T63" fmla="*/ 48 h 5825"/>
                <a:gd name="T64" fmla="*/ 16 w 3200"/>
                <a:gd name="T65" fmla="*/ 48 h 5825"/>
                <a:gd name="T66" fmla="*/ 15 w 3200"/>
                <a:gd name="T67" fmla="*/ 48 h 5825"/>
                <a:gd name="T68" fmla="*/ 14 w 3200"/>
                <a:gd name="T69" fmla="*/ 47 h 5825"/>
                <a:gd name="T70" fmla="*/ 12 w 3200"/>
                <a:gd name="T71" fmla="*/ 45 h 5825"/>
                <a:gd name="T72" fmla="*/ 11 w 3200"/>
                <a:gd name="T73" fmla="*/ 44 h 5825"/>
                <a:gd name="T74" fmla="*/ 8 w 3200"/>
                <a:gd name="T75" fmla="*/ 43 h 5825"/>
                <a:gd name="T76" fmla="*/ 6 w 3200"/>
                <a:gd name="T77" fmla="*/ 43 h 5825"/>
                <a:gd name="T78" fmla="*/ 5 w 3200"/>
                <a:gd name="T79" fmla="*/ 41 h 5825"/>
                <a:gd name="T80" fmla="*/ 3 w 3200"/>
                <a:gd name="T81" fmla="*/ 39 h 5825"/>
                <a:gd name="T82" fmla="*/ 1 w 3200"/>
                <a:gd name="T83" fmla="*/ 36 h 5825"/>
                <a:gd name="T84" fmla="*/ 0 w 3200"/>
                <a:gd name="T85" fmla="*/ 35 h 5825"/>
                <a:gd name="T86" fmla="*/ 1 w 3200"/>
                <a:gd name="T87" fmla="*/ 32 h 5825"/>
                <a:gd name="T88" fmla="*/ 2 w 3200"/>
                <a:gd name="T89" fmla="*/ 31 h 5825"/>
                <a:gd name="T90" fmla="*/ 3 w 3200"/>
                <a:gd name="T91" fmla="*/ 30 h 5825"/>
                <a:gd name="T92" fmla="*/ 5 w 3200"/>
                <a:gd name="T93" fmla="*/ 25 h 5825"/>
                <a:gd name="T94" fmla="*/ 7 w 3200"/>
                <a:gd name="T95" fmla="*/ 22 h 5825"/>
                <a:gd name="T96" fmla="*/ 8 w 3200"/>
                <a:gd name="T97" fmla="*/ 21 h 5825"/>
                <a:gd name="T98" fmla="*/ 9 w 3200"/>
                <a:gd name="T99" fmla="*/ 20 h 5825"/>
                <a:gd name="T100" fmla="*/ 8 w 3200"/>
                <a:gd name="T101" fmla="*/ 17 h 5825"/>
                <a:gd name="T102" fmla="*/ 9 w 3200"/>
                <a:gd name="T103" fmla="*/ 14 h 5825"/>
                <a:gd name="T104" fmla="*/ 10 w 3200"/>
                <a:gd name="T105" fmla="*/ 13 h 5825"/>
                <a:gd name="T106" fmla="*/ 11 w 3200"/>
                <a:gd name="T107" fmla="*/ 12 h 5825"/>
                <a:gd name="T108" fmla="*/ 12 w 3200"/>
                <a:gd name="T109" fmla="*/ 11 h 5825"/>
                <a:gd name="T110" fmla="*/ 11 w 3200"/>
                <a:gd name="T111" fmla="*/ 8 h 5825"/>
                <a:gd name="T112" fmla="*/ 11 w 3200"/>
                <a:gd name="T113" fmla="*/ 5 h 5825"/>
                <a:gd name="T114" fmla="*/ 12 w 3200"/>
                <a:gd name="T115" fmla="*/ 2 h 5825"/>
                <a:gd name="T116" fmla="*/ 13 w 3200"/>
                <a:gd name="T117" fmla="*/ 1 h 58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200"/>
                <a:gd name="T178" fmla="*/ 0 h 5825"/>
                <a:gd name="T179" fmla="*/ 3200 w 3200"/>
                <a:gd name="T180" fmla="*/ 5825 h 58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200" h="5825">
                  <a:moveTo>
                    <a:pt x="1526" y="158"/>
                  </a:moveTo>
                  <a:cubicBezTo>
                    <a:pt x="1572" y="176"/>
                    <a:pt x="1619" y="186"/>
                    <a:pt x="1665" y="204"/>
                  </a:cubicBezTo>
                  <a:cubicBezTo>
                    <a:pt x="1720" y="195"/>
                    <a:pt x="1785" y="223"/>
                    <a:pt x="1822" y="186"/>
                  </a:cubicBezTo>
                  <a:cubicBezTo>
                    <a:pt x="1961" y="47"/>
                    <a:pt x="1748" y="38"/>
                    <a:pt x="1933" y="10"/>
                  </a:cubicBezTo>
                  <a:cubicBezTo>
                    <a:pt x="2035" y="10"/>
                    <a:pt x="2146" y="0"/>
                    <a:pt x="2248" y="19"/>
                  </a:cubicBezTo>
                  <a:cubicBezTo>
                    <a:pt x="2294" y="28"/>
                    <a:pt x="2275" y="112"/>
                    <a:pt x="2294" y="149"/>
                  </a:cubicBezTo>
                  <a:cubicBezTo>
                    <a:pt x="2312" y="195"/>
                    <a:pt x="2396" y="204"/>
                    <a:pt x="2433" y="213"/>
                  </a:cubicBezTo>
                  <a:cubicBezTo>
                    <a:pt x="2488" y="204"/>
                    <a:pt x="2516" y="176"/>
                    <a:pt x="2571" y="158"/>
                  </a:cubicBezTo>
                  <a:cubicBezTo>
                    <a:pt x="2710" y="176"/>
                    <a:pt x="2682" y="176"/>
                    <a:pt x="2765" y="260"/>
                  </a:cubicBezTo>
                  <a:cubicBezTo>
                    <a:pt x="2849" y="251"/>
                    <a:pt x="2941" y="251"/>
                    <a:pt x="3024" y="213"/>
                  </a:cubicBezTo>
                  <a:cubicBezTo>
                    <a:pt x="3126" y="251"/>
                    <a:pt x="3108" y="269"/>
                    <a:pt x="3154" y="352"/>
                  </a:cubicBezTo>
                  <a:cubicBezTo>
                    <a:pt x="3135" y="482"/>
                    <a:pt x="3135" y="565"/>
                    <a:pt x="3080" y="677"/>
                  </a:cubicBezTo>
                  <a:cubicBezTo>
                    <a:pt x="3061" y="769"/>
                    <a:pt x="3034" y="843"/>
                    <a:pt x="3135" y="899"/>
                  </a:cubicBezTo>
                  <a:cubicBezTo>
                    <a:pt x="3182" y="964"/>
                    <a:pt x="3200" y="1010"/>
                    <a:pt x="3126" y="1065"/>
                  </a:cubicBezTo>
                  <a:cubicBezTo>
                    <a:pt x="3108" y="1112"/>
                    <a:pt x="3071" y="1140"/>
                    <a:pt x="3052" y="1186"/>
                  </a:cubicBezTo>
                  <a:cubicBezTo>
                    <a:pt x="3034" y="1260"/>
                    <a:pt x="2997" y="1334"/>
                    <a:pt x="2932" y="1371"/>
                  </a:cubicBezTo>
                  <a:cubicBezTo>
                    <a:pt x="2867" y="1454"/>
                    <a:pt x="2775" y="1501"/>
                    <a:pt x="2719" y="1593"/>
                  </a:cubicBezTo>
                  <a:cubicBezTo>
                    <a:pt x="2747" y="1649"/>
                    <a:pt x="2765" y="1649"/>
                    <a:pt x="2821" y="1658"/>
                  </a:cubicBezTo>
                  <a:cubicBezTo>
                    <a:pt x="2904" y="1797"/>
                    <a:pt x="3024" y="1908"/>
                    <a:pt x="3098" y="2047"/>
                  </a:cubicBezTo>
                  <a:cubicBezTo>
                    <a:pt x="3080" y="2177"/>
                    <a:pt x="3080" y="2325"/>
                    <a:pt x="3043" y="2455"/>
                  </a:cubicBezTo>
                  <a:cubicBezTo>
                    <a:pt x="3015" y="2556"/>
                    <a:pt x="2904" y="2649"/>
                    <a:pt x="2849" y="2732"/>
                  </a:cubicBezTo>
                  <a:cubicBezTo>
                    <a:pt x="2821" y="2844"/>
                    <a:pt x="2812" y="2918"/>
                    <a:pt x="2802" y="3038"/>
                  </a:cubicBezTo>
                  <a:cubicBezTo>
                    <a:pt x="2821" y="3288"/>
                    <a:pt x="2756" y="3696"/>
                    <a:pt x="2941" y="3881"/>
                  </a:cubicBezTo>
                  <a:cubicBezTo>
                    <a:pt x="2960" y="3936"/>
                    <a:pt x="2969" y="3983"/>
                    <a:pt x="2987" y="4038"/>
                  </a:cubicBezTo>
                  <a:cubicBezTo>
                    <a:pt x="2997" y="4223"/>
                    <a:pt x="2950" y="4316"/>
                    <a:pt x="3043" y="4436"/>
                  </a:cubicBezTo>
                  <a:cubicBezTo>
                    <a:pt x="3052" y="4585"/>
                    <a:pt x="3135" y="4825"/>
                    <a:pt x="2997" y="4936"/>
                  </a:cubicBezTo>
                  <a:cubicBezTo>
                    <a:pt x="2960" y="5131"/>
                    <a:pt x="2987" y="5279"/>
                    <a:pt x="3154" y="5381"/>
                  </a:cubicBezTo>
                  <a:cubicBezTo>
                    <a:pt x="3163" y="5437"/>
                    <a:pt x="3191" y="5474"/>
                    <a:pt x="3126" y="5492"/>
                  </a:cubicBezTo>
                  <a:cubicBezTo>
                    <a:pt x="3080" y="5511"/>
                    <a:pt x="2997" y="5520"/>
                    <a:pt x="2997" y="5520"/>
                  </a:cubicBezTo>
                  <a:cubicBezTo>
                    <a:pt x="2895" y="5575"/>
                    <a:pt x="2775" y="5529"/>
                    <a:pt x="2664" y="5566"/>
                  </a:cubicBezTo>
                  <a:cubicBezTo>
                    <a:pt x="2580" y="5631"/>
                    <a:pt x="2442" y="5622"/>
                    <a:pt x="2331" y="5631"/>
                  </a:cubicBezTo>
                  <a:cubicBezTo>
                    <a:pt x="2275" y="5659"/>
                    <a:pt x="2220" y="5696"/>
                    <a:pt x="2164" y="5733"/>
                  </a:cubicBezTo>
                  <a:cubicBezTo>
                    <a:pt x="2090" y="5825"/>
                    <a:pt x="1970" y="5733"/>
                    <a:pt x="1887" y="5687"/>
                  </a:cubicBezTo>
                  <a:cubicBezTo>
                    <a:pt x="1850" y="5631"/>
                    <a:pt x="1813" y="5659"/>
                    <a:pt x="1748" y="5650"/>
                  </a:cubicBezTo>
                  <a:cubicBezTo>
                    <a:pt x="1702" y="5631"/>
                    <a:pt x="1702" y="5594"/>
                    <a:pt x="1656" y="5575"/>
                  </a:cubicBezTo>
                  <a:cubicBezTo>
                    <a:pt x="1619" y="5455"/>
                    <a:pt x="1545" y="5409"/>
                    <a:pt x="1443" y="5353"/>
                  </a:cubicBezTo>
                  <a:cubicBezTo>
                    <a:pt x="1406" y="5307"/>
                    <a:pt x="1360" y="5242"/>
                    <a:pt x="1304" y="5233"/>
                  </a:cubicBezTo>
                  <a:cubicBezTo>
                    <a:pt x="1193" y="5094"/>
                    <a:pt x="1110" y="5131"/>
                    <a:pt x="916" y="5122"/>
                  </a:cubicBezTo>
                  <a:cubicBezTo>
                    <a:pt x="796" y="5094"/>
                    <a:pt x="786" y="5103"/>
                    <a:pt x="694" y="5048"/>
                  </a:cubicBezTo>
                  <a:cubicBezTo>
                    <a:pt x="657" y="4992"/>
                    <a:pt x="592" y="4946"/>
                    <a:pt x="546" y="4899"/>
                  </a:cubicBezTo>
                  <a:cubicBezTo>
                    <a:pt x="481" y="4835"/>
                    <a:pt x="444" y="4723"/>
                    <a:pt x="389" y="4649"/>
                  </a:cubicBezTo>
                  <a:cubicBezTo>
                    <a:pt x="361" y="4501"/>
                    <a:pt x="259" y="4334"/>
                    <a:pt x="157" y="4233"/>
                  </a:cubicBezTo>
                  <a:cubicBezTo>
                    <a:pt x="130" y="4177"/>
                    <a:pt x="111" y="4159"/>
                    <a:pt x="56" y="4121"/>
                  </a:cubicBezTo>
                  <a:cubicBezTo>
                    <a:pt x="0" y="4029"/>
                    <a:pt x="56" y="3881"/>
                    <a:pt x="139" y="3816"/>
                  </a:cubicBezTo>
                  <a:cubicBezTo>
                    <a:pt x="157" y="3770"/>
                    <a:pt x="241" y="3705"/>
                    <a:pt x="241" y="3705"/>
                  </a:cubicBezTo>
                  <a:cubicBezTo>
                    <a:pt x="268" y="3658"/>
                    <a:pt x="324" y="3547"/>
                    <a:pt x="324" y="3547"/>
                  </a:cubicBezTo>
                  <a:cubicBezTo>
                    <a:pt x="370" y="3260"/>
                    <a:pt x="481" y="3223"/>
                    <a:pt x="601" y="2992"/>
                  </a:cubicBezTo>
                  <a:cubicBezTo>
                    <a:pt x="620" y="2862"/>
                    <a:pt x="648" y="2732"/>
                    <a:pt x="768" y="2658"/>
                  </a:cubicBezTo>
                  <a:cubicBezTo>
                    <a:pt x="833" y="2575"/>
                    <a:pt x="851" y="2575"/>
                    <a:pt x="934" y="2519"/>
                  </a:cubicBezTo>
                  <a:cubicBezTo>
                    <a:pt x="980" y="2464"/>
                    <a:pt x="990" y="2408"/>
                    <a:pt x="1017" y="2343"/>
                  </a:cubicBezTo>
                  <a:cubicBezTo>
                    <a:pt x="1008" y="2232"/>
                    <a:pt x="934" y="2112"/>
                    <a:pt x="888" y="1992"/>
                  </a:cubicBezTo>
                  <a:cubicBezTo>
                    <a:pt x="897" y="1862"/>
                    <a:pt x="934" y="1667"/>
                    <a:pt x="1073" y="1649"/>
                  </a:cubicBezTo>
                  <a:cubicBezTo>
                    <a:pt x="1110" y="1621"/>
                    <a:pt x="1156" y="1593"/>
                    <a:pt x="1193" y="1566"/>
                  </a:cubicBezTo>
                  <a:cubicBezTo>
                    <a:pt x="1221" y="1510"/>
                    <a:pt x="1239" y="1482"/>
                    <a:pt x="1295" y="1454"/>
                  </a:cubicBezTo>
                  <a:cubicBezTo>
                    <a:pt x="1323" y="1408"/>
                    <a:pt x="1350" y="1380"/>
                    <a:pt x="1360" y="1325"/>
                  </a:cubicBezTo>
                  <a:cubicBezTo>
                    <a:pt x="1350" y="1195"/>
                    <a:pt x="1406" y="1038"/>
                    <a:pt x="1276" y="964"/>
                  </a:cubicBezTo>
                  <a:cubicBezTo>
                    <a:pt x="1286" y="880"/>
                    <a:pt x="1267" y="677"/>
                    <a:pt x="1323" y="565"/>
                  </a:cubicBezTo>
                  <a:cubicBezTo>
                    <a:pt x="1350" y="436"/>
                    <a:pt x="1341" y="306"/>
                    <a:pt x="1461" y="232"/>
                  </a:cubicBezTo>
                  <a:cubicBezTo>
                    <a:pt x="1480" y="158"/>
                    <a:pt x="1498" y="213"/>
                    <a:pt x="1526" y="158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D038EAC5-F417-804E-B180-A3F984BC6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" y="1298"/>
              <a:ext cx="295" cy="535"/>
            </a:xfrm>
            <a:custGeom>
              <a:avLst/>
              <a:gdLst>
                <a:gd name="T0" fmla="*/ 141 w 295"/>
                <a:gd name="T1" fmla="*/ 14 h 535"/>
                <a:gd name="T2" fmla="*/ 154 w 295"/>
                <a:gd name="T3" fmla="*/ 19 h 535"/>
                <a:gd name="T4" fmla="*/ 168 w 295"/>
                <a:gd name="T5" fmla="*/ 17 h 535"/>
                <a:gd name="T6" fmla="*/ 178 w 295"/>
                <a:gd name="T7" fmla="*/ 1 h 535"/>
                <a:gd name="T8" fmla="*/ 208 w 295"/>
                <a:gd name="T9" fmla="*/ 2 h 535"/>
                <a:gd name="T10" fmla="*/ 212 w 295"/>
                <a:gd name="T11" fmla="*/ 14 h 535"/>
                <a:gd name="T12" fmla="*/ 225 w 295"/>
                <a:gd name="T13" fmla="*/ 19 h 535"/>
                <a:gd name="T14" fmla="*/ 237 w 295"/>
                <a:gd name="T15" fmla="*/ 14 h 535"/>
                <a:gd name="T16" fmla="*/ 255 w 295"/>
                <a:gd name="T17" fmla="*/ 24 h 535"/>
                <a:gd name="T18" fmla="*/ 279 w 295"/>
                <a:gd name="T19" fmla="*/ 19 h 535"/>
                <a:gd name="T20" fmla="*/ 291 w 295"/>
                <a:gd name="T21" fmla="*/ 32 h 535"/>
                <a:gd name="T22" fmla="*/ 284 w 295"/>
                <a:gd name="T23" fmla="*/ 62 h 535"/>
                <a:gd name="T24" fmla="*/ 289 w 295"/>
                <a:gd name="T25" fmla="*/ 82 h 535"/>
                <a:gd name="T26" fmla="*/ 289 w 295"/>
                <a:gd name="T27" fmla="*/ 98 h 535"/>
                <a:gd name="T28" fmla="*/ 282 w 295"/>
                <a:gd name="T29" fmla="*/ 109 h 535"/>
                <a:gd name="T30" fmla="*/ 271 w 295"/>
                <a:gd name="T31" fmla="*/ 126 h 535"/>
                <a:gd name="T32" fmla="*/ 251 w 295"/>
                <a:gd name="T33" fmla="*/ 146 h 535"/>
                <a:gd name="T34" fmla="*/ 260 w 295"/>
                <a:gd name="T35" fmla="*/ 152 h 535"/>
                <a:gd name="T36" fmla="*/ 286 w 295"/>
                <a:gd name="T37" fmla="*/ 188 h 535"/>
                <a:gd name="T38" fmla="*/ 281 w 295"/>
                <a:gd name="T39" fmla="*/ 225 h 535"/>
                <a:gd name="T40" fmla="*/ 263 w 295"/>
                <a:gd name="T41" fmla="*/ 251 h 535"/>
                <a:gd name="T42" fmla="*/ 259 w 295"/>
                <a:gd name="T43" fmla="*/ 279 h 535"/>
                <a:gd name="T44" fmla="*/ 272 w 295"/>
                <a:gd name="T45" fmla="*/ 356 h 535"/>
                <a:gd name="T46" fmla="*/ 276 w 295"/>
                <a:gd name="T47" fmla="*/ 371 h 535"/>
                <a:gd name="T48" fmla="*/ 281 w 295"/>
                <a:gd name="T49" fmla="*/ 407 h 535"/>
                <a:gd name="T50" fmla="*/ 277 w 295"/>
                <a:gd name="T51" fmla="*/ 453 h 535"/>
                <a:gd name="T52" fmla="*/ 291 w 295"/>
                <a:gd name="T53" fmla="*/ 494 h 535"/>
                <a:gd name="T54" fmla="*/ 289 w 295"/>
                <a:gd name="T55" fmla="*/ 504 h 535"/>
                <a:gd name="T56" fmla="*/ 277 w 295"/>
                <a:gd name="T57" fmla="*/ 507 h 535"/>
                <a:gd name="T58" fmla="*/ 246 w 295"/>
                <a:gd name="T59" fmla="*/ 511 h 535"/>
                <a:gd name="T60" fmla="*/ 215 w 295"/>
                <a:gd name="T61" fmla="*/ 517 h 535"/>
                <a:gd name="T62" fmla="*/ 200 w 295"/>
                <a:gd name="T63" fmla="*/ 527 h 535"/>
                <a:gd name="T64" fmla="*/ 174 w 295"/>
                <a:gd name="T65" fmla="*/ 522 h 535"/>
                <a:gd name="T66" fmla="*/ 161 w 295"/>
                <a:gd name="T67" fmla="*/ 519 h 535"/>
                <a:gd name="T68" fmla="*/ 153 w 295"/>
                <a:gd name="T69" fmla="*/ 512 h 535"/>
                <a:gd name="T70" fmla="*/ 133 w 295"/>
                <a:gd name="T71" fmla="*/ 492 h 535"/>
                <a:gd name="T72" fmla="*/ 120 w 295"/>
                <a:gd name="T73" fmla="*/ 481 h 535"/>
                <a:gd name="T74" fmla="*/ 84 w 295"/>
                <a:gd name="T75" fmla="*/ 470 h 535"/>
                <a:gd name="T76" fmla="*/ 64 w 295"/>
                <a:gd name="T77" fmla="*/ 464 h 535"/>
                <a:gd name="T78" fmla="*/ 50 w 295"/>
                <a:gd name="T79" fmla="*/ 450 h 535"/>
                <a:gd name="T80" fmla="*/ 36 w 295"/>
                <a:gd name="T81" fmla="*/ 427 h 535"/>
                <a:gd name="T82" fmla="*/ 14 w 295"/>
                <a:gd name="T83" fmla="*/ 389 h 535"/>
                <a:gd name="T84" fmla="*/ 5 w 295"/>
                <a:gd name="T85" fmla="*/ 378 h 535"/>
                <a:gd name="T86" fmla="*/ 13 w 295"/>
                <a:gd name="T87" fmla="*/ 350 h 535"/>
                <a:gd name="T88" fmla="*/ 22 w 295"/>
                <a:gd name="T89" fmla="*/ 340 h 535"/>
                <a:gd name="T90" fmla="*/ 30 w 295"/>
                <a:gd name="T91" fmla="*/ 326 h 535"/>
                <a:gd name="T92" fmla="*/ 55 w 295"/>
                <a:gd name="T93" fmla="*/ 275 h 535"/>
                <a:gd name="T94" fmla="*/ 71 w 295"/>
                <a:gd name="T95" fmla="*/ 244 h 535"/>
                <a:gd name="T96" fmla="*/ 86 w 295"/>
                <a:gd name="T97" fmla="*/ 231 h 535"/>
                <a:gd name="T98" fmla="*/ 94 w 295"/>
                <a:gd name="T99" fmla="*/ 215 h 535"/>
                <a:gd name="T100" fmla="*/ 82 w 295"/>
                <a:gd name="T101" fmla="*/ 183 h 535"/>
                <a:gd name="T102" fmla="*/ 99 w 295"/>
                <a:gd name="T103" fmla="*/ 151 h 535"/>
                <a:gd name="T104" fmla="*/ 110 w 295"/>
                <a:gd name="T105" fmla="*/ 144 h 535"/>
                <a:gd name="T106" fmla="*/ 119 w 295"/>
                <a:gd name="T107" fmla="*/ 133 h 535"/>
                <a:gd name="T108" fmla="*/ 125 w 295"/>
                <a:gd name="T109" fmla="*/ 122 h 535"/>
                <a:gd name="T110" fmla="*/ 118 w 295"/>
                <a:gd name="T111" fmla="*/ 88 h 535"/>
                <a:gd name="T112" fmla="*/ 122 w 295"/>
                <a:gd name="T113" fmla="*/ 52 h 535"/>
                <a:gd name="T114" fmla="*/ 135 w 295"/>
                <a:gd name="T115" fmla="*/ 21 h 535"/>
                <a:gd name="T116" fmla="*/ 141 w 295"/>
                <a:gd name="T117" fmla="*/ 14 h 53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95"/>
                <a:gd name="T178" fmla="*/ 0 h 535"/>
                <a:gd name="T179" fmla="*/ 295 w 295"/>
                <a:gd name="T180" fmla="*/ 535 h 53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95" h="535">
                  <a:moveTo>
                    <a:pt x="141" y="14"/>
                  </a:moveTo>
                  <a:cubicBezTo>
                    <a:pt x="145" y="16"/>
                    <a:pt x="149" y="17"/>
                    <a:pt x="154" y="19"/>
                  </a:cubicBezTo>
                  <a:cubicBezTo>
                    <a:pt x="159" y="18"/>
                    <a:pt x="165" y="20"/>
                    <a:pt x="168" y="17"/>
                  </a:cubicBezTo>
                  <a:cubicBezTo>
                    <a:pt x="181" y="4"/>
                    <a:pt x="161" y="3"/>
                    <a:pt x="178" y="1"/>
                  </a:cubicBezTo>
                  <a:cubicBezTo>
                    <a:pt x="188" y="1"/>
                    <a:pt x="198" y="0"/>
                    <a:pt x="208" y="2"/>
                  </a:cubicBezTo>
                  <a:cubicBezTo>
                    <a:pt x="212" y="2"/>
                    <a:pt x="210" y="10"/>
                    <a:pt x="212" y="14"/>
                  </a:cubicBezTo>
                  <a:cubicBezTo>
                    <a:pt x="213" y="18"/>
                    <a:pt x="221" y="19"/>
                    <a:pt x="225" y="19"/>
                  </a:cubicBezTo>
                  <a:cubicBezTo>
                    <a:pt x="230" y="19"/>
                    <a:pt x="232" y="16"/>
                    <a:pt x="237" y="14"/>
                  </a:cubicBezTo>
                  <a:cubicBezTo>
                    <a:pt x="250" y="16"/>
                    <a:pt x="248" y="16"/>
                    <a:pt x="255" y="24"/>
                  </a:cubicBezTo>
                  <a:cubicBezTo>
                    <a:pt x="263" y="23"/>
                    <a:pt x="272" y="23"/>
                    <a:pt x="279" y="19"/>
                  </a:cubicBezTo>
                  <a:cubicBezTo>
                    <a:pt x="289" y="23"/>
                    <a:pt x="287" y="25"/>
                    <a:pt x="291" y="32"/>
                  </a:cubicBezTo>
                  <a:cubicBezTo>
                    <a:pt x="289" y="44"/>
                    <a:pt x="289" y="52"/>
                    <a:pt x="284" y="62"/>
                  </a:cubicBezTo>
                  <a:cubicBezTo>
                    <a:pt x="283" y="71"/>
                    <a:pt x="280" y="77"/>
                    <a:pt x="289" y="82"/>
                  </a:cubicBezTo>
                  <a:cubicBezTo>
                    <a:pt x="294" y="88"/>
                    <a:pt x="295" y="93"/>
                    <a:pt x="289" y="98"/>
                  </a:cubicBezTo>
                  <a:cubicBezTo>
                    <a:pt x="287" y="102"/>
                    <a:pt x="284" y="105"/>
                    <a:pt x="282" y="109"/>
                  </a:cubicBezTo>
                  <a:cubicBezTo>
                    <a:pt x="280" y="116"/>
                    <a:pt x="277" y="122"/>
                    <a:pt x="271" y="126"/>
                  </a:cubicBezTo>
                  <a:cubicBezTo>
                    <a:pt x="265" y="133"/>
                    <a:pt x="256" y="138"/>
                    <a:pt x="251" y="146"/>
                  </a:cubicBezTo>
                  <a:cubicBezTo>
                    <a:pt x="254" y="151"/>
                    <a:pt x="255" y="151"/>
                    <a:pt x="260" y="152"/>
                  </a:cubicBezTo>
                  <a:cubicBezTo>
                    <a:pt x="268" y="165"/>
                    <a:pt x="279" y="175"/>
                    <a:pt x="286" y="188"/>
                  </a:cubicBezTo>
                  <a:cubicBezTo>
                    <a:pt x="284" y="200"/>
                    <a:pt x="284" y="213"/>
                    <a:pt x="281" y="225"/>
                  </a:cubicBezTo>
                  <a:cubicBezTo>
                    <a:pt x="278" y="235"/>
                    <a:pt x="268" y="243"/>
                    <a:pt x="263" y="251"/>
                  </a:cubicBezTo>
                  <a:cubicBezTo>
                    <a:pt x="260" y="261"/>
                    <a:pt x="260" y="268"/>
                    <a:pt x="259" y="279"/>
                  </a:cubicBezTo>
                  <a:cubicBezTo>
                    <a:pt x="260" y="302"/>
                    <a:pt x="254" y="339"/>
                    <a:pt x="272" y="356"/>
                  </a:cubicBezTo>
                  <a:cubicBezTo>
                    <a:pt x="273" y="361"/>
                    <a:pt x="274" y="366"/>
                    <a:pt x="276" y="371"/>
                  </a:cubicBezTo>
                  <a:cubicBezTo>
                    <a:pt x="277" y="388"/>
                    <a:pt x="272" y="396"/>
                    <a:pt x="281" y="407"/>
                  </a:cubicBezTo>
                  <a:cubicBezTo>
                    <a:pt x="282" y="421"/>
                    <a:pt x="289" y="443"/>
                    <a:pt x="277" y="453"/>
                  </a:cubicBezTo>
                  <a:cubicBezTo>
                    <a:pt x="273" y="471"/>
                    <a:pt x="276" y="485"/>
                    <a:pt x="291" y="494"/>
                  </a:cubicBezTo>
                  <a:cubicBezTo>
                    <a:pt x="292" y="499"/>
                    <a:pt x="295" y="503"/>
                    <a:pt x="289" y="504"/>
                  </a:cubicBezTo>
                  <a:cubicBezTo>
                    <a:pt x="284" y="506"/>
                    <a:pt x="277" y="507"/>
                    <a:pt x="277" y="507"/>
                  </a:cubicBezTo>
                  <a:cubicBezTo>
                    <a:pt x="267" y="512"/>
                    <a:pt x="256" y="508"/>
                    <a:pt x="246" y="511"/>
                  </a:cubicBezTo>
                  <a:cubicBezTo>
                    <a:pt x="238" y="517"/>
                    <a:pt x="225" y="516"/>
                    <a:pt x="215" y="517"/>
                  </a:cubicBezTo>
                  <a:cubicBezTo>
                    <a:pt x="210" y="520"/>
                    <a:pt x="205" y="523"/>
                    <a:pt x="200" y="527"/>
                  </a:cubicBezTo>
                  <a:cubicBezTo>
                    <a:pt x="193" y="535"/>
                    <a:pt x="182" y="527"/>
                    <a:pt x="174" y="522"/>
                  </a:cubicBezTo>
                  <a:cubicBezTo>
                    <a:pt x="171" y="517"/>
                    <a:pt x="167" y="520"/>
                    <a:pt x="161" y="519"/>
                  </a:cubicBezTo>
                  <a:cubicBezTo>
                    <a:pt x="157" y="517"/>
                    <a:pt x="157" y="514"/>
                    <a:pt x="153" y="512"/>
                  </a:cubicBezTo>
                  <a:cubicBezTo>
                    <a:pt x="149" y="501"/>
                    <a:pt x="143" y="497"/>
                    <a:pt x="133" y="492"/>
                  </a:cubicBezTo>
                  <a:cubicBezTo>
                    <a:pt x="130" y="487"/>
                    <a:pt x="125" y="481"/>
                    <a:pt x="120" y="481"/>
                  </a:cubicBezTo>
                  <a:cubicBezTo>
                    <a:pt x="110" y="468"/>
                    <a:pt x="102" y="471"/>
                    <a:pt x="84" y="470"/>
                  </a:cubicBezTo>
                  <a:cubicBezTo>
                    <a:pt x="73" y="468"/>
                    <a:pt x="72" y="469"/>
                    <a:pt x="64" y="464"/>
                  </a:cubicBezTo>
                  <a:cubicBezTo>
                    <a:pt x="61" y="459"/>
                    <a:pt x="55" y="454"/>
                    <a:pt x="50" y="450"/>
                  </a:cubicBezTo>
                  <a:cubicBezTo>
                    <a:pt x="44" y="444"/>
                    <a:pt x="41" y="434"/>
                    <a:pt x="36" y="427"/>
                  </a:cubicBezTo>
                  <a:cubicBezTo>
                    <a:pt x="33" y="413"/>
                    <a:pt x="24" y="398"/>
                    <a:pt x="14" y="389"/>
                  </a:cubicBezTo>
                  <a:cubicBezTo>
                    <a:pt x="12" y="384"/>
                    <a:pt x="10" y="382"/>
                    <a:pt x="5" y="378"/>
                  </a:cubicBezTo>
                  <a:cubicBezTo>
                    <a:pt x="0" y="370"/>
                    <a:pt x="5" y="356"/>
                    <a:pt x="13" y="350"/>
                  </a:cubicBezTo>
                  <a:cubicBezTo>
                    <a:pt x="14" y="346"/>
                    <a:pt x="22" y="340"/>
                    <a:pt x="22" y="340"/>
                  </a:cubicBezTo>
                  <a:cubicBezTo>
                    <a:pt x="25" y="336"/>
                    <a:pt x="30" y="326"/>
                    <a:pt x="30" y="326"/>
                  </a:cubicBezTo>
                  <a:cubicBezTo>
                    <a:pt x="34" y="299"/>
                    <a:pt x="44" y="296"/>
                    <a:pt x="55" y="275"/>
                  </a:cubicBezTo>
                  <a:cubicBezTo>
                    <a:pt x="57" y="263"/>
                    <a:pt x="60" y="251"/>
                    <a:pt x="71" y="244"/>
                  </a:cubicBezTo>
                  <a:cubicBezTo>
                    <a:pt x="77" y="236"/>
                    <a:pt x="78" y="236"/>
                    <a:pt x="86" y="231"/>
                  </a:cubicBezTo>
                  <a:cubicBezTo>
                    <a:pt x="90" y="226"/>
                    <a:pt x="91" y="221"/>
                    <a:pt x="94" y="215"/>
                  </a:cubicBezTo>
                  <a:cubicBezTo>
                    <a:pt x="93" y="205"/>
                    <a:pt x="86" y="194"/>
                    <a:pt x="82" y="183"/>
                  </a:cubicBezTo>
                  <a:cubicBezTo>
                    <a:pt x="83" y="171"/>
                    <a:pt x="86" y="153"/>
                    <a:pt x="99" y="151"/>
                  </a:cubicBezTo>
                  <a:cubicBezTo>
                    <a:pt x="102" y="149"/>
                    <a:pt x="107" y="146"/>
                    <a:pt x="110" y="144"/>
                  </a:cubicBezTo>
                  <a:cubicBezTo>
                    <a:pt x="113" y="139"/>
                    <a:pt x="114" y="136"/>
                    <a:pt x="119" y="133"/>
                  </a:cubicBezTo>
                  <a:cubicBezTo>
                    <a:pt x="122" y="129"/>
                    <a:pt x="125" y="127"/>
                    <a:pt x="125" y="122"/>
                  </a:cubicBezTo>
                  <a:cubicBezTo>
                    <a:pt x="125" y="110"/>
                    <a:pt x="130" y="95"/>
                    <a:pt x="118" y="88"/>
                  </a:cubicBezTo>
                  <a:cubicBezTo>
                    <a:pt x="119" y="81"/>
                    <a:pt x="117" y="62"/>
                    <a:pt x="122" y="52"/>
                  </a:cubicBezTo>
                  <a:cubicBezTo>
                    <a:pt x="125" y="40"/>
                    <a:pt x="124" y="28"/>
                    <a:pt x="135" y="21"/>
                  </a:cubicBezTo>
                  <a:cubicBezTo>
                    <a:pt x="137" y="14"/>
                    <a:pt x="138" y="19"/>
                    <a:pt x="141" y="14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75" name="Group 96">
            <a:extLst>
              <a:ext uri="{FF2B5EF4-FFF2-40B4-BE49-F238E27FC236}">
                <a16:creationId xmlns:a16="http://schemas.microsoft.com/office/drawing/2014/main" id="{83B7EE16-9944-4B40-890B-EFAA646E5873}"/>
              </a:ext>
            </a:extLst>
          </p:cNvPr>
          <p:cNvGrpSpPr>
            <a:grpSpLocks/>
          </p:cNvGrpSpPr>
          <p:nvPr/>
        </p:nvGrpSpPr>
        <p:grpSpPr bwMode="auto">
          <a:xfrm>
            <a:off x="6665192" y="2703033"/>
            <a:ext cx="506868" cy="474215"/>
            <a:chOff x="3593" y="1393"/>
            <a:chExt cx="491" cy="474"/>
          </a:xfrm>
          <a:solidFill>
            <a:schemeClr val="accent1"/>
          </a:solidFill>
        </p:grpSpPr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1F458581-FBB0-314E-849D-094FD0399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1393"/>
              <a:ext cx="491" cy="474"/>
            </a:xfrm>
            <a:custGeom>
              <a:avLst/>
              <a:gdLst>
                <a:gd name="T0" fmla="*/ 5 w 5317"/>
                <a:gd name="T1" fmla="*/ 1 h 5166"/>
                <a:gd name="T2" fmla="*/ 9 w 5317"/>
                <a:gd name="T3" fmla="*/ 5 h 5166"/>
                <a:gd name="T4" fmla="*/ 13 w 5317"/>
                <a:gd name="T5" fmla="*/ 8 h 5166"/>
                <a:gd name="T6" fmla="*/ 17 w 5317"/>
                <a:gd name="T7" fmla="*/ 11 h 5166"/>
                <a:gd name="T8" fmla="*/ 24 w 5317"/>
                <a:gd name="T9" fmla="*/ 12 h 5166"/>
                <a:gd name="T10" fmla="*/ 27 w 5317"/>
                <a:gd name="T11" fmla="*/ 10 h 5166"/>
                <a:gd name="T12" fmla="*/ 26 w 5317"/>
                <a:gd name="T13" fmla="*/ 7 h 5166"/>
                <a:gd name="T14" fmla="*/ 30 w 5317"/>
                <a:gd name="T15" fmla="*/ 7 h 5166"/>
                <a:gd name="T16" fmla="*/ 35 w 5317"/>
                <a:gd name="T17" fmla="*/ 5 h 5166"/>
                <a:gd name="T18" fmla="*/ 39 w 5317"/>
                <a:gd name="T19" fmla="*/ 3 h 5166"/>
                <a:gd name="T20" fmla="*/ 44 w 5317"/>
                <a:gd name="T21" fmla="*/ 7 h 5166"/>
                <a:gd name="T22" fmla="*/ 45 w 5317"/>
                <a:gd name="T23" fmla="*/ 14 h 5166"/>
                <a:gd name="T24" fmla="*/ 43 w 5317"/>
                <a:gd name="T25" fmla="*/ 15 h 5166"/>
                <a:gd name="T26" fmla="*/ 40 w 5317"/>
                <a:gd name="T27" fmla="*/ 18 h 5166"/>
                <a:gd name="T28" fmla="*/ 40 w 5317"/>
                <a:gd name="T29" fmla="*/ 23 h 5166"/>
                <a:gd name="T30" fmla="*/ 40 w 5317"/>
                <a:gd name="T31" fmla="*/ 29 h 5166"/>
                <a:gd name="T32" fmla="*/ 39 w 5317"/>
                <a:gd name="T33" fmla="*/ 31 h 5166"/>
                <a:gd name="T34" fmla="*/ 38 w 5317"/>
                <a:gd name="T35" fmla="*/ 36 h 5166"/>
                <a:gd name="T36" fmla="*/ 33 w 5317"/>
                <a:gd name="T37" fmla="*/ 40 h 5166"/>
                <a:gd name="T38" fmla="*/ 29 w 5317"/>
                <a:gd name="T39" fmla="*/ 41 h 5166"/>
                <a:gd name="T40" fmla="*/ 26 w 5317"/>
                <a:gd name="T41" fmla="*/ 41 h 5166"/>
                <a:gd name="T42" fmla="*/ 22 w 5317"/>
                <a:gd name="T43" fmla="*/ 43 h 5166"/>
                <a:gd name="T44" fmla="*/ 19 w 5317"/>
                <a:gd name="T45" fmla="*/ 41 h 5166"/>
                <a:gd name="T46" fmla="*/ 16 w 5317"/>
                <a:gd name="T47" fmla="*/ 37 h 5166"/>
                <a:gd name="T48" fmla="*/ 12 w 5317"/>
                <a:gd name="T49" fmla="*/ 34 h 5166"/>
                <a:gd name="T50" fmla="*/ 8 w 5317"/>
                <a:gd name="T51" fmla="*/ 35 h 5166"/>
                <a:gd name="T52" fmla="*/ 4 w 5317"/>
                <a:gd name="T53" fmla="*/ 37 h 5166"/>
                <a:gd name="T54" fmla="*/ 3 w 5317"/>
                <a:gd name="T55" fmla="*/ 32 h 5166"/>
                <a:gd name="T56" fmla="*/ 2 w 5317"/>
                <a:gd name="T57" fmla="*/ 25 h 5166"/>
                <a:gd name="T58" fmla="*/ 1 w 5317"/>
                <a:gd name="T59" fmla="*/ 22 h 5166"/>
                <a:gd name="T60" fmla="*/ 1 w 5317"/>
                <a:gd name="T61" fmla="*/ 15 h 5166"/>
                <a:gd name="T62" fmla="*/ 3 w 5317"/>
                <a:gd name="T63" fmla="*/ 12 h 5166"/>
                <a:gd name="T64" fmla="*/ 1 w 5317"/>
                <a:gd name="T65" fmla="*/ 6 h 5166"/>
                <a:gd name="T66" fmla="*/ 2 w 5317"/>
                <a:gd name="T67" fmla="*/ 2 h 5166"/>
                <a:gd name="T68" fmla="*/ 4 w 5317"/>
                <a:gd name="T69" fmla="*/ 0 h 51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17"/>
                <a:gd name="T106" fmla="*/ 0 h 5166"/>
                <a:gd name="T107" fmla="*/ 5317 w 5317"/>
                <a:gd name="T108" fmla="*/ 5166 h 51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17" h="5166">
                  <a:moveTo>
                    <a:pt x="473" y="37"/>
                  </a:moveTo>
                  <a:cubicBezTo>
                    <a:pt x="519" y="83"/>
                    <a:pt x="528" y="120"/>
                    <a:pt x="584" y="148"/>
                  </a:cubicBezTo>
                  <a:cubicBezTo>
                    <a:pt x="612" y="314"/>
                    <a:pt x="723" y="425"/>
                    <a:pt x="890" y="462"/>
                  </a:cubicBezTo>
                  <a:cubicBezTo>
                    <a:pt x="927" y="508"/>
                    <a:pt x="1010" y="573"/>
                    <a:pt x="1010" y="573"/>
                  </a:cubicBezTo>
                  <a:cubicBezTo>
                    <a:pt x="1056" y="675"/>
                    <a:pt x="1130" y="795"/>
                    <a:pt x="1251" y="822"/>
                  </a:cubicBezTo>
                  <a:cubicBezTo>
                    <a:pt x="1325" y="859"/>
                    <a:pt x="1408" y="859"/>
                    <a:pt x="1482" y="896"/>
                  </a:cubicBezTo>
                  <a:cubicBezTo>
                    <a:pt x="1529" y="924"/>
                    <a:pt x="1621" y="989"/>
                    <a:pt x="1621" y="989"/>
                  </a:cubicBezTo>
                  <a:cubicBezTo>
                    <a:pt x="1742" y="1192"/>
                    <a:pt x="1779" y="1211"/>
                    <a:pt x="2001" y="1285"/>
                  </a:cubicBezTo>
                  <a:cubicBezTo>
                    <a:pt x="2288" y="1266"/>
                    <a:pt x="2446" y="1285"/>
                    <a:pt x="2724" y="1294"/>
                  </a:cubicBezTo>
                  <a:cubicBezTo>
                    <a:pt x="2761" y="1349"/>
                    <a:pt x="2788" y="1368"/>
                    <a:pt x="2844" y="1405"/>
                  </a:cubicBezTo>
                  <a:cubicBezTo>
                    <a:pt x="3011" y="1395"/>
                    <a:pt x="3011" y="1423"/>
                    <a:pt x="3113" y="1340"/>
                  </a:cubicBezTo>
                  <a:cubicBezTo>
                    <a:pt x="3140" y="1285"/>
                    <a:pt x="3168" y="1248"/>
                    <a:pt x="3178" y="1183"/>
                  </a:cubicBezTo>
                  <a:cubicBezTo>
                    <a:pt x="3168" y="1109"/>
                    <a:pt x="3168" y="1063"/>
                    <a:pt x="3122" y="1007"/>
                  </a:cubicBezTo>
                  <a:cubicBezTo>
                    <a:pt x="3113" y="961"/>
                    <a:pt x="3094" y="924"/>
                    <a:pt x="3085" y="878"/>
                  </a:cubicBezTo>
                  <a:cubicBezTo>
                    <a:pt x="3094" y="795"/>
                    <a:pt x="3094" y="795"/>
                    <a:pt x="3178" y="767"/>
                  </a:cubicBezTo>
                  <a:cubicBezTo>
                    <a:pt x="3289" y="702"/>
                    <a:pt x="3363" y="776"/>
                    <a:pt x="3474" y="813"/>
                  </a:cubicBezTo>
                  <a:cubicBezTo>
                    <a:pt x="3585" y="804"/>
                    <a:pt x="3705" y="822"/>
                    <a:pt x="3817" y="785"/>
                  </a:cubicBezTo>
                  <a:cubicBezTo>
                    <a:pt x="3919" y="748"/>
                    <a:pt x="4020" y="638"/>
                    <a:pt x="4122" y="619"/>
                  </a:cubicBezTo>
                  <a:cubicBezTo>
                    <a:pt x="4196" y="582"/>
                    <a:pt x="4261" y="573"/>
                    <a:pt x="4345" y="564"/>
                  </a:cubicBezTo>
                  <a:cubicBezTo>
                    <a:pt x="4400" y="508"/>
                    <a:pt x="4465" y="416"/>
                    <a:pt x="4539" y="379"/>
                  </a:cubicBezTo>
                  <a:cubicBezTo>
                    <a:pt x="4576" y="314"/>
                    <a:pt x="4659" y="268"/>
                    <a:pt x="4724" y="240"/>
                  </a:cubicBezTo>
                  <a:cubicBezTo>
                    <a:pt x="4900" y="370"/>
                    <a:pt x="4947" y="675"/>
                    <a:pt x="5141" y="795"/>
                  </a:cubicBezTo>
                  <a:cubicBezTo>
                    <a:pt x="5150" y="850"/>
                    <a:pt x="5225" y="933"/>
                    <a:pt x="5252" y="1007"/>
                  </a:cubicBezTo>
                  <a:cubicBezTo>
                    <a:pt x="5280" y="1183"/>
                    <a:pt x="5317" y="1451"/>
                    <a:pt x="5252" y="1617"/>
                  </a:cubicBezTo>
                  <a:cubicBezTo>
                    <a:pt x="5225" y="1691"/>
                    <a:pt x="5178" y="1710"/>
                    <a:pt x="5123" y="1756"/>
                  </a:cubicBezTo>
                  <a:cubicBezTo>
                    <a:pt x="5095" y="1774"/>
                    <a:pt x="5039" y="1821"/>
                    <a:pt x="5039" y="1821"/>
                  </a:cubicBezTo>
                  <a:cubicBezTo>
                    <a:pt x="5011" y="1876"/>
                    <a:pt x="4984" y="1904"/>
                    <a:pt x="4928" y="1932"/>
                  </a:cubicBezTo>
                  <a:cubicBezTo>
                    <a:pt x="4873" y="2015"/>
                    <a:pt x="4798" y="2061"/>
                    <a:pt x="4724" y="2116"/>
                  </a:cubicBezTo>
                  <a:cubicBezTo>
                    <a:pt x="4687" y="2190"/>
                    <a:pt x="4632" y="2237"/>
                    <a:pt x="4585" y="2310"/>
                  </a:cubicBezTo>
                  <a:cubicBezTo>
                    <a:pt x="4613" y="2458"/>
                    <a:pt x="4632" y="2569"/>
                    <a:pt x="4706" y="2699"/>
                  </a:cubicBezTo>
                  <a:cubicBezTo>
                    <a:pt x="4697" y="2930"/>
                    <a:pt x="4706" y="3050"/>
                    <a:pt x="4511" y="3179"/>
                  </a:cubicBezTo>
                  <a:cubicBezTo>
                    <a:pt x="4521" y="3309"/>
                    <a:pt x="4502" y="3429"/>
                    <a:pt x="4641" y="3457"/>
                  </a:cubicBezTo>
                  <a:cubicBezTo>
                    <a:pt x="4687" y="3540"/>
                    <a:pt x="4632" y="3558"/>
                    <a:pt x="4567" y="3595"/>
                  </a:cubicBezTo>
                  <a:cubicBezTo>
                    <a:pt x="4539" y="3752"/>
                    <a:pt x="4595" y="3512"/>
                    <a:pt x="4511" y="3678"/>
                  </a:cubicBezTo>
                  <a:cubicBezTo>
                    <a:pt x="4484" y="3725"/>
                    <a:pt x="4493" y="3780"/>
                    <a:pt x="4484" y="3836"/>
                  </a:cubicBezTo>
                  <a:cubicBezTo>
                    <a:pt x="4474" y="3965"/>
                    <a:pt x="4446" y="4094"/>
                    <a:pt x="4428" y="4224"/>
                  </a:cubicBezTo>
                  <a:cubicBezTo>
                    <a:pt x="4419" y="4658"/>
                    <a:pt x="4382" y="4686"/>
                    <a:pt x="3956" y="4704"/>
                  </a:cubicBezTo>
                  <a:cubicBezTo>
                    <a:pt x="3937" y="4714"/>
                    <a:pt x="3919" y="4723"/>
                    <a:pt x="3900" y="4723"/>
                  </a:cubicBezTo>
                  <a:cubicBezTo>
                    <a:pt x="3798" y="4732"/>
                    <a:pt x="3687" y="4714"/>
                    <a:pt x="3585" y="4732"/>
                  </a:cubicBezTo>
                  <a:cubicBezTo>
                    <a:pt x="3576" y="4732"/>
                    <a:pt x="3474" y="4880"/>
                    <a:pt x="3372" y="4898"/>
                  </a:cubicBezTo>
                  <a:cubicBezTo>
                    <a:pt x="3279" y="4889"/>
                    <a:pt x="3298" y="4880"/>
                    <a:pt x="3196" y="4898"/>
                  </a:cubicBezTo>
                  <a:cubicBezTo>
                    <a:pt x="3140" y="4908"/>
                    <a:pt x="3039" y="4926"/>
                    <a:pt x="3039" y="4926"/>
                  </a:cubicBezTo>
                  <a:cubicBezTo>
                    <a:pt x="2983" y="4954"/>
                    <a:pt x="2927" y="4972"/>
                    <a:pt x="2872" y="4982"/>
                  </a:cubicBezTo>
                  <a:cubicBezTo>
                    <a:pt x="2770" y="5037"/>
                    <a:pt x="2650" y="5111"/>
                    <a:pt x="2538" y="5120"/>
                  </a:cubicBezTo>
                  <a:cubicBezTo>
                    <a:pt x="2437" y="5120"/>
                    <a:pt x="2316" y="5166"/>
                    <a:pt x="2223" y="5111"/>
                  </a:cubicBezTo>
                  <a:cubicBezTo>
                    <a:pt x="2168" y="5083"/>
                    <a:pt x="2214" y="4991"/>
                    <a:pt x="2205" y="4926"/>
                  </a:cubicBezTo>
                  <a:cubicBezTo>
                    <a:pt x="2196" y="4834"/>
                    <a:pt x="2223" y="4446"/>
                    <a:pt x="2094" y="4418"/>
                  </a:cubicBezTo>
                  <a:cubicBezTo>
                    <a:pt x="2029" y="4372"/>
                    <a:pt x="1973" y="4344"/>
                    <a:pt x="1899" y="4335"/>
                  </a:cubicBezTo>
                  <a:cubicBezTo>
                    <a:pt x="1853" y="4316"/>
                    <a:pt x="1723" y="4270"/>
                    <a:pt x="1723" y="4270"/>
                  </a:cubicBezTo>
                  <a:cubicBezTo>
                    <a:pt x="1640" y="4122"/>
                    <a:pt x="1658" y="4020"/>
                    <a:pt x="1455" y="3993"/>
                  </a:cubicBezTo>
                  <a:cubicBezTo>
                    <a:pt x="1306" y="4002"/>
                    <a:pt x="1269" y="3946"/>
                    <a:pt x="1149" y="4039"/>
                  </a:cubicBezTo>
                  <a:cubicBezTo>
                    <a:pt x="1121" y="4085"/>
                    <a:pt x="1001" y="4104"/>
                    <a:pt x="982" y="4150"/>
                  </a:cubicBezTo>
                  <a:cubicBezTo>
                    <a:pt x="964" y="4510"/>
                    <a:pt x="982" y="4399"/>
                    <a:pt x="565" y="4418"/>
                  </a:cubicBezTo>
                  <a:cubicBezTo>
                    <a:pt x="519" y="4473"/>
                    <a:pt x="482" y="4455"/>
                    <a:pt x="427" y="4418"/>
                  </a:cubicBezTo>
                  <a:cubicBezTo>
                    <a:pt x="389" y="4353"/>
                    <a:pt x="315" y="4270"/>
                    <a:pt x="260" y="4224"/>
                  </a:cubicBezTo>
                  <a:cubicBezTo>
                    <a:pt x="167" y="4067"/>
                    <a:pt x="260" y="3974"/>
                    <a:pt x="334" y="3845"/>
                  </a:cubicBezTo>
                  <a:cubicBezTo>
                    <a:pt x="362" y="3669"/>
                    <a:pt x="371" y="3466"/>
                    <a:pt x="288" y="3309"/>
                  </a:cubicBezTo>
                  <a:cubicBezTo>
                    <a:pt x="260" y="3189"/>
                    <a:pt x="306" y="3050"/>
                    <a:pt x="232" y="2948"/>
                  </a:cubicBezTo>
                  <a:cubicBezTo>
                    <a:pt x="223" y="2893"/>
                    <a:pt x="204" y="2837"/>
                    <a:pt x="176" y="2782"/>
                  </a:cubicBezTo>
                  <a:cubicBezTo>
                    <a:pt x="167" y="2726"/>
                    <a:pt x="149" y="2671"/>
                    <a:pt x="121" y="2615"/>
                  </a:cubicBezTo>
                  <a:cubicBezTo>
                    <a:pt x="75" y="2375"/>
                    <a:pt x="93" y="2523"/>
                    <a:pt x="84" y="2153"/>
                  </a:cubicBezTo>
                  <a:cubicBezTo>
                    <a:pt x="93" y="2024"/>
                    <a:pt x="84" y="1839"/>
                    <a:pt x="167" y="1728"/>
                  </a:cubicBezTo>
                  <a:cubicBezTo>
                    <a:pt x="176" y="1673"/>
                    <a:pt x="260" y="1571"/>
                    <a:pt x="315" y="1543"/>
                  </a:cubicBezTo>
                  <a:cubicBezTo>
                    <a:pt x="334" y="1497"/>
                    <a:pt x="343" y="1451"/>
                    <a:pt x="362" y="1405"/>
                  </a:cubicBezTo>
                  <a:cubicBezTo>
                    <a:pt x="352" y="1192"/>
                    <a:pt x="427" y="943"/>
                    <a:pt x="232" y="822"/>
                  </a:cubicBezTo>
                  <a:cubicBezTo>
                    <a:pt x="195" y="776"/>
                    <a:pt x="149" y="711"/>
                    <a:pt x="93" y="702"/>
                  </a:cubicBezTo>
                  <a:cubicBezTo>
                    <a:pt x="47" y="675"/>
                    <a:pt x="28" y="638"/>
                    <a:pt x="0" y="591"/>
                  </a:cubicBezTo>
                  <a:cubicBezTo>
                    <a:pt x="19" y="434"/>
                    <a:pt x="149" y="370"/>
                    <a:pt x="278" y="286"/>
                  </a:cubicBezTo>
                  <a:cubicBezTo>
                    <a:pt x="288" y="231"/>
                    <a:pt x="306" y="175"/>
                    <a:pt x="334" y="120"/>
                  </a:cubicBezTo>
                  <a:cubicBezTo>
                    <a:pt x="352" y="37"/>
                    <a:pt x="389" y="0"/>
                    <a:pt x="473" y="37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40123CA5-A849-4F40-9533-E949E457D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1393"/>
              <a:ext cx="491" cy="474"/>
            </a:xfrm>
            <a:custGeom>
              <a:avLst/>
              <a:gdLst>
                <a:gd name="T0" fmla="*/ 54 w 491"/>
                <a:gd name="T1" fmla="*/ 13 h 474"/>
                <a:gd name="T2" fmla="*/ 93 w 491"/>
                <a:gd name="T3" fmla="*/ 53 h 474"/>
                <a:gd name="T4" fmla="*/ 137 w 491"/>
                <a:gd name="T5" fmla="*/ 82 h 474"/>
                <a:gd name="T6" fmla="*/ 185 w 491"/>
                <a:gd name="T7" fmla="*/ 118 h 474"/>
                <a:gd name="T8" fmla="*/ 263 w 491"/>
                <a:gd name="T9" fmla="*/ 129 h 474"/>
                <a:gd name="T10" fmla="*/ 294 w 491"/>
                <a:gd name="T11" fmla="*/ 109 h 474"/>
                <a:gd name="T12" fmla="*/ 285 w 491"/>
                <a:gd name="T13" fmla="*/ 81 h 474"/>
                <a:gd name="T14" fmla="*/ 321 w 491"/>
                <a:gd name="T15" fmla="*/ 75 h 474"/>
                <a:gd name="T16" fmla="*/ 381 w 491"/>
                <a:gd name="T17" fmla="*/ 57 h 474"/>
                <a:gd name="T18" fmla="*/ 419 w 491"/>
                <a:gd name="T19" fmla="*/ 35 h 474"/>
                <a:gd name="T20" fmla="*/ 475 w 491"/>
                <a:gd name="T21" fmla="*/ 73 h 474"/>
                <a:gd name="T22" fmla="*/ 485 w 491"/>
                <a:gd name="T23" fmla="*/ 148 h 474"/>
                <a:gd name="T24" fmla="*/ 466 w 491"/>
                <a:gd name="T25" fmla="*/ 167 h 474"/>
                <a:gd name="T26" fmla="*/ 436 w 491"/>
                <a:gd name="T27" fmla="*/ 194 h 474"/>
                <a:gd name="T28" fmla="*/ 435 w 491"/>
                <a:gd name="T29" fmla="*/ 248 h 474"/>
                <a:gd name="T30" fmla="*/ 429 w 491"/>
                <a:gd name="T31" fmla="*/ 317 h 474"/>
                <a:gd name="T32" fmla="*/ 417 w 491"/>
                <a:gd name="T33" fmla="*/ 338 h 474"/>
                <a:gd name="T34" fmla="*/ 409 w 491"/>
                <a:gd name="T35" fmla="*/ 388 h 474"/>
                <a:gd name="T36" fmla="*/ 360 w 491"/>
                <a:gd name="T37" fmla="*/ 434 h 474"/>
                <a:gd name="T38" fmla="*/ 312 w 491"/>
                <a:gd name="T39" fmla="*/ 450 h 474"/>
                <a:gd name="T40" fmla="*/ 281 w 491"/>
                <a:gd name="T41" fmla="*/ 452 h 474"/>
                <a:gd name="T42" fmla="*/ 234 w 491"/>
                <a:gd name="T43" fmla="*/ 470 h 474"/>
                <a:gd name="T44" fmla="*/ 204 w 491"/>
                <a:gd name="T45" fmla="*/ 452 h 474"/>
                <a:gd name="T46" fmla="*/ 175 w 491"/>
                <a:gd name="T47" fmla="*/ 398 h 474"/>
                <a:gd name="T48" fmla="*/ 134 w 491"/>
                <a:gd name="T49" fmla="*/ 367 h 474"/>
                <a:gd name="T50" fmla="*/ 91 w 491"/>
                <a:gd name="T51" fmla="*/ 381 h 474"/>
                <a:gd name="T52" fmla="*/ 39 w 491"/>
                <a:gd name="T53" fmla="*/ 406 h 474"/>
                <a:gd name="T54" fmla="*/ 31 w 491"/>
                <a:gd name="T55" fmla="*/ 353 h 474"/>
                <a:gd name="T56" fmla="*/ 21 w 491"/>
                <a:gd name="T57" fmla="*/ 271 h 474"/>
                <a:gd name="T58" fmla="*/ 11 w 491"/>
                <a:gd name="T59" fmla="*/ 240 h 474"/>
                <a:gd name="T60" fmla="*/ 15 w 491"/>
                <a:gd name="T61" fmla="*/ 159 h 474"/>
                <a:gd name="T62" fmla="*/ 33 w 491"/>
                <a:gd name="T63" fmla="*/ 129 h 474"/>
                <a:gd name="T64" fmla="*/ 9 w 491"/>
                <a:gd name="T65" fmla="*/ 64 h 474"/>
                <a:gd name="T66" fmla="*/ 26 w 491"/>
                <a:gd name="T67" fmla="*/ 26 h 474"/>
                <a:gd name="T68" fmla="*/ 44 w 491"/>
                <a:gd name="T69" fmla="*/ 3 h 4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1"/>
                <a:gd name="T106" fmla="*/ 0 h 474"/>
                <a:gd name="T107" fmla="*/ 491 w 491"/>
                <a:gd name="T108" fmla="*/ 474 h 4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1" h="474">
                  <a:moveTo>
                    <a:pt x="44" y="3"/>
                  </a:moveTo>
                  <a:cubicBezTo>
                    <a:pt x="48" y="7"/>
                    <a:pt x="49" y="11"/>
                    <a:pt x="54" y="13"/>
                  </a:cubicBezTo>
                  <a:cubicBezTo>
                    <a:pt x="57" y="29"/>
                    <a:pt x="67" y="39"/>
                    <a:pt x="82" y="42"/>
                  </a:cubicBezTo>
                  <a:cubicBezTo>
                    <a:pt x="86" y="47"/>
                    <a:pt x="93" y="53"/>
                    <a:pt x="93" y="53"/>
                  </a:cubicBezTo>
                  <a:cubicBezTo>
                    <a:pt x="98" y="62"/>
                    <a:pt x="104" y="73"/>
                    <a:pt x="116" y="75"/>
                  </a:cubicBezTo>
                  <a:cubicBezTo>
                    <a:pt x="122" y="79"/>
                    <a:pt x="130" y="79"/>
                    <a:pt x="137" y="82"/>
                  </a:cubicBezTo>
                  <a:cubicBezTo>
                    <a:pt x="141" y="85"/>
                    <a:pt x="150" y="91"/>
                    <a:pt x="150" y="91"/>
                  </a:cubicBezTo>
                  <a:cubicBezTo>
                    <a:pt x="161" y="109"/>
                    <a:pt x="164" y="111"/>
                    <a:pt x="185" y="118"/>
                  </a:cubicBezTo>
                  <a:cubicBezTo>
                    <a:pt x="211" y="116"/>
                    <a:pt x="226" y="118"/>
                    <a:pt x="252" y="119"/>
                  </a:cubicBezTo>
                  <a:cubicBezTo>
                    <a:pt x="255" y="124"/>
                    <a:pt x="258" y="126"/>
                    <a:pt x="263" y="129"/>
                  </a:cubicBezTo>
                  <a:cubicBezTo>
                    <a:pt x="278" y="128"/>
                    <a:pt x="278" y="131"/>
                    <a:pt x="288" y="123"/>
                  </a:cubicBezTo>
                  <a:cubicBezTo>
                    <a:pt x="290" y="118"/>
                    <a:pt x="293" y="115"/>
                    <a:pt x="294" y="109"/>
                  </a:cubicBezTo>
                  <a:cubicBezTo>
                    <a:pt x="293" y="102"/>
                    <a:pt x="293" y="98"/>
                    <a:pt x="288" y="92"/>
                  </a:cubicBezTo>
                  <a:cubicBezTo>
                    <a:pt x="288" y="88"/>
                    <a:pt x="286" y="85"/>
                    <a:pt x="285" y="81"/>
                  </a:cubicBezTo>
                  <a:cubicBezTo>
                    <a:pt x="286" y="73"/>
                    <a:pt x="286" y="73"/>
                    <a:pt x="294" y="70"/>
                  </a:cubicBezTo>
                  <a:cubicBezTo>
                    <a:pt x="304" y="64"/>
                    <a:pt x="311" y="71"/>
                    <a:pt x="321" y="75"/>
                  </a:cubicBezTo>
                  <a:cubicBezTo>
                    <a:pt x="331" y="74"/>
                    <a:pt x="342" y="75"/>
                    <a:pt x="353" y="72"/>
                  </a:cubicBezTo>
                  <a:cubicBezTo>
                    <a:pt x="362" y="69"/>
                    <a:pt x="371" y="58"/>
                    <a:pt x="381" y="57"/>
                  </a:cubicBezTo>
                  <a:cubicBezTo>
                    <a:pt x="388" y="53"/>
                    <a:pt x="394" y="53"/>
                    <a:pt x="401" y="52"/>
                  </a:cubicBezTo>
                  <a:cubicBezTo>
                    <a:pt x="406" y="47"/>
                    <a:pt x="412" y="38"/>
                    <a:pt x="419" y="35"/>
                  </a:cubicBezTo>
                  <a:cubicBezTo>
                    <a:pt x="423" y="29"/>
                    <a:pt x="430" y="24"/>
                    <a:pt x="436" y="22"/>
                  </a:cubicBezTo>
                  <a:cubicBezTo>
                    <a:pt x="453" y="34"/>
                    <a:pt x="457" y="62"/>
                    <a:pt x="475" y="73"/>
                  </a:cubicBezTo>
                  <a:cubicBezTo>
                    <a:pt x="476" y="78"/>
                    <a:pt x="483" y="86"/>
                    <a:pt x="485" y="92"/>
                  </a:cubicBezTo>
                  <a:cubicBezTo>
                    <a:pt x="488" y="109"/>
                    <a:pt x="491" y="133"/>
                    <a:pt x="485" y="148"/>
                  </a:cubicBezTo>
                  <a:cubicBezTo>
                    <a:pt x="483" y="155"/>
                    <a:pt x="478" y="157"/>
                    <a:pt x="473" y="161"/>
                  </a:cubicBezTo>
                  <a:cubicBezTo>
                    <a:pt x="471" y="163"/>
                    <a:pt x="466" y="167"/>
                    <a:pt x="466" y="167"/>
                  </a:cubicBezTo>
                  <a:cubicBezTo>
                    <a:pt x="463" y="172"/>
                    <a:pt x="460" y="175"/>
                    <a:pt x="455" y="177"/>
                  </a:cubicBezTo>
                  <a:cubicBezTo>
                    <a:pt x="450" y="185"/>
                    <a:pt x="443" y="189"/>
                    <a:pt x="436" y="194"/>
                  </a:cubicBezTo>
                  <a:cubicBezTo>
                    <a:pt x="433" y="201"/>
                    <a:pt x="428" y="205"/>
                    <a:pt x="424" y="212"/>
                  </a:cubicBezTo>
                  <a:cubicBezTo>
                    <a:pt x="426" y="226"/>
                    <a:pt x="428" y="236"/>
                    <a:pt x="435" y="248"/>
                  </a:cubicBezTo>
                  <a:cubicBezTo>
                    <a:pt x="434" y="269"/>
                    <a:pt x="435" y="280"/>
                    <a:pt x="417" y="292"/>
                  </a:cubicBezTo>
                  <a:cubicBezTo>
                    <a:pt x="418" y="304"/>
                    <a:pt x="416" y="315"/>
                    <a:pt x="429" y="317"/>
                  </a:cubicBezTo>
                  <a:cubicBezTo>
                    <a:pt x="433" y="325"/>
                    <a:pt x="428" y="327"/>
                    <a:pt x="422" y="330"/>
                  </a:cubicBezTo>
                  <a:cubicBezTo>
                    <a:pt x="419" y="345"/>
                    <a:pt x="424" y="323"/>
                    <a:pt x="417" y="338"/>
                  </a:cubicBezTo>
                  <a:cubicBezTo>
                    <a:pt x="414" y="342"/>
                    <a:pt x="415" y="347"/>
                    <a:pt x="414" y="352"/>
                  </a:cubicBezTo>
                  <a:cubicBezTo>
                    <a:pt x="413" y="364"/>
                    <a:pt x="411" y="376"/>
                    <a:pt x="409" y="388"/>
                  </a:cubicBezTo>
                  <a:cubicBezTo>
                    <a:pt x="408" y="428"/>
                    <a:pt x="405" y="430"/>
                    <a:pt x="365" y="432"/>
                  </a:cubicBezTo>
                  <a:cubicBezTo>
                    <a:pt x="364" y="433"/>
                    <a:pt x="362" y="434"/>
                    <a:pt x="360" y="434"/>
                  </a:cubicBezTo>
                  <a:cubicBezTo>
                    <a:pt x="351" y="435"/>
                    <a:pt x="341" y="433"/>
                    <a:pt x="331" y="435"/>
                  </a:cubicBezTo>
                  <a:cubicBezTo>
                    <a:pt x="330" y="435"/>
                    <a:pt x="321" y="448"/>
                    <a:pt x="312" y="450"/>
                  </a:cubicBezTo>
                  <a:cubicBezTo>
                    <a:pt x="303" y="449"/>
                    <a:pt x="305" y="448"/>
                    <a:pt x="295" y="450"/>
                  </a:cubicBezTo>
                  <a:cubicBezTo>
                    <a:pt x="290" y="451"/>
                    <a:pt x="281" y="452"/>
                    <a:pt x="281" y="452"/>
                  </a:cubicBezTo>
                  <a:cubicBezTo>
                    <a:pt x="276" y="455"/>
                    <a:pt x="270" y="457"/>
                    <a:pt x="265" y="458"/>
                  </a:cubicBezTo>
                  <a:cubicBezTo>
                    <a:pt x="256" y="463"/>
                    <a:pt x="245" y="469"/>
                    <a:pt x="234" y="470"/>
                  </a:cubicBezTo>
                  <a:cubicBezTo>
                    <a:pt x="225" y="470"/>
                    <a:pt x="214" y="474"/>
                    <a:pt x="205" y="469"/>
                  </a:cubicBezTo>
                  <a:cubicBezTo>
                    <a:pt x="200" y="467"/>
                    <a:pt x="205" y="458"/>
                    <a:pt x="204" y="452"/>
                  </a:cubicBezTo>
                  <a:cubicBezTo>
                    <a:pt x="203" y="444"/>
                    <a:pt x="205" y="408"/>
                    <a:pt x="193" y="406"/>
                  </a:cubicBezTo>
                  <a:cubicBezTo>
                    <a:pt x="187" y="402"/>
                    <a:pt x="182" y="399"/>
                    <a:pt x="175" y="398"/>
                  </a:cubicBezTo>
                  <a:cubicBezTo>
                    <a:pt x="171" y="396"/>
                    <a:pt x="159" y="392"/>
                    <a:pt x="159" y="392"/>
                  </a:cubicBezTo>
                  <a:cubicBezTo>
                    <a:pt x="152" y="379"/>
                    <a:pt x="153" y="369"/>
                    <a:pt x="134" y="367"/>
                  </a:cubicBezTo>
                  <a:cubicBezTo>
                    <a:pt x="121" y="368"/>
                    <a:pt x="117" y="362"/>
                    <a:pt x="106" y="371"/>
                  </a:cubicBezTo>
                  <a:cubicBezTo>
                    <a:pt x="104" y="375"/>
                    <a:pt x="92" y="377"/>
                    <a:pt x="91" y="381"/>
                  </a:cubicBezTo>
                  <a:cubicBezTo>
                    <a:pt x="89" y="414"/>
                    <a:pt x="91" y="404"/>
                    <a:pt x="52" y="406"/>
                  </a:cubicBezTo>
                  <a:cubicBezTo>
                    <a:pt x="48" y="411"/>
                    <a:pt x="45" y="409"/>
                    <a:pt x="39" y="406"/>
                  </a:cubicBezTo>
                  <a:cubicBezTo>
                    <a:pt x="36" y="400"/>
                    <a:pt x="29" y="392"/>
                    <a:pt x="24" y="388"/>
                  </a:cubicBezTo>
                  <a:cubicBezTo>
                    <a:pt x="15" y="374"/>
                    <a:pt x="24" y="365"/>
                    <a:pt x="31" y="353"/>
                  </a:cubicBezTo>
                  <a:cubicBezTo>
                    <a:pt x="33" y="337"/>
                    <a:pt x="34" y="318"/>
                    <a:pt x="27" y="304"/>
                  </a:cubicBezTo>
                  <a:cubicBezTo>
                    <a:pt x="24" y="293"/>
                    <a:pt x="28" y="280"/>
                    <a:pt x="21" y="271"/>
                  </a:cubicBezTo>
                  <a:cubicBezTo>
                    <a:pt x="21" y="266"/>
                    <a:pt x="19" y="261"/>
                    <a:pt x="16" y="255"/>
                  </a:cubicBezTo>
                  <a:cubicBezTo>
                    <a:pt x="15" y="250"/>
                    <a:pt x="14" y="245"/>
                    <a:pt x="11" y="240"/>
                  </a:cubicBezTo>
                  <a:cubicBezTo>
                    <a:pt x="7" y="218"/>
                    <a:pt x="9" y="232"/>
                    <a:pt x="8" y="198"/>
                  </a:cubicBezTo>
                  <a:cubicBezTo>
                    <a:pt x="9" y="186"/>
                    <a:pt x="8" y="169"/>
                    <a:pt x="15" y="159"/>
                  </a:cubicBezTo>
                  <a:cubicBezTo>
                    <a:pt x="16" y="154"/>
                    <a:pt x="24" y="144"/>
                    <a:pt x="29" y="142"/>
                  </a:cubicBezTo>
                  <a:cubicBezTo>
                    <a:pt x="31" y="137"/>
                    <a:pt x="32" y="133"/>
                    <a:pt x="33" y="129"/>
                  </a:cubicBezTo>
                  <a:cubicBezTo>
                    <a:pt x="33" y="109"/>
                    <a:pt x="39" y="87"/>
                    <a:pt x="21" y="75"/>
                  </a:cubicBezTo>
                  <a:cubicBezTo>
                    <a:pt x="18" y="71"/>
                    <a:pt x="14" y="65"/>
                    <a:pt x="9" y="64"/>
                  </a:cubicBezTo>
                  <a:cubicBezTo>
                    <a:pt x="4" y="62"/>
                    <a:pt x="3" y="58"/>
                    <a:pt x="0" y="54"/>
                  </a:cubicBezTo>
                  <a:cubicBezTo>
                    <a:pt x="2" y="40"/>
                    <a:pt x="14" y="34"/>
                    <a:pt x="26" y="26"/>
                  </a:cubicBezTo>
                  <a:cubicBezTo>
                    <a:pt x="27" y="21"/>
                    <a:pt x="28" y="16"/>
                    <a:pt x="31" y="11"/>
                  </a:cubicBezTo>
                  <a:cubicBezTo>
                    <a:pt x="33" y="3"/>
                    <a:pt x="36" y="0"/>
                    <a:pt x="44" y="3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78" name="Group 99">
            <a:extLst>
              <a:ext uri="{FF2B5EF4-FFF2-40B4-BE49-F238E27FC236}">
                <a16:creationId xmlns:a16="http://schemas.microsoft.com/office/drawing/2014/main" id="{ADE02E2A-B516-B746-8FD0-DD2C12178D14}"/>
              </a:ext>
            </a:extLst>
          </p:cNvPr>
          <p:cNvGrpSpPr>
            <a:grpSpLocks/>
          </p:cNvGrpSpPr>
          <p:nvPr/>
        </p:nvGrpSpPr>
        <p:grpSpPr bwMode="auto">
          <a:xfrm>
            <a:off x="6566090" y="3069200"/>
            <a:ext cx="410864" cy="362165"/>
            <a:chOff x="3497" y="1759"/>
            <a:chExt cx="398" cy="362"/>
          </a:xfrm>
          <a:solidFill>
            <a:schemeClr val="accent1"/>
          </a:solidFill>
        </p:grpSpPr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3F9AFFAC-3682-684B-84E2-626215E10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759"/>
              <a:ext cx="398" cy="362"/>
            </a:xfrm>
            <a:custGeom>
              <a:avLst/>
              <a:gdLst/>
              <a:ahLst/>
              <a:cxnLst>
                <a:cxn ang="0">
                  <a:pos x="102" y="657"/>
                </a:cxn>
                <a:cxn ang="0">
                  <a:pos x="379" y="768"/>
                </a:cxn>
                <a:cxn ang="0">
                  <a:pos x="545" y="741"/>
                </a:cxn>
                <a:cxn ang="0">
                  <a:pos x="582" y="657"/>
                </a:cxn>
                <a:cxn ang="0">
                  <a:pos x="860" y="602"/>
                </a:cxn>
                <a:cxn ang="0">
                  <a:pos x="1017" y="546"/>
                </a:cxn>
                <a:cxn ang="0">
                  <a:pos x="1941" y="463"/>
                </a:cxn>
                <a:cxn ang="0">
                  <a:pos x="2043" y="352"/>
                </a:cxn>
                <a:cxn ang="0">
                  <a:pos x="2126" y="130"/>
                </a:cxn>
                <a:cxn ang="0">
                  <a:pos x="2265" y="46"/>
                </a:cxn>
                <a:cxn ang="0">
                  <a:pos x="2385" y="0"/>
                </a:cxn>
                <a:cxn ang="0">
                  <a:pos x="2662" y="111"/>
                </a:cxn>
                <a:cxn ang="0">
                  <a:pos x="2912" y="389"/>
                </a:cxn>
                <a:cxn ang="0">
                  <a:pos x="3152" y="444"/>
                </a:cxn>
                <a:cxn ang="0">
                  <a:pos x="3236" y="629"/>
                </a:cxn>
                <a:cxn ang="0">
                  <a:pos x="3245" y="1435"/>
                </a:cxn>
                <a:cxn ang="0">
                  <a:pos x="3291" y="1685"/>
                </a:cxn>
                <a:cxn ang="0">
                  <a:pos x="3485" y="1971"/>
                </a:cxn>
                <a:cxn ang="0">
                  <a:pos x="3763" y="2166"/>
                </a:cxn>
                <a:cxn ang="0">
                  <a:pos x="3874" y="2249"/>
                </a:cxn>
                <a:cxn ang="0">
                  <a:pos x="3957" y="2388"/>
                </a:cxn>
                <a:cxn ang="0">
                  <a:pos x="4151" y="2323"/>
                </a:cxn>
                <a:cxn ang="0">
                  <a:pos x="4262" y="2721"/>
                </a:cxn>
                <a:cxn ang="0">
                  <a:pos x="4132" y="3073"/>
                </a:cxn>
                <a:cxn ang="0">
                  <a:pos x="4022" y="3138"/>
                </a:cxn>
                <a:cxn ang="0">
                  <a:pos x="3855" y="3239"/>
                </a:cxn>
                <a:cxn ang="0">
                  <a:pos x="3772" y="3360"/>
                </a:cxn>
                <a:cxn ang="0">
                  <a:pos x="3624" y="3610"/>
                </a:cxn>
                <a:cxn ang="0">
                  <a:pos x="3300" y="3887"/>
                </a:cxn>
                <a:cxn ang="0">
                  <a:pos x="3180" y="3933"/>
                </a:cxn>
                <a:cxn ang="0">
                  <a:pos x="2330" y="3822"/>
                </a:cxn>
                <a:cxn ang="0">
                  <a:pos x="1960" y="3859"/>
                </a:cxn>
                <a:cxn ang="0">
                  <a:pos x="1738" y="3915"/>
                </a:cxn>
                <a:cxn ang="0">
                  <a:pos x="1470" y="3859"/>
                </a:cxn>
                <a:cxn ang="0">
                  <a:pos x="1359" y="3776"/>
                </a:cxn>
                <a:cxn ang="0">
                  <a:pos x="1192" y="3665"/>
                </a:cxn>
                <a:cxn ang="0">
                  <a:pos x="1082" y="3517"/>
                </a:cxn>
                <a:cxn ang="0">
                  <a:pos x="1026" y="3267"/>
                </a:cxn>
                <a:cxn ang="0">
                  <a:pos x="850" y="3026"/>
                </a:cxn>
                <a:cxn ang="0">
                  <a:pos x="638" y="2851"/>
                </a:cxn>
                <a:cxn ang="0">
                  <a:pos x="471" y="2684"/>
                </a:cxn>
                <a:cxn ang="0">
                  <a:pos x="194" y="2045"/>
                </a:cxn>
                <a:cxn ang="0">
                  <a:pos x="83" y="1768"/>
                </a:cxn>
                <a:cxn ang="0">
                  <a:pos x="0" y="1638"/>
                </a:cxn>
                <a:cxn ang="0">
                  <a:pos x="102" y="1129"/>
                </a:cxn>
                <a:cxn ang="0">
                  <a:pos x="111" y="935"/>
                </a:cxn>
                <a:cxn ang="0">
                  <a:pos x="102" y="657"/>
                </a:cxn>
              </a:cxnLst>
              <a:rect l="0" t="0" r="r" b="b"/>
              <a:pathLst>
                <a:path w="4308" h="3933">
                  <a:moveTo>
                    <a:pt x="102" y="657"/>
                  </a:moveTo>
                  <a:cubicBezTo>
                    <a:pt x="240" y="666"/>
                    <a:pt x="259" y="722"/>
                    <a:pt x="379" y="768"/>
                  </a:cubicBezTo>
                  <a:cubicBezTo>
                    <a:pt x="434" y="759"/>
                    <a:pt x="536" y="796"/>
                    <a:pt x="545" y="741"/>
                  </a:cubicBezTo>
                  <a:cubicBezTo>
                    <a:pt x="555" y="704"/>
                    <a:pt x="555" y="685"/>
                    <a:pt x="582" y="657"/>
                  </a:cubicBezTo>
                  <a:cubicBezTo>
                    <a:pt x="647" y="611"/>
                    <a:pt x="795" y="611"/>
                    <a:pt x="860" y="602"/>
                  </a:cubicBezTo>
                  <a:cubicBezTo>
                    <a:pt x="915" y="583"/>
                    <a:pt x="961" y="555"/>
                    <a:pt x="1017" y="546"/>
                  </a:cubicBezTo>
                  <a:cubicBezTo>
                    <a:pt x="1054" y="528"/>
                    <a:pt x="1849" y="463"/>
                    <a:pt x="1941" y="463"/>
                  </a:cubicBezTo>
                  <a:cubicBezTo>
                    <a:pt x="1997" y="435"/>
                    <a:pt x="2006" y="398"/>
                    <a:pt x="2043" y="352"/>
                  </a:cubicBezTo>
                  <a:cubicBezTo>
                    <a:pt x="2052" y="278"/>
                    <a:pt x="2043" y="148"/>
                    <a:pt x="2126" y="130"/>
                  </a:cubicBezTo>
                  <a:cubicBezTo>
                    <a:pt x="2172" y="74"/>
                    <a:pt x="2191" y="56"/>
                    <a:pt x="2265" y="46"/>
                  </a:cubicBezTo>
                  <a:cubicBezTo>
                    <a:pt x="2302" y="28"/>
                    <a:pt x="2348" y="19"/>
                    <a:pt x="2385" y="0"/>
                  </a:cubicBezTo>
                  <a:cubicBezTo>
                    <a:pt x="2561" y="19"/>
                    <a:pt x="2552" y="28"/>
                    <a:pt x="2662" y="111"/>
                  </a:cubicBezTo>
                  <a:cubicBezTo>
                    <a:pt x="2709" y="250"/>
                    <a:pt x="2755" y="361"/>
                    <a:pt x="2912" y="389"/>
                  </a:cubicBezTo>
                  <a:cubicBezTo>
                    <a:pt x="2986" y="417"/>
                    <a:pt x="3069" y="435"/>
                    <a:pt x="3152" y="444"/>
                  </a:cubicBezTo>
                  <a:cubicBezTo>
                    <a:pt x="3189" y="509"/>
                    <a:pt x="3208" y="555"/>
                    <a:pt x="3236" y="629"/>
                  </a:cubicBezTo>
                  <a:cubicBezTo>
                    <a:pt x="3236" y="815"/>
                    <a:pt x="3291" y="1203"/>
                    <a:pt x="3245" y="1435"/>
                  </a:cubicBezTo>
                  <a:cubicBezTo>
                    <a:pt x="3254" y="1527"/>
                    <a:pt x="3254" y="1601"/>
                    <a:pt x="3291" y="1685"/>
                  </a:cubicBezTo>
                  <a:cubicBezTo>
                    <a:pt x="3310" y="1796"/>
                    <a:pt x="3365" y="1944"/>
                    <a:pt x="3485" y="1971"/>
                  </a:cubicBezTo>
                  <a:cubicBezTo>
                    <a:pt x="3578" y="2045"/>
                    <a:pt x="3642" y="2138"/>
                    <a:pt x="3763" y="2166"/>
                  </a:cubicBezTo>
                  <a:cubicBezTo>
                    <a:pt x="3809" y="2184"/>
                    <a:pt x="3827" y="2221"/>
                    <a:pt x="3874" y="2249"/>
                  </a:cubicBezTo>
                  <a:cubicBezTo>
                    <a:pt x="3883" y="2323"/>
                    <a:pt x="3901" y="2342"/>
                    <a:pt x="3957" y="2388"/>
                  </a:cubicBezTo>
                  <a:cubicBezTo>
                    <a:pt x="4031" y="2379"/>
                    <a:pt x="4077" y="2342"/>
                    <a:pt x="4151" y="2323"/>
                  </a:cubicBezTo>
                  <a:cubicBezTo>
                    <a:pt x="4280" y="2342"/>
                    <a:pt x="4225" y="2601"/>
                    <a:pt x="4262" y="2721"/>
                  </a:cubicBezTo>
                  <a:cubicBezTo>
                    <a:pt x="4280" y="2943"/>
                    <a:pt x="4308" y="2971"/>
                    <a:pt x="4132" y="3073"/>
                  </a:cubicBezTo>
                  <a:cubicBezTo>
                    <a:pt x="4095" y="3119"/>
                    <a:pt x="4077" y="3128"/>
                    <a:pt x="4022" y="3138"/>
                  </a:cubicBezTo>
                  <a:cubicBezTo>
                    <a:pt x="3966" y="3175"/>
                    <a:pt x="3911" y="3202"/>
                    <a:pt x="3855" y="3239"/>
                  </a:cubicBezTo>
                  <a:cubicBezTo>
                    <a:pt x="3827" y="3276"/>
                    <a:pt x="3800" y="3323"/>
                    <a:pt x="3772" y="3360"/>
                  </a:cubicBezTo>
                  <a:cubicBezTo>
                    <a:pt x="3753" y="3443"/>
                    <a:pt x="3679" y="3554"/>
                    <a:pt x="3624" y="3610"/>
                  </a:cubicBezTo>
                  <a:cubicBezTo>
                    <a:pt x="3569" y="3748"/>
                    <a:pt x="3458" y="3859"/>
                    <a:pt x="3300" y="3887"/>
                  </a:cubicBezTo>
                  <a:cubicBezTo>
                    <a:pt x="3263" y="3906"/>
                    <a:pt x="3217" y="3915"/>
                    <a:pt x="3180" y="3933"/>
                  </a:cubicBezTo>
                  <a:cubicBezTo>
                    <a:pt x="2884" y="3915"/>
                    <a:pt x="2625" y="3841"/>
                    <a:pt x="2330" y="3822"/>
                  </a:cubicBezTo>
                  <a:cubicBezTo>
                    <a:pt x="2209" y="3832"/>
                    <a:pt x="2080" y="3850"/>
                    <a:pt x="1960" y="3859"/>
                  </a:cubicBezTo>
                  <a:cubicBezTo>
                    <a:pt x="1886" y="3887"/>
                    <a:pt x="1812" y="3906"/>
                    <a:pt x="1738" y="3915"/>
                  </a:cubicBezTo>
                  <a:cubicBezTo>
                    <a:pt x="1618" y="3906"/>
                    <a:pt x="1562" y="3915"/>
                    <a:pt x="1470" y="3859"/>
                  </a:cubicBezTo>
                  <a:cubicBezTo>
                    <a:pt x="1433" y="3813"/>
                    <a:pt x="1414" y="3795"/>
                    <a:pt x="1359" y="3776"/>
                  </a:cubicBezTo>
                  <a:cubicBezTo>
                    <a:pt x="1313" y="3730"/>
                    <a:pt x="1248" y="3702"/>
                    <a:pt x="1192" y="3665"/>
                  </a:cubicBezTo>
                  <a:cubicBezTo>
                    <a:pt x="1155" y="3610"/>
                    <a:pt x="1118" y="3573"/>
                    <a:pt x="1082" y="3517"/>
                  </a:cubicBezTo>
                  <a:cubicBezTo>
                    <a:pt x="1063" y="3434"/>
                    <a:pt x="1063" y="3341"/>
                    <a:pt x="1026" y="3267"/>
                  </a:cubicBezTo>
                  <a:cubicBezTo>
                    <a:pt x="1008" y="3175"/>
                    <a:pt x="924" y="3082"/>
                    <a:pt x="850" y="3026"/>
                  </a:cubicBezTo>
                  <a:cubicBezTo>
                    <a:pt x="813" y="2943"/>
                    <a:pt x="730" y="2869"/>
                    <a:pt x="638" y="2851"/>
                  </a:cubicBezTo>
                  <a:cubicBezTo>
                    <a:pt x="564" y="2795"/>
                    <a:pt x="527" y="2758"/>
                    <a:pt x="471" y="2684"/>
                  </a:cubicBezTo>
                  <a:cubicBezTo>
                    <a:pt x="444" y="2471"/>
                    <a:pt x="388" y="2166"/>
                    <a:pt x="194" y="2045"/>
                  </a:cubicBezTo>
                  <a:cubicBezTo>
                    <a:pt x="175" y="1944"/>
                    <a:pt x="194" y="1786"/>
                    <a:pt x="83" y="1768"/>
                  </a:cubicBezTo>
                  <a:cubicBezTo>
                    <a:pt x="55" y="1722"/>
                    <a:pt x="28" y="1685"/>
                    <a:pt x="0" y="1638"/>
                  </a:cubicBezTo>
                  <a:cubicBezTo>
                    <a:pt x="18" y="1324"/>
                    <a:pt x="0" y="1333"/>
                    <a:pt x="102" y="1129"/>
                  </a:cubicBezTo>
                  <a:cubicBezTo>
                    <a:pt x="120" y="1037"/>
                    <a:pt x="129" y="1055"/>
                    <a:pt x="111" y="935"/>
                  </a:cubicBezTo>
                  <a:cubicBezTo>
                    <a:pt x="111" y="926"/>
                    <a:pt x="74" y="704"/>
                    <a:pt x="102" y="657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id="{EA9AC10A-9B43-1345-A055-7A6FDB6B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759"/>
              <a:ext cx="398" cy="361"/>
            </a:xfrm>
            <a:custGeom>
              <a:avLst/>
              <a:gdLst>
                <a:gd name="T0" fmla="*/ 9 w 398"/>
                <a:gd name="T1" fmla="*/ 60 h 361"/>
                <a:gd name="T2" fmla="*/ 35 w 398"/>
                <a:gd name="T3" fmla="*/ 70 h 361"/>
                <a:gd name="T4" fmla="*/ 50 w 398"/>
                <a:gd name="T5" fmla="*/ 68 h 361"/>
                <a:gd name="T6" fmla="*/ 54 w 398"/>
                <a:gd name="T7" fmla="*/ 60 h 361"/>
                <a:gd name="T8" fmla="*/ 79 w 398"/>
                <a:gd name="T9" fmla="*/ 55 h 361"/>
                <a:gd name="T10" fmla="*/ 94 w 398"/>
                <a:gd name="T11" fmla="*/ 50 h 361"/>
                <a:gd name="T12" fmla="*/ 179 w 398"/>
                <a:gd name="T13" fmla="*/ 42 h 361"/>
                <a:gd name="T14" fmla="*/ 189 w 398"/>
                <a:gd name="T15" fmla="*/ 32 h 361"/>
                <a:gd name="T16" fmla="*/ 196 w 398"/>
                <a:gd name="T17" fmla="*/ 12 h 361"/>
                <a:gd name="T18" fmla="*/ 209 w 398"/>
                <a:gd name="T19" fmla="*/ 4 h 361"/>
                <a:gd name="T20" fmla="*/ 220 w 398"/>
                <a:gd name="T21" fmla="*/ 0 h 361"/>
                <a:gd name="T22" fmla="*/ 246 w 398"/>
                <a:gd name="T23" fmla="*/ 10 h 361"/>
                <a:gd name="T24" fmla="*/ 269 w 398"/>
                <a:gd name="T25" fmla="*/ 36 h 361"/>
                <a:gd name="T26" fmla="*/ 291 w 398"/>
                <a:gd name="T27" fmla="*/ 41 h 361"/>
                <a:gd name="T28" fmla="*/ 299 w 398"/>
                <a:gd name="T29" fmla="*/ 58 h 361"/>
                <a:gd name="T30" fmla="*/ 300 w 398"/>
                <a:gd name="T31" fmla="*/ 132 h 361"/>
                <a:gd name="T32" fmla="*/ 304 w 398"/>
                <a:gd name="T33" fmla="*/ 155 h 361"/>
                <a:gd name="T34" fmla="*/ 322 w 398"/>
                <a:gd name="T35" fmla="*/ 181 h 361"/>
                <a:gd name="T36" fmla="*/ 347 w 398"/>
                <a:gd name="T37" fmla="*/ 199 h 361"/>
                <a:gd name="T38" fmla="*/ 358 w 398"/>
                <a:gd name="T39" fmla="*/ 206 h 361"/>
                <a:gd name="T40" fmla="*/ 365 w 398"/>
                <a:gd name="T41" fmla="*/ 219 h 361"/>
                <a:gd name="T42" fmla="*/ 383 w 398"/>
                <a:gd name="T43" fmla="*/ 213 h 361"/>
                <a:gd name="T44" fmla="*/ 394 w 398"/>
                <a:gd name="T45" fmla="*/ 250 h 361"/>
                <a:gd name="T46" fmla="*/ 382 w 398"/>
                <a:gd name="T47" fmla="*/ 282 h 361"/>
                <a:gd name="T48" fmla="*/ 371 w 398"/>
                <a:gd name="T49" fmla="*/ 288 h 361"/>
                <a:gd name="T50" fmla="*/ 356 w 398"/>
                <a:gd name="T51" fmla="*/ 297 h 361"/>
                <a:gd name="T52" fmla="*/ 348 w 398"/>
                <a:gd name="T53" fmla="*/ 309 h 361"/>
                <a:gd name="T54" fmla="*/ 335 w 398"/>
                <a:gd name="T55" fmla="*/ 331 h 361"/>
                <a:gd name="T56" fmla="*/ 305 w 398"/>
                <a:gd name="T57" fmla="*/ 357 h 361"/>
                <a:gd name="T58" fmla="*/ 294 w 398"/>
                <a:gd name="T59" fmla="*/ 361 h 361"/>
                <a:gd name="T60" fmla="*/ 215 w 398"/>
                <a:gd name="T61" fmla="*/ 351 h 361"/>
                <a:gd name="T62" fmla="*/ 181 w 398"/>
                <a:gd name="T63" fmla="*/ 354 h 361"/>
                <a:gd name="T64" fmla="*/ 160 w 398"/>
                <a:gd name="T65" fmla="*/ 359 h 361"/>
                <a:gd name="T66" fmla="*/ 136 w 398"/>
                <a:gd name="T67" fmla="*/ 354 h 361"/>
                <a:gd name="T68" fmla="*/ 125 w 398"/>
                <a:gd name="T69" fmla="*/ 347 h 361"/>
                <a:gd name="T70" fmla="*/ 110 w 398"/>
                <a:gd name="T71" fmla="*/ 337 h 361"/>
                <a:gd name="T72" fmla="*/ 100 w 398"/>
                <a:gd name="T73" fmla="*/ 323 h 361"/>
                <a:gd name="T74" fmla="*/ 95 w 398"/>
                <a:gd name="T75" fmla="*/ 300 h 361"/>
                <a:gd name="T76" fmla="*/ 78 w 398"/>
                <a:gd name="T77" fmla="*/ 278 h 361"/>
                <a:gd name="T78" fmla="*/ 59 w 398"/>
                <a:gd name="T79" fmla="*/ 262 h 361"/>
                <a:gd name="T80" fmla="*/ 43 w 398"/>
                <a:gd name="T81" fmla="*/ 246 h 361"/>
                <a:gd name="T82" fmla="*/ 18 w 398"/>
                <a:gd name="T83" fmla="*/ 188 h 361"/>
                <a:gd name="T84" fmla="*/ 8 w 398"/>
                <a:gd name="T85" fmla="*/ 162 h 361"/>
                <a:gd name="T86" fmla="*/ 0 w 398"/>
                <a:gd name="T87" fmla="*/ 150 h 361"/>
                <a:gd name="T88" fmla="*/ 9 w 398"/>
                <a:gd name="T89" fmla="*/ 104 h 361"/>
                <a:gd name="T90" fmla="*/ 10 w 398"/>
                <a:gd name="T91" fmla="*/ 86 h 361"/>
                <a:gd name="T92" fmla="*/ 9 w 398"/>
                <a:gd name="T93" fmla="*/ 60 h 3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98"/>
                <a:gd name="T142" fmla="*/ 0 h 361"/>
                <a:gd name="T143" fmla="*/ 398 w 398"/>
                <a:gd name="T144" fmla="*/ 361 h 3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98" h="361">
                  <a:moveTo>
                    <a:pt x="9" y="60"/>
                  </a:moveTo>
                  <a:cubicBezTo>
                    <a:pt x="22" y="61"/>
                    <a:pt x="24" y="66"/>
                    <a:pt x="35" y="70"/>
                  </a:cubicBezTo>
                  <a:cubicBezTo>
                    <a:pt x="40" y="70"/>
                    <a:pt x="49" y="73"/>
                    <a:pt x="50" y="68"/>
                  </a:cubicBezTo>
                  <a:cubicBezTo>
                    <a:pt x="51" y="64"/>
                    <a:pt x="51" y="63"/>
                    <a:pt x="54" y="60"/>
                  </a:cubicBezTo>
                  <a:cubicBezTo>
                    <a:pt x="60" y="56"/>
                    <a:pt x="73" y="56"/>
                    <a:pt x="79" y="55"/>
                  </a:cubicBezTo>
                  <a:cubicBezTo>
                    <a:pt x="84" y="53"/>
                    <a:pt x="89" y="51"/>
                    <a:pt x="94" y="50"/>
                  </a:cubicBezTo>
                  <a:cubicBezTo>
                    <a:pt x="97" y="48"/>
                    <a:pt x="171" y="42"/>
                    <a:pt x="179" y="42"/>
                  </a:cubicBezTo>
                  <a:cubicBezTo>
                    <a:pt x="184" y="40"/>
                    <a:pt x="185" y="36"/>
                    <a:pt x="189" y="32"/>
                  </a:cubicBezTo>
                  <a:cubicBezTo>
                    <a:pt x="189" y="25"/>
                    <a:pt x="189" y="13"/>
                    <a:pt x="196" y="12"/>
                  </a:cubicBezTo>
                  <a:cubicBezTo>
                    <a:pt x="200" y="7"/>
                    <a:pt x="202" y="5"/>
                    <a:pt x="209" y="4"/>
                  </a:cubicBezTo>
                  <a:cubicBezTo>
                    <a:pt x="212" y="2"/>
                    <a:pt x="217" y="2"/>
                    <a:pt x="220" y="0"/>
                  </a:cubicBezTo>
                  <a:cubicBezTo>
                    <a:pt x="236" y="2"/>
                    <a:pt x="236" y="2"/>
                    <a:pt x="246" y="10"/>
                  </a:cubicBezTo>
                  <a:cubicBezTo>
                    <a:pt x="250" y="23"/>
                    <a:pt x="254" y="33"/>
                    <a:pt x="269" y="36"/>
                  </a:cubicBezTo>
                  <a:cubicBezTo>
                    <a:pt x="276" y="38"/>
                    <a:pt x="283" y="40"/>
                    <a:pt x="291" y="41"/>
                  </a:cubicBezTo>
                  <a:cubicBezTo>
                    <a:pt x="294" y="47"/>
                    <a:pt x="296" y="51"/>
                    <a:pt x="299" y="58"/>
                  </a:cubicBezTo>
                  <a:cubicBezTo>
                    <a:pt x="299" y="75"/>
                    <a:pt x="304" y="110"/>
                    <a:pt x="300" y="132"/>
                  </a:cubicBezTo>
                  <a:cubicBezTo>
                    <a:pt x="300" y="140"/>
                    <a:pt x="300" y="147"/>
                    <a:pt x="304" y="155"/>
                  </a:cubicBezTo>
                  <a:cubicBezTo>
                    <a:pt x="306" y="165"/>
                    <a:pt x="311" y="178"/>
                    <a:pt x="322" y="181"/>
                  </a:cubicBezTo>
                  <a:cubicBezTo>
                    <a:pt x="330" y="188"/>
                    <a:pt x="336" y="196"/>
                    <a:pt x="347" y="199"/>
                  </a:cubicBezTo>
                  <a:cubicBezTo>
                    <a:pt x="352" y="200"/>
                    <a:pt x="353" y="204"/>
                    <a:pt x="358" y="206"/>
                  </a:cubicBezTo>
                  <a:cubicBezTo>
                    <a:pt x="359" y="213"/>
                    <a:pt x="360" y="215"/>
                    <a:pt x="365" y="219"/>
                  </a:cubicBezTo>
                  <a:cubicBezTo>
                    <a:pt x="372" y="218"/>
                    <a:pt x="376" y="215"/>
                    <a:pt x="383" y="213"/>
                  </a:cubicBezTo>
                  <a:cubicBezTo>
                    <a:pt x="395" y="215"/>
                    <a:pt x="390" y="239"/>
                    <a:pt x="394" y="250"/>
                  </a:cubicBezTo>
                  <a:cubicBezTo>
                    <a:pt x="395" y="270"/>
                    <a:pt x="398" y="273"/>
                    <a:pt x="382" y="282"/>
                  </a:cubicBezTo>
                  <a:cubicBezTo>
                    <a:pt x="378" y="286"/>
                    <a:pt x="376" y="287"/>
                    <a:pt x="371" y="288"/>
                  </a:cubicBezTo>
                  <a:cubicBezTo>
                    <a:pt x="366" y="292"/>
                    <a:pt x="361" y="294"/>
                    <a:pt x="356" y="297"/>
                  </a:cubicBezTo>
                  <a:cubicBezTo>
                    <a:pt x="353" y="301"/>
                    <a:pt x="351" y="305"/>
                    <a:pt x="348" y="309"/>
                  </a:cubicBezTo>
                  <a:cubicBezTo>
                    <a:pt x="347" y="316"/>
                    <a:pt x="340" y="326"/>
                    <a:pt x="335" y="331"/>
                  </a:cubicBezTo>
                  <a:cubicBezTo>
                    <a:pt x="330" y="344"/>
                    <a:pt x="319" y="354"/>
                    <a:pt x="305" y="357"/>
                  </a:cubicBezTo>
                  <a:cubicBezTo>
                    <a:pt x="301" y="359"/>
                    <a:pt x="297" y="359"/>
                    <a:pt x="294" y="361"/>
                  </a:cubicBezTo>
                  <a:cubicBezTo>
                    <a:pt x="266" y="359"/>
                    <a:pt x="242" y="353"/>
                    <a:pt x="215" y="351"/>
                  </a:cubicBezTo>
                  <a:cubicBezTo>
                    <a:pt x="204" y="352"/>
                    <a:pt x="192" y="354"/>
                    <a:pt x="181" y="354"/>
                  </a:cubicBezTo>
                  <a:cubicBezTo>
                    <a:pt x="174" y="357"/>
                    <a:pt x="167" y="359"/>
                    <a:pt x="160" y="359"/>
                  </a:cubicBezTo>
                  <a:cubicBezTo>
                    <a:pt x="149" y="359"/>
                    <a:pt x="144" y="359"/>
                    <a:pt x="136" y="354"/>
                  </a:cubicBezTo>
                  <a:cubicBezTo>
                    <a:pt x="132" y="350"/>
                    <a:pt x="130" y="348"/>
                    <a:pt x="125" y="347"/>
                  </a:cubicBezTo>
                  <a:cubicBezTo>
                    <a:pt x="121" y="342"/>
                    <a:pt x="115" y="340"/>
                    <a:pt x="110" y="337"/>
                  </a:cubicBezTo>
                  <a:cubicBezTo>
                    <a:pt x="107" y="331"/>
                    <a:pt x="103" y="328"/>
                    <a:pt x="100" y="323"/>
                  </a:cubicBezTo>
                  <a:cubicBezTo>
                    <a:pt x="98" y="315"/>
                    <a:pt x="98" y="307"/>
                    <a:pt x="95" y="300"/>
                  </a:cubicBezTo>
                  <a:cubicBezTo>
                    <a:pt x="93" y="292"/>
                    <a:pt x="85" y="283"/>
                    <a:pt x="78" y="278"/>
                  </a:cubicBezTo>
                  <a:cubicBezTo>
                    <a:pt x="75" y="270"/>
                    <a:pt x="67" y="263"/>
                    <a:pt x="59" y="262"/>
                  </a:cubicBezTo>
                  <a:cubicBezTo>
                    <a:pt x="52" y="257"/>
                    <a:pt x="49" y="253"/>
                    <a:pt x="43" y="246"/>
                  </a:cubicBezTo>
                  <a:cubicBezTo>
                    <a:pt x="41" y="227"/>
                    <a:pt x="36" y="199"/>
                    <a:pt x="18" y="188"/>
                  </a:cubicBezTo>
                  <a:cubicBezTo>
                    <a:pt x="16" y="178"/>
                    <a:pt x="18" y="164"/>
                    <a:pt x="8" y="162"/>
                  </a:cubicBezTo>
                  <a:cubicBezTo>
                    <a:pt x="5" y="158"/>
                    <a:pt x="2" y="155"/>
                    <a:pt x="0" y="150"/>
                  </a:cubicBezTo>
                  <a:cubicBezTo>
                    <a:pt x="2" y="121"/>
                    <a:pt x="0" y="122"/>
                    <a:pt x="9" y="104"/>
                  </a:cubicBezTo>
                  <a:cubicBezTo>
                    <a:pt x="11" y="95"/>
                    <a:pt x="12" y="97"/>
                    <a:pt x="10" y="86"/>
                  </a:cubicBezTo>
                  <a:cubicBezTo>
                    <a:pt x="10" y="85"/>
                    <a:pt x="7" y="64"/>
                    <a:pt x="9" y="60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81" name="Group 102">
            <a:extLst>
              <a:ext uri="{FF2B5EF4-FFF2-40B4-BE49-F238E27FC236}">
                <a16:creationId xmlns:a16="http://schemas.microsoft.com/office/drawing/2014/main" id="{3EF48B21-DE0A-8845-9103-8FA664A5E795}"/>
              </a:ext>
            </a:extLst>
          </p:cNvPr>
          <p:cNvGrpSpPr>
            <a:grpSpLocks/>
          </p:cNvGrpSpPr>
          <p:nvPr/>
        </p:nvGrpSpPr>
        <p:grpSpPr bwMode="auto">
          <a:xfrm>
            <a:off x="6870624" y="2805154"/>
            <a:ext cx="451124" cy="491223"/>
            <a:chOff x="3792" y="1555"/>
            <a:chExt cx="437" cy="491"/>
          </a:xfrm>
          <a:solidFill>
            <a:schemeClr val="accent1"/>
          </a:solidFill>
        </p:grpSpPr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F0067D4F-8414-B348-AF2A-8B1077DAD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555"/>
              <a:ext cx="437" cy="491"/>
            </a:xfrm>
            <a:custGeom>
              <a:avLst/>
              <a:gdLst>
                <a:gd name="T0" fmla="*/ 51 w 2363"/>
                <a:gd name="T1" fmla="*/ 1 h 2671"/>
                <a:gd name="T2" fmla="*/ 52 w 2363"/>
                <a:gd name="T3" fmla="*/ 3 h 2671"/>
                <a:gd name="T4" fmla="*/ 50 w 2363"/>
                <a:gd name="T5" fmla="*/ 7 h 2671"/>
                <a:gd name="T6" fmla="*/ 52 w 2363"/>
                <a:gd name="T7" fmla="*/ 12 h 2671"/>
                <a:gd name="T8" fmla="*/ 50 w 2363"/>
                <a:gd name="T9" fmla="*/ 15 h 2671"/>
                <a:gd name="T10" fmla="*/ 50 w 2363"/>
                <a:gd name="T11" fmla="*/ 20 h 2671"/>
                <a:gd name="T12" fmla="*/ 52 w 2363"/>
                <a:gd name="T13" fmla="*/ 21 h 2671"/>
                <a:gd name="T14" fmla="*/ 53 w 2363"/>
                <a:gd name="T15" fmla="*/ 24 h 2671"/>
                <a:gd name="T16" fmla="*/ 57 w 2363"/>
                <a:gd name="T17" fmla="*/ 31 h 2671"/>
                <a:gd name="T18" fmla="*/ 61 w 2363"/>
                <a:gd name="T19" fmla="*/ 35 h 2671"/>
                <a:gd name="T20" fmla="*/ 63 w 2363"/>
                <a:gd name="T21" fmla="*/ 37 h 2671"/>
                <a:gd name="T22" fmla="*/ 68 w 2363"/>
                <a:gd name="T23" fmla="*/ 35 h 2671"/>
                <a:gd name="T24" fmla="*/ 76 w 2363"/>
                <a:gd name="T25" fmla="*/ 35 h 2671"/>
                <a:gd name="T26" fmla="*/ 79 w 2363"/>
                <a:gd name="T27" fmla="*/ 44 h 2671"/>
                <a:gd name="T28" fmla="*/ 81 w 2363"/>
                <a:gd name="T29" fmla="*/ 46 h 2671"/>
                <a:gd name="T30" fmla="*/ 79 w 2363"/>
                <a:gd name="T31" fmla="*/ 50 h 2671"/>
                <a:gd name="T32" fmla="*/ 77 w 2363"/>
                <a:gd name="T33" fmla="*/ 52 h 2671"/>
                <a:gd name="T34" fmla="*/ 76 w 2363"/>
                <a:gd name="T35" fmla="*/ 55 h 2671"/>
                <a:gd name="T36" fmla="*/ 73 w 2363"/>
                <a:gd name="T37" fmla="*/ 62 h 2671"/>
                <a:gd name="T38" fmla="*/ 71 w 2363"/>
                <a:gd name="T39" fmla="*/ 65 h 2671"/>
                <a:gd name="T40" fmla="*/ 69 w 2363"/>
                <a:gd name="T41" fmla="*/ 70 h 2671"/>
                <a:gd name="T42" fmla="*/ 66 w 2363"/>
                <a:gd name="T43" fmla="*/ 75 h 2671"/>
                <a:gd name="T44" fmla="*/ 63 w 2363"/>
                <a:gd name="T45" fmla="*/ 82 h 2671"/>
                <a:gd name="T46" fmla="*/ 62 w 2363"/>
                <a:gd name="T47" fmla="*/ 86 h 2671"/>
                <a:gd name="T48" fmla="*/ 60 w 2363"/>
                <a:gd name="T49" fmla="*/ 90 h 2671"/>
                <a:gd name="T50" fmla="*/ 56 w 2363"/>
                <a:gd name="T51" fmla="*/ 89 h 2671"/>
                <a:gd name="T52" fmla="*/ 53 w 2363"/>
                <a:gd name="T53" fmla="*/ 88 h 2671"/>
                <a:gd name="T54" fmla="*/ 50 w 2363"/>
                <a:gd name="T55" fmla="*/ 86 h 2671"/>
                <a:gd name="T56" fmla="*/ 47 w 2363"/>
                <a:gd name="T57" fmla="*/ 85 h 2671"/>
                <a:gd name="T58" fmla="*/ 44 w 2363"/>
                <a:gd name="T59" fmla="*/ 84 h 2671"/>
                <a:gd name="T60" fmla="*/ 41 w 2363"/>
                <a:gd name="T61" fmla="*/ 82 h 2671"/>
                <a:gd name="T62" fmla="*/ 33 w 2363"/>
                <a:gd name="T63" fmla="*/ 85 h 2671"/>
                <a:gd name="T64" fmla="*/ 25 w 2363"/>
                <a:gd name="T65" fmla="*/ 88 h 2671"/>
                <a:gd name="T66" fmla="*/ 20 w 2363"/>
                <a:gd name="T67" fmla="*/ 87 h 2671"/>
                <a:gd name="T68" fmla="*/ 18 w 2363"/>
                <a:gd name="T69" fmla="*/ 82 h 2671"/>
                <a:gd name="T70" fmla="*/ 17 w 2363"/>
                <a:gd name="T71" fmla="*/ 77 h 2671"/>
                <a:gd name="T72" fmla="*/ 13 w 2363"/>
                <a:gd name="T73" fmla="*/ 77 h 2671"/>
                <a:gd name="T74" fmla="*/ 10 w 2363"/>
                <a:gd name="T75" fmla="*/ 74 h 2671"/>
                <a:gd name="T76" fmla="*/ 8 w 2363"/>
                <a:gd name="T77" fmla="*/ 73 h 2671"/>
                <a:gd name="T78" fmla="*/ 7 w 2363"/>
                <a:gd name="T79" fmla="*/ 72 h 2671"/>
                <a:gd name="T80" fmla="*/ 6 w 2363"/>
                <a:gd name="T81" fmla="*/ 71 h 2671"/>
                <a:gd name="T82" fmla="*/ 3 w 2363"/>
                <a:gd name="T83" fmla="*/ 69 h 2671"/>
                <a:gd name="T84" fmla="*/ 2 w 2363"/>
                <a:gd name="T85" fmla="*/ 67 h 2671"/>
                <a:gd name="T86" fmla="*/ 1 w 2363"/>
                <a:gd name="T87" fmla="*/ 65 h 2671"/>
                <a:gd name="T88" fmla="*/ 1 w 2363"/>
                <a:gd name="T89" fmla="*/ 58 h 2671"/>
                <a:gd name="T90" fmla="*/ 4 w 2363"/>
                <a:gd name="T91" fmla="*/ 57 h 2671"/>
                <a:gd name="T92" fmla="*/ 10 w 2363"/>
                <a:gd name="T93" fmla="*/ 56 h 2671"/>
                <a:gd name="T94" fmla="*/ 14 w 2363"/>
                <a:gd name="T95" fmla="*/ 55 h 2671"/>
                <a:gd name="T96" fmla="*/ 19 w 2363"/>
                <a:gd name="T97" fmla="*/ 53 h 2671"/>
                <a:gd name="T98" fmla="*/ 23 w 2363"/>
                <a:gd name="T99" fmla="*/ 51 h 2671"/>
                <a:gd name="T100" fmla="*/ 30 w 2363"/>
                <a:gd name="T101" fmla="*/ 50 h 2671"/>
                <a:gd name="T102" fmla="*/ 35 w 2363"/>
                <a:gd name="T103" fmla="*/ 49 h 2671"/>
                <a:gd name="T104" fmla="*/ 38 w 2363"/>
                <a:gd name="T105" fmla="*/ 46 h 2671"/>
                <a:gd name="T106" fmla="*/ 39 w 2363"/>
                <a:gd name="T107" fmla="*/ 36 h 2671"/>
                <a:gd name="T108" fmla="*/ 42 w 2363"/>
                <a:gd name="T109" fmla="*/ 31 h 2671"/>
                <a:gd name="T110" fmla="*/ 41 w 2363"/>
                <a:gd name="T111" fmla="*/ 28 h 2671"/>
                <a:gd name="T112" fmla="*/ 40 w 2363"/>
                <a:gd name="T113" fmla="*/ 26 h 2671"/>
                <a:gd name="T114" fmla="*/ 42 w 2363"/>
                <a:gd name="T115" fmla="*/ 22 h 2671"/>
                <a:gd name="T116" fmla="*/ 43 w 2363"/>
                <a:gd name="T117" fmla="*/ 20 h 2671"/>
                <a:gd name="T118" fmla="*/ 42 w 2363"/>
                <a:gd name="T119" fmla="*/ 10 h 2671"/>
                <a:gd name="T120" fmla="*/ 44 w 2363"/>
                <a:gd name="T121" fmla="*/ 6 h 2671"/>
                <a:gd name="T122" fmla="*/ 51 w 2363"/>
                <a:gd name="T123" fmla="*/ 0 h 2671"/>
                <a:gd name="T124" fmla="*/ 51 w 2363"/>
                <a:gd name="T125" fmla="*/ 1 h 267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63"/>
                <a:gd name="T190" fmla="*/ 0 h 2671"/>
                <a:gd name="T191" fmla="*/ 2363 w 2363"/>
                <a:gd name="T192" fmla="*/ 2671 h 267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63" h="2671">
                  <a:moveTo>
                    <a:pt x="1503" y="14"/>
                  </a:moveTo>
                  <a:cubicBezTo>
                    <a:pt x="1507" y="42"/>
                    <a:pt x="1517" y="65"/>
                    <a:pt x="1521" y="93"/>
                  </a:cubicBezTo>
                  <a:cubicBezTo>
                    <a:pt x="1517" y="148"/>
                    <a:pt x="1493" y="162"/>
                    <a:pt x="1466" y="204"/>
                  </a:cubicBezTo>
                  <a:cubicBezTo>
                    <a:pt x="1456" y="268"/>
                    <a:pt x="1475" y="315"/>
                    <a:pt x="1530" y="347"/>
                  </a:cubicBezTo>
                  <a:cubicBezTo>
                    <a:pt x="1540" y="389"/>
                    <a:pt x="1507" y="421"/>
                    <a:pt x="1466" y="430"/>
                  </a:cubicBezTo>
                  <a:cubicBezTo>
                    <a:pt x="1456" y="481"/>
                    <a:pt x="1433" y="523"/>
                    <a:pt x="1461" y="583"/>
                  </a:cubicBezTo>
                  <a:cubicBezTo>
                    <a:pt x="1466" y="615"/>
                    <a:pt x="1484" y="620"/>
                    <a:pt x="1517" y="624"/>
                  </a:cubicBezTo>
                  <a:cubicBezTo>
                    <a:pt x="1558" y="647"/>
                    <a:pt x="1549" y="666"/>
                    <a:pt x="1558" y="717"/>
                  </a:cubicBezTo>
                  <a:cubicBezTo>
                    <a:pt x="1563" y="855"/>
                    <a:pt x="1554" y="851"/>
                    <a:pt x="1655" y="911"/>
                  </a:cubicBezTo>
                  <a:cubicBezTo>
                    <a:pt x="1665" y="975"/>
                    <a:pt x="1715" y="1008"/>
                    <a:pt x="1771" y="1036"/>
                  </a:cubicBezTo>
                  <a:cubicBezTo>
                    <a:pt x="1789" y="1059"/>
                    <a:pt x="1817" y="1077"/>
                    <a:pt x="1840" y="1096"/>
                  </a:cubicBezTo>
                  <a:cubicBezTo>
                    <a:pt x="1919" y="1091"/>
                    <a:pt x="1896" y="1040"/>
                    <a:pt x="2002" y="1026"/>
                  </a:cubicBezTo>
                  <a:cubicBezTo>
                    <a:pt x="2067" y="1031"/>
                    <a:pt x="2164" y="1017"/>
                    <a:pt x="2229" y="1049"/>
                  </a:cubicBezTo>
                  <a:cubicBezTo>
                    <a:pt x="2289" y="1128"/>
                    <a:pt x="2224" y="1239"/>
                    <a:pt x="2321" y="1299"/>
                  </a:cubicBezTo>
                  <a:cubicBezTo>
                    <a:pt x="2335" y="1317"/>
                    <a:pt x="2349" y="1341"/>
                    <a:pt x="2363" y="1359"/>
                  </a:cubicBezTo>
                  <a:cubicBezTo>
                    <a:pt x="2353" y="1428"/>
                    <a:pt x="2353" y="1438"/>
                    <a:pt x="2298" y="1470"/>
                  </a:cubicBezTo>
                  <a:cubicBezTo>
                    <a:pt x="2279" y="1498"/>
                    <a:pt x="2261" y="1525"/>
                    <a:pt x="2242" y="1553"/>
                  </a:cubicBezTo>
                  <a:cubicBezTo>
                    <a:pt x="2238" y="1581"/>
                    <a:pt x="2229" y="1595"/>
                    <a:pt x="2215" y="1618"/>
                  </a:cubicBezTo>
                  <a:cubicBezTo>
                    <a:pt x="2201" y="1692"/>
                    <a:pt x="2164" y="1761"/>
                    <a:pt x="2131" y="1826"/>
                  </a:cubicBezTo>
                  <a:cubicBezTo>
                    <a:pt x="2113" y="1858"/>
                    <a:pt x="2076" y="1927"/>
                    <a:pt x="2076" y="1927"/>
                  </a:cubicBezTo>
                  <a:cubicBezTo>
                    <a:pt x="2071" y="1978"/>
                    <a:pt x="2057" y="2038"/>
                    <a:pt x="2007" y="2061"/>
                  </a:cubicBezTo>
                  <a:cubicBezTo>
                    <a:pt x="1979" y="2098"/>
                    <a:pt x="1947" y="2140"/>
                    <a:pt x="1923" y="2223"/>
                  </a:cubicBezTo>
                  <a:cubicBezTo>
                    <a:pt x="1910" y="2302"/>
                    <a:pt x="1859" y="2343"/>
                    <a:pt x="1826" y="2422"/>
                  </a:cubicBezTo>
                  <a:cubicBezTo>
                    <a:pt x="1822" y="2459"/>
                    <a:pt x="1812" y="2496"/>
                    <a:pt x="1799" y="2533"/>
                  </a:cubicBezTo>
                  <a:cubicBezTo>
                    <a:pt x="1794" y="2574"/>
                    <a:pt x="1794" y="2648"/>
                    <a:pt x="1752" y="2671"/>
                  </a:cubicBezTo>
                  <a:cubicBezTo>
                    <a:pt x="1711" y="2662"/>
                    <a:pt x="1674" y="2648"/>
                    <a:pt x="1632" y="2644"/>
                  </a:cubicBezTo>
                  <a:cubicBezTo>
                    <a:pt x="1600" y="2620"/>
                    <a:pt x="1577" y="2607"/>
                    <a:pt x="1535" y="2602"/>
                  </a:cubicBezTo>
                  <a:cubicBezTo>
                    <a:pt x="1507" y="2584"/>
                    <a:pt x="1484" y="2551"/>
                    <a:pt x="1452" y="2547"/>
                  </a:cubicBezTo>
                  <a:cubicBezTo>
                    <a:pt x="1424" y="2533"/>
                    <a:pt x="1401" y="2510"/>
                    <a:pt x="1369" y="2505"/>
                  </a:cubicBezTo>
                  <a:cubicBezTo>
                    <a:pt x="1341" y="2491"/>
                    <a:pt x="1313" y="2482"/>
                    <a:pt x="1285" y="2477"/>
                  </a:cubicBezTo>
                  <a:cubicBezTo>
                    <a:pt x="1248" y="2459"/>
                    <a:pt x="1230" y="2440"/>
                    <a:pt x="1188" y="2436"/>
                  </a:cubicBezTo>
                  <a:cubicBezTo>
                    <a:pt x="1077" y="2440"/>
                    <a:pt x="1063" y="2473"/>
                    <a:pt x="980" y="2523"/>
                  </a:cubicBezTo>
                  <a:cubicBezTo>
                    <a:pt x="925" y="2593"/>
                    <a:pt x="800" y="2602"/>
                    <a:pt x="717" y="2616"/>
                  </a:cubicBezTo>
                  <a:cubicBezTo>
                    <a:pt x="675" y="2597"/>
                    <a:pt x="624" y="2570"/>
                    <a:pt x="578" y="2560"/>
                  </a:cubicBezTo>
                  <a:cubicBezTo>
                    <a:pt x="504" y="2523"/>
                    <a:pt x="546" y="2500"/>
                    <a:pt x="523" y="2422"/>
                  </a:cubicBezTo>
                  <a:cubicBezTo>
                    <a:pt x="518" y="2366"/>
                    <a:pt x="536" y="2315"/>
                    <a:pt x="490" y="2283"/>
                  </a:cubicBezTo>
                  <a:cubicBezTo>
                    <a:pt x="449" y="2288"/>
                    <a:pt x="402" y="2302"/>
                    <a:pt x="365" y="2288"/>
                  </a:cubicBezTo>
                  <a:cubicBezTo>
                    <a:pt x="347" y="2251"/>
                    <a:pt x="352" y="2209"/>
                    <a:pt x="301" y="2200"/>
                  </a:cubicBezTo>
                  <a:cubicBezTo>
                    <a:pt x="278" y="2191"/>
                    <a:pt x="259" y="2186"/>
                    <a:pt x="241" y="2172"/>
                  </a:cubicBezTo>
                  <a:cubicBezTo>
                    <a:pt x="204" y="2112"/>
                    <a:pt x="254" y="2181"/>
                    <a:pt x="199" y="2145"/>
                  </a:cubicBezTo>
                  <a:cubicBezTo>
                    <a:pt x="185" y="2135"/>
                    <a:pt x="185" y="2112"/>
                    <a:pt x="171" y="2103"/>
                  </a:cubicBezTo>
                  <a:cubicBezTo>
                    <a:pt x="148" y="2084"/>
                    <a:pt x="116" y="2071"/>
                    <a:pt x="88" y="2052"/>
                  </a:cubicBezTo>
                  <a:cubicBezTo>
                    <a:pt x="79" y="2029"/>
                    <a:pt x="65" y="2011"/>
                    <a:pt x="51" y="1992"/>
                  </a:cubicBezTo>
                  <a:cubicBezTo>
                    <a:pt x="46" y="1964"/>
                    <a:pt x="37" y="1937"/>
                    <a:pt x="23" y="1909"/>
                  </a:cubicBezTo>
                  <a:cubicBezTo>
                    <a:pt x="23" y="1900"/>
                    <a:pt x="0" y="1738"/>
                    <a:pt x="19" y="1701"/>
                  </a:cubicBezTo>
                  <a:cubicBezTo>
                    <a:pt x="32" y="1678"/>
                    <a:pt x="74" y="1692"/>
                    <a:pt x="102" y="1687"/>
                  </a:cubicBezTo>
                  <a:cubicBezTo>
                    <a:pt x="167" y="1682"/>
                    <a:pt x="231" y="1673"/>
                    <a:pt x="296" y="1659"/>
                  </a:cubicBezTo>
                  <a:cubicBezTo>
                    <a:pt x="328" y="1641"/>
                    <a:pt x="370" y="1622"/>
                    <a:pt x="407" y="1618"/>
                  </a:cubicBezTo>
                  <a:cubicBezTo>
                    <a:pt x="444" y="1572"/>
                    <a:pt x="504" y="1567"/>
                    <a:pt x="560" y="1562"/>
                  </a:cubicBezTo>
                  <a:cubicBezTo>
                    <a:pt x="620" y="1567"/>
                    <a:pt x="638" y="1553"/>
                    <a:pt x="689" y="1525"/>
                  </a:cubicBezTo>
                  <a:cubicBezTo>
                    <a:pt x="744" y="1447"/>
                    <a:pt x="726" y="1484"/>
                    <a:pt x="879" y="1479"/>
                  </a:cubicBezTo>
                  <a:cubicBezTo>
                    <a:pt x="925" y="1470"/>
                    <a:pt x="971" y="1461"/>
                    <a:pt x="1017" y="1451"/>
                  </a:cubicBezTo>
                  <a:cubicBezTo>
                    <a:pt x="1063" y="1419"/>
                    <a:pt x="1087" y="1405"/>
                    <a:pt x="1114" y="1354"/>
                  </a:cubicBezTo>
                  <a:cubicBezTo>
                    <a:pt x="1133" y="1257"/>
                    <a:pt x="1096" y="1156"/>
                    <a:pt x="1142" y="1063"/>
                  </a:cubicBezTo>
                  <a:cubicBezTo>
                    <a:pt x="1156" y="994"/>
                    <a:pt x="1179" y="952"/>
                    <a:pt x="1239" y="915"/>
                  </a:cubicBezTo>
                  <a:cubicBezTo>
                    <a:pt x="1248" y="869"/>
                    <a:pt x="1248" y="837"/>
                    <a:pt x="1202" y="818"/>
                  </a:cubicBezTo>
                  <a:cubicBezTo>
                    <a:pt x="1193" y="777"/>
                    <a:pt x="1184" y="800"/>
                    <a:pt x="1161" y="763"/>
                  </a:cubicBezTo>
                  <a:cubicBezTo>
                    <a:pt x="1151" y="712"/>
                    <a:pt x="1179" y="684"/>
                    <a:pt x="1225" y="666"/>
                  </a:cubicBezTo>
                  <a:cubicBezTo>
                    <a:pt x="1239" y="647"/>
                    <a:pt x="1244" y="629"/>
                    <a:pt x="1253" y="606"/>
                  </a:cubicBezTo>
                  <a:cubicBezTo>
                    <a:pt x="1258" y="486"/>
                    <a:pt x="1258" y="398"/>
                    <a:pt x="1216" y="292"/>
                  </a:cubicBezTo>
                  <a:cubicBezTo>
                    <a:pt x="1225" y="245"/>
                    <a:pt x="1230" y="199"/>
                    <a:pt x="1281" y="190"/>
                  </a:cubicBezTo>
                  <a:cubicBezTo>
                    <a:pt x="1318" y="144"/>
                    <a:pt x="1429" y="28"/>
                    <a:pt x="1480" y="0"/>
                  </a:cubicBezTo>
                  <a:cubicBezTo>
                    <a:pt x="1493" y="28"/>
                    <a:pt x="1489" y="28"/>
                    <a:pt x="1503" y="14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B14AF54F-967D-314D-8DA8-0F6AECE46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555"/>
              <a:ext cx="437" cy="491"/>
            </a:xfrm>
            <a:custGeom>
              <a:avLst/>
              <a:gdLst>
                <a:gd name="T0" fmla="*/ 278 w 437"/>
                <a:gd name="T1" fmla="*/ 3 h 491"/>
                <a:gd name="T2" fmla="*/ 281 w 437"/>
                <a:gd name="T3" fmla="*/ 17 h 491"/>
                <a:gd name="T4" fmla="*/ 271 w 437"/>
                <a:gd name="T5" fmla="*/ 38 h 491"/>
                <a:gd name="T6" fmla="*/ 283 w 437"/>
                <a:gd name="T7" fmla="*/ 64 h 491"/>
                <a:gd name="T8" fmla="*/ 271 w 437"/>
                <a:gd name="T9" fmla="*/ 79 h 491"/>
                <a:gd name="T10" fmla="*/ 270 w 437"/>
                <a:gd name="T11" fmla="*/ 107 h 491"/>
                <a:gd name="T12" fmla="*/ 281 w 437"/>
                <a:gd name="T13" fmla="*/ 115 h 491"/>
                <a:gd name="T14" fmla="*/ 288 w 437"/>
                <a:gd name="T15" fmla="*/ 132 h 491"/>
                <a:gd name="T16" fmla="*/ 306 w 437"/>
                <a:gd name="T17" fmla="*/ 168 h 491"/>
                <a:gd name="T18" fmla="*/ 328 w 437"/>
                <a:gd name="T19" fmla="*/ 190 h 491"/>
                <a:gd name="T20" fmla="*/ 340 w 437"/>
                <a:gd name="T21" fmla="*/ 202 h 491"/>
                <a:gd name="T22" fmla="*/ 370 w 437"/>
                <a:gd name="T23" fmla="*/ 189 h 491"/>
                <a:gd name="T24" fmla="*/ 412 w 437"/>
                <a:gd name="T25" fmla="*/ 193 h 491"/>
                <a:gd name="T26" fmla="*/ 429 w 437"/>
                <a:gd name="T27" fmla="*/ 239 h 491"/>
                <a:gd name="T28" fmla="*/ 437 w 437"/>
                <a:gd name="T29" fmla="*/ 250 h 491"/>
                <a:gd name="T30" fmla="*/ 425 w 437"/>
                <a:gd name="T31" fmla="*/ 270 h 491"/>
                <a:gd name="T32" fmla="*/ 415 w 437"/>
                <a:gd name="T33" fmla="*/ 285 h 491"/>
                <a:gd name="T34" fmla="*/ 410 w 437"/>
                <a:gd name="T35" fmla="*/ 297 h 491"/>
                <a:gd name="T36" fmla="*/ 394 w 437"/>
                <a:gd name="T37" fmla="*/ 336 h 491"/>
                <a:gd name="T38" fmla="*/ 384 w 437"/>
                <a:gd name="T39" fmla="*/ 354 h 491"/>
                <a:gd name="T40" fmla="*/ 371 w 437"/>
                <a:gd name="T41" fmla="*/ 379 h 491"/>
                <a:gd name="T42" fmla="*/ 356 w 437"/>
                <a:gd name="T43" fmla="*/ 409 h 491"/>
                <a:gd name="T44" fmla="*/ 338 w 437"/>
                <a:gd name="T45" fmla="*/ 445 h 491"/>
                <a:gd name="T46" fmla="*/ 333 w 437"/>
                <a:gd name="T47" fmla="*/ 466 h 491"/>
                <a:gd name="T48" fmla="*/ 324 w 437"/>
                <a:gd name="T49" fmla="*/ 491 h 491"/>
                <a:gd name="T50" fmla="*/ 302 w 437"/>
                <a:gd name="T51" fmla="*/ 486 h 491"/>
                <a:gd name="T52" fmla="*/ 284 w 437"/>
                <a:gd name="T53" fmla="*/ 478 h 491"/>
                <a:gd name="T54" fmla="*/ 269 w 437"/>
                <a:gd name="T55" fmla="*/ 468 h 491"/>
                <a:gd name="T56" fmla="*/ 253 w 437"/>
                <a:gd name="T57" fmla="*/ 460 h 491"/>
                <a:gd name="T58" fmla="*/ 238 w 437"/>
                <a:gd name="T59" fmla="*/ 455 h 491"/>
                <a:gd name="T60" fmla="*/ 220 w 437"/>
                <a:gd name="T61" fmla="*/ 448 h 491"/>
                <a:gd name="T62" fmla="*/ 182 w 437"/>
                <a:gd name="T63" fmla="*/ 464 h 491"/>
                <a:gd name="T64" fmla="*/ 133 w 437"/>
                <a:gd name="T65" fmla="*/ 481 h 491"/>
                <a:gd name="T66" fmla="*/ 107 w 437"/>
                <a:gd name="T67" fmla="*/ 471 h 491"/>
                <a:gd name="T68" fmla="*/ 97 w 437"/>
                <a:gd name="T69" fmla="*/ 445 h 491"/>
                <a:gd name="T70" fmla="*/ 91 w 437"/>
                <a:gd name="T71" fmla="*/ 420 h 491"/>
                <a:gd name="T72" fmla="*/ 68 w 437"/>
                <a:gd name="T73" fmla="*/ 421 h 491"/>
                <a:gd name="T74" fmla="*/ 56 w 437"/>
                <a:gd name="T75" fmla="*/ 404 h 491"/>
                <a:gd name="T76" fmla="*/ 45 w 437"/>
                <a:gd name="T77" fmla="*/ 399 h 491"/>
                <a:gd name="T78" fmla="*/ 37 w 437"/>
                <a:gd name="T79" fmla="*/ 394 h 491"/>
                <a:gd name="T80" fmla="*/ 32 w 437"/>
                <a:gd name="T81" fmla="*/ 387 h 491"/>
                <a:gd name="T82" fmla="*/ 17 w 437"/>
                <a:gd name="T83" fmla="*/ 377 h 491"/>
                <a:gd name="T84" fmla="*/ 10 w 437"/>
                <a:gd name="T85" fmla="*/ 366 h 491"/>
                <a:gd name="T86" fmla="*/ 5 w 437"/>
                <a:gd name="T87" fmla="*/ 351 h 491"/>
                <a:gd name="T88" fmla="*/ 4 w 437"/>
                <a:gd name="T89" fmla="*/ 313 h 491"/>
                <a:gd name="T90" fmla="*/ 19 w 437"/>
                <a:gd name="T91" fmla="*/ 310 h 491"/>
                <a:gd name="T92" fmla="*/ 55 w 437"/>
                <a:gd name="T93" fmla="*/ 305 h 491"/>
                <a:gd name="T94" fmla="*/ 76 w 437"/>
                <a:gd name="T95" fmla="*/ 297 h 491"/>
                <a:gd name="T96" fmla="*/ 104 w 437"/>
                <a:gd name="T97" fmla="*/ 287 h 491"/>
                <a:gd name="T98" fmla="*/ 128 w 437"/>
                <a:gd name="T99" fmla="*/ 280 h 491"/>
                <a:gd name="T100" fmla="*/ 163 w 437"/>
                <a:gd name="T101" fmla="*/ 272 h 491"/>
                <a:gd name="T102" fmla="*/ 188 w 437"/>
                <a:gd name="T103" fmla="*/ 267 h 491"/>
                <a:gd name="T104" fmla="*/ 206 w 437"/>
                <a:gd name="T105" fmla="*/ 249 h 491"/>
                <a:gd name="T106" fmla="*/ 211 w 437"/>
                <a:gd name="T107" fmla="*/ 195 h 491"/>
                <a:gd name="T108" fmla="*/ 229 w 437"/>
                <a:gd name="T109" fmla="*/ 168 h 491"/>
                <a:gd name="T110" fmla="*/ 223 w 437"/>
                <a:gd name="T111" fmla="*/ 150 h 491"/>
                <a:gd name="T112" fmla="*/ 215 w 437"/>
                <a:gd name="T113" fmla="*/ 140 h 491"/>
                <a:gd name="T114" fmla="*/ 227 w 437"/>
                <a:gd name="T115" fmla="*/ 122 h 491"/>
                <a:gd name="T116" fmla="*/ 232 w 437"/>
                <a:gd name="T117" fmla="*/ 111 h 491"/>
                <a:gd name="T118" fmla="*/ 225 w 437"/>
                <a:gd name="T119" fmla="*/ 54 h 491"/>
                <a:gd name="T120" fmla="*/ 237 w 437"/>
                <a:gd name="T121" fmla="*/ 35 h 491"/>
                <a:gd name="T122" fmla="*/ 274 w 437"/>
                <a:gd name="T123" fmla="*/ 0 h 491"/>
                <a:gd name="T124" fmla="*/ 278 w 437"/>
                <a:gd name="T125" fmla="*/ 3 h 4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37"/>
                <a:gd name="T190" fmla="*/ 0 h 491"/>
                <a:gd name="T191" fmla="*/ 437 w 437"/>
                <a:gd name="T192" fmla="*/ 491 h 49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37" h="491">
                  <a:moveTo>
                    <a:pt x="278" y="3"/>
                  </a:moveTo>
                  <a:cubicBezTo>
                    <a:pt x="279" y="8"/>
                    <a:pt x="281" y="12"/>
                    <a:pt x="281" y="17"/>
                  </a:cubicBezTo>
                  <a:cubicBezTo>
                    <a:pt x="281" y="27"/>
                    <a:pt x="276" y="30"/>
                    <a:pt x="271" y="38"/>
                  </a:cubicBezTo>
                  <a:cubicBezTo>
                    <a:pt x="269" y="49"/>
                    <a:pt x="273" y="58"/>
                    <a:pt x="283" y="64"/>
                  </a:cubicBezTo>
                  <a:cubicBezTo>
                    <a:pt x="285" y="72"/>
                    <a:pt x="279" y="77"/>
                    <a:pt x="271" y="79"/>
                  </a:cubicBezTo>
                  <a:cubicBezTo>
                    <a:pt x="269" y="88"/>
                    <a:pt x="265" y="96"/>
                    <a:pt x="270" y="107"/>
                  </a:cubicBezTo>
                  <a:cubicBezTo>
                    <a:pt x="271" y="113"/>
                    <a:pt x="275" y="114"/>
                    <a:pt x="281" y="115"/>
                  </a:cubicBezTo>
                  <a:cubicBezTo>
                    <a:pt x="288" y="119"/>
                    <a:pt x="287" y="122"/>
                    <a:pt x="288" y="132"/>
                  </a:cubicBezTo>
                  <a:cubicBezTo>
                    <a:pt x="289" y="157"/>
                    <a:pt x="288" y="156"/>
                    <a:pt x="306" y="168"/>
                  </a:cubicBezTo>
                  <a:cubicBezTo>
                    <a:pt x="308" y="179"/>
                    <a:pt x="317" y="185"/>
                    <a:pt x="328" y="190"/>
                  </a:cubicBezTo>
                  <a:cubicBezTo>
                    <a:pt x="331" y="195"/>
                    <a:pt x="336" y="198"/>
                    <a:pt x="340" y="202"/>
                  </a:cubicBezTo>
                  <a:cubicBezTo>
                    <a:pt x="355" y="201"/>
                    <a:pt x="351" y="191"/>
                    <a:pt x="370" y="189"/>
                  </a:cubicBezTo>
                  <a:cubicBezTo>
                    <a:pt x="382" y="190"/>
                    <a:pt x="400" y="187"/>
                    <a:pt x="412" y="193"/>
                  </a:cubicBezTo>
                  <a:cubicBezTo>
                    <a:pt x="423" y="207"/>
                    <a:pt x="411" y="228"/>
                    <a:pt x="429" y="239"/>
                  </a:cubicBezTo>
                  <a:cubicBezTo>
                    <a:pt x="432" y="242"/>
                    <a:pt x="434" y="247"/>
                    <a:pt x="437" y="250"/>
                  </a:cubicBezTo>
                  <a:cubicBezTo>
                    <a:pt x="435" y="263"/>
                    <a:pt x="435" y="264"/>
                    <a:pt x="425" y="270"/>
                  </a:cubicBezTo>
                  <a:cubicBezTo>
                    <a:pt x="422" y="275"/>
                    <a:pt x="418" y="280"/>
                    <a:pt x="415" y="285"/>
                  </a:cubicBezTo>
                  <a:cubicBezTo>
                    <a:pt x="414" y="291"/>
                    <a:pt x="412" y="293"/>
                    <a:pt x="410" y="297"/>
                  </a:cubicBezTo>
                  <a:cubicBezTo>
                    <a:pt x="407" y="311"/>
                    <a:pt x="400" y="324"/>
                    <a:pt x="394" y="336"/>
                  </a:cubicBezTo>
                  <a:cubicBezTo>
                    <a:pt x="391" y="342"/>
                    <a:pt x="384" y="354"/>
                    <a:pt x="384" y="354"/>
                  </a:cubicBezTo>
                  <a:cubicBezTo>
                    <a:pt x="383" y="364"/>
                    <a:pt x="381" y="375"/>
                    <a:pt x="371" y="379"/>
                  </a:cubicBezTo>
                  <a:cubicBezTo>
                    <a:pt x="366" y="386"/>
                    <a:pt x="360" y="393"/>
                    <a:pt x="356" y="409"/>
                  </a:cubicBezTo>
                  <a:cubicBezTo>
                    <a:pt x="353" y="423"/>
                    <a:pt x="344" y="431"/>
                    <a:pt x="338" y="445"/>
                  </a:cubicBezTo>
                  <a:cubicBezTo>
                    <a:pt x="337" y="452"/>
                    <a:pt x="335" y="459"/>
                    <a:pt x="333" y="466"/>
                  </a:cubicBezTo>
                  <a:cubicBezTo>
                    <a:pt x="332" y="473"/>
                    <a:pt x="332" y="487"/>
                    <a:pt x="324" y="491"/>
                  </a:cubicBezTo>
                  <a:cubicBezTo>
                    <a:pt x="317" y="489"/>
                    <a:pt x="310" y="487"/>
                    <a:pt x="302" y="486"/>
                  </a:cubicBezTo>
                  <a:cubicBezTo>
                    <a:pt x="296" y="482"/>
                    <a:pt x="292" y="479"/>
                    <a:pt x="284" y="478"/>
                  </a:cubicBezTo>
                  <a:cubicBezTo>
                    <a:pt x="279" y="475"/>
                    <a:pt x="275" y="469"/>
                    <a:pt x="269" y="468"/>
                  </a:cubicBezTo>
                  <a:cubicBezTo>
                    <a:pt x="264" y="466"/>
                    <a:pt x="259" y="461"/>
                    <a:pt x="253" y="460"/>
                  </a:cubicBezTo>
                  <a:cubicBezTo>
                    <a:pt x="248" y="458"/>
                    <a:pt x="243" y="456"/>
                    <a:pt x="238" y="455"/>
                  </a:cubicBezTo>
                  <a:cubicBezTo>
                    <a:pt x="231" y="452"/>
                    <a:pt x="228" y="448"/>
                    <a:pt x="220" y="448"/>
                  </a:cubicBezTo>
                  <a:cubicBezTo>
                    <a:pt x="199" y="448"/>
                    <a:pt x="197" y="455"/>
                    <a:pt x="182" y="464"/>
                  </a:cubicBezTo>
                  <a:cubicBezTo>
                    <a:pt x="171" y="477"/>
                    <a:pt x="148" y="478"/>
                    <a:pt x="133" y="481"/>
                  </a:cubicBezTo>
                  <a:cubicBezTo>
                    <a:pt x="125" y="477"/>
                    <a:pt x="116" y="472"/>
                    <a:pt x="107" y="471"/>
                  </a:cubicBezTo>
                  <a:cubicBezTo>
                    <a:pt x="94" y="464"/>
                    <a:pt x="101" y="459"/>
                    <a:pt x="97" y="445"/>
                  </a:cubicBezTo>
                  <a:cubicBezTo>
                    <a:pt x="96" y="435"/>
                    <a:pt x="99" y="425"/>
                    <a:pt x="91" y="420"/>
                  </a:cubicBezTo>
                  <a:cubicBezTo>
                    <a:pt x="83" y="421"/>
                    <a:pt x="75" y="423"/>
                    <a:pt x="68" y="421"/>
                  </a:cubicBezTo>
                  <a:cubicBezTo>
                    <a:pt x="65" y="414"/>
                    <a:pt x="65" y="406"/>
                    <a:pt x="56" y="404"/>
                  </a:cubicBezTo>
                  <a:cubicBezTo>
                    <a:pt x="52" y="403"/>
                    <a:pt x="48" y="402"/>
                    <a:pt x="45" y="399"/>
                  </a:cubicBezTo>
                  <a:cubicBezTo>
                    <a:pt x="38" y="388"/>
                    <a:pt x="47" y="401"/>
                    <a:pt x="37" y="394"/>
                  </a:cubicBezTo>
                  <a:cubicBezTo>
                    <a:pt x="35" y="392"/>
                    <a:pt x="35" y="388"/>
                    <a:pt x="32" y="387"/>
                  </a:cubicBezTo>
                  <a:cubicBezTo>
                    <a:pt x="28" y="383"/>
                    <a:pt x="22" y="381"/>
                    <a:pt x="17" y="377"/>
                  </a:cubicBezTo>
                  <a:cubicBezTo>
                    <a:pt x="15" y="373"/>
                    <a:pt x="12" y="370"/>
                    <a:pt x="10" y="366"/>
                  </a:cubicBezTo>
                  <a:cubicBezTo>
                    <a:pt x="9" y="361"/>
                    <a:pt x="7" y="356"/>
                    <a:pt x="5" y="351"/>
                  </a:cubicBezTo>
                  <a:cubicBezTo>
                    <a:pt x="5" y="349"/>
                    <a:pt x="0" y="319"/>
                    <a:pt x="4" y="313"/>
                  </a:cubicBezTo>
                  <a:cubicBezTo>
                    <a:pt x="6" y="308"/>
                    <a:pt x="14" y="311"/>
                    <a:pt x="19" y="310"/>
                  </a:cubicBezTo>
                  <a:cubicBezTo>
                    <a:pt x="31" y="309"/>
                    <a:pt x="43" y="308"/>
                    <a:pt x="55" y="305"/>
                  </a:cubicBezTo>
                  <a:cubicBezTo>
                    <a:pt x="61" y="302"/>
                    <a:pt x="69" y="298"/>
                    <a:pt x="76" y="297"/>
                  </a:cubicBezTo>
                  <a:cubicBezTo>
                    <a:pt x="82" y="289"/>
                    <a:pt x="94" y="288"/>
                    <a:pt x="104" y="287"/>
                  </a:cubicBezTo>
                  <a:cubicBezTo>
                    <a:pt x="115" y="288"/>
                    <a:pt x="118" y="285"/>
                    <a:pt x="128" y="280"/>
                  </a:cubicBezTo>
                  <a:cubicBezTo>
                    <a:pt x="138" y="266"/>
                    <a:pt x="135" y="273"/>
                    <a:pt x="163" y="272"/>
                  </a:cubicBezTo>
                  <a:cubicBezTo>
                    <a:pt x="171" y="270"/>
                    <a:pt x="180" y="269"/>
                    <a:pt x="188" y="267"/>
                  </a:cubicBezTo>
                  <a:cubicBezTo>
                    <a:pt x="197" y="261"/>
                    <a:pt x="201" y="258"/>
                    <a:pt x="206" y="249"/>
                  </a:cubicBezTo>
                  <a:cubicBezTo>
                    <a:pt x="210" y="231"/>
                    <a:pt x="203" y="213"/>
                    <a:pt x="211" y="195"/>
                  </a:cubicBezTo>
                  <a:cubicBezTo>
                    <a:pt x="214" y="183"/>
                    <a:pt x="218" y="175"/>
                    <a:pt x="229" y="168"/>
                  </a:cubicBezTo>
                  <a:cubicBezTo>
                    <a:pt x="231" y="160"/>
                    <a:pt x="231" y="154"/>
                    <a:pt x="223" y="150"/>
                  </a:cubicBezTo>
                  <a:cubicBezTo>
                    <a:pt x="221" y="143"/>
                    <a:pt x="219" y="147"/>
                    <a:pt x="215" y="140"/>
                  </a:cubicBezTo>
                  <a:cubicBezTo>
                    <a:pt x="213" y="131"/>
                    <a:pt x="218" y="126"/>
                    <a:pt x="227" y="122"/>
                  </a:cubicBezTo>
                  <a:cubicBezTo>
                    <a:pt x="229" y="119"/>
                    <a:pt x="230" y="116"/>
                    <a:pt x="232" y="111"/>
                  </a:cubicBezTo>
                  <a:cubicBezTo>
                    <a:pt x="233" y="89"/>
                    <a:pt x="233" y="73"/>
                    <a:pt x="225" y="54"/>
                  </a:cubicBezTo>
                  <a:cubicBezTo>
                    <a:pt x="227" y="45"/>
                    <a:pt x="228" y="37"/>
                    <a:pt x="237" y="35"/>
                  </a:cubicBezTo>
                  <a:cubicBezTo>
                    <a:pt x="244" y="27"/>
                    <a:pt x="264" y="5"/>
                    <a:pt x="274" y="0"/>
                  </a:cubicBezTo>
                  <a:cubicBezTo>
                    <a:pt x="276" y="5"/>
                    <a:pt x="276" y="5"/>
                    <a:pt x="278" y="3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84" name="Group 105">
            <a:extLst>
              <a:ext uri="{FF2B5EF4-FFF2-40B4-BE49-F238E27FC236}">
                <a16:creationId xmlns:a16="http://schemas.microsoft.com/office/drawing/2014/main" id="{AC2EFD34-334F-804C-BEF7-D7C3B18DDB32}"/>
              </a:ext>
            </a:extLst>
          </p:cNvPr>
          <p:cNvGrpSpPr>
            <a:grpSpLocks/>
          </p:cNvGrpSpPr>
          <p:nvPr/>
        </p:nvGrpSpPr>
        <p:grpSpPr bwMode="auto">
          <a:xfrm>
            <a:off x="7121478" y="2662014"/>
            <a:ext cx="733979" cy="830376"/>
            <a:chOff x="4035" y="1352"/>
            <a:chExt cx="711" cy="830"/>
          </a:xfrm>
          <a:solidFill>
            <a:schemeClr val="accent1"/>
          </a:solidFill>
        </p:grpSpPr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094D25BE-717D-2848-B16A-9463C4F52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1352"/>
              <a:ext cx="711" cy="830"/>
            </a:xfrm>
            <a:custGeom>
              <a:avLst/>
              <a:gdLst>
                <a:gd name="T0" fmla="*/ 4 w 3850"/>
                <a:gd name="T1" fmla="*/ 10 h 4517"/>
                <a:gd name="T2" fmla="*/ 24 w 3850"/>
                <a:gd name="T3" fmla="*/ 13 h 4517"/>
                <a:gd name="T4" fmla="*/ 30 w 3850"/>
                <a:gd name="T5" fmla="*/ 8 h 4517"/>
                <a:gd name="T6" fmla="*/ 49 w 3850"/>
                <a:gd name="T7" fmla="*/ 6 h 4517"/>
                <a:gd name="T8" fmla="*/ 57 w 3850"/>
                <a:gd name="T9" fmla="*/ 3 h 4517"/>
                <a:gd name="T10" fmla="*/ 61 w 3850"/>
                <a:gd name="T11" fmla="*/ 0 h 4517"/>
                <a:gd name="T12" fmla="*/ 68 w 3850"/>
                <a:gd name="T13" fmla="*/ 13 h 4517"/>
                <a:gd name="T14" fmla="*/ 76 w 3850"/>
                <a:gd name="T15" fmla="*/ 17 h 4517"/>
                <a:gd name="T16" fmla="*/ 80 w 3850"/>
                <a:gd name="T17" fmla="*/ 28 h 4517"/>
                <a:gd name="T18" fmla="*/ 83 w 3850"/>
                <a:gd name="T19" fmla="*/ 36 h 4517"/>
                <a:gd name="T20" fmla="*/ 89 w 3850"/>
                <a:gd name="T21" fmla="*/ 36 h 4517"/>
                <a:gd name="T22" fmla="*/ 89 w 3850"/>
                <a:gd name="T23" fmla="*/ 44 h 4517"/>
                <a:gd name="T24" fmla="*/ 92 w 3850"/>
                <a:gd name="T25" fmla="*/ 49 h 4517"/>
                <a:gd name="T26" fmla="*/ 100 w 3850"/>
                <a:gd name="T27" fmla="*/ 51 h 4517"/>
                <a:gd name="T28" fmla="*/ 105 w 3850"/>
                <a:gd name="T29" fmla="*/ 53 h 4517"/>
                <a:gd name="T30" fmla="*/ 112 w 3850"/>
                <a:gd name="T31" fmla="*/ 59 h 4517"/>
                <a:gd name="T32" fmla="*/ 115 w 3850"/>
                <a:gd name="T33" fmla="*/ 63 h 4517"/>
                <a:gd name="T34" fmla="*/ 120 w 3850"/>
                <a:gd name="T35" fmla="*/ 82 h 4517"/>
                <a:gd name="T36" fmla="*/ 124 w 3850"/>
                <a:gd name="T37" fmla="*/ 89 h 4517"/>
                <a:gd name="T38" fmla="*/ 129 w 3850"/>
                <a:gd name="T39" fmla="*/ 94 h 4517"/>
                <a:gd name="T40" fmla="*/ 112 w 3850"/>
                <a:gd name="T41" fmla="*/ 99 h 4517"/>
                <a:gd name="T42" fmla="*/ 105 w 3850"/>
                <a:gd name="T43" fmla="*/ 101 h 4517"/>
                <a:gd name="T44" fmla="*/ 100 w 3850"/>
                <a:gd name="T45" fmla="*/ 104 h 4517"/>
                <a:gd name="T46" fmla="*/ 92 w 3850"/>
                <a:gd name="T47" fmla="*/ 104 h 4517"/>
                <a:gd name="T48" fmla="*/ 87 w 3850"/>
                <a:gd name="T49" fmla="*/ 107 h 4517"/>
                <a:gd name="T50" fmla="*/ 84 w 3850"/>
                <a:gd name="T51" fmla="*/ 119 h 4517"/>
                <a:gd name="T52" fmla="*/ 78 w 3850"/>
                <a:gd name="T53" fmla="*/ 118 h 4517"/>
                <a:gd name="T54" fmla="*/ 71 w 3850"/>
                <a:gd name="T55" fmla="*/ 116 h 4517"/>
                <a:gd name="T56" fmla="*/ 68 w 3850"/>
                <a:gd name="T57" fmla="*/ 124 h 4517"/>
                <a:gd name="T58" fmla="*/ 70 w 3850"/>
                <a:gd name="T59" fmla="*/ 130 h 4517"/>
                <a:gd name="T60" fmla="*/ 59 w 3850"/>
                <a:gd name="T61" fmla="*/ 134 h 4517"/>
                <a:gd name="T62" fmla="*/ 64 w 3850"/>
                <a:gd name="T63" fmla="*/ 138 h 4517"/>
                <a:gd name="T64" fmla="*/ 55 w 3850"/>
                <a:gd name="T65" fmla="*/ 142 h 4517"/>
                <a:gd name="T66" fmla="*/ 51 w 3850"/>
                <a:gd name="T67" fmla="*/ 145 h 4517"/>
                <a:gd name="T68" fmla="*/ 35 w 3850"/>
                <a:gd name="T69" fmla="*/ 151 h 4517"/>
                <a:gd name="T70" fmla="*/ 29 w 3850"/>
                <a:gd name="T71" fmla="*/ 136 h 4517"/>
                <a:gd name="T72" fmla="*/ 22 w 3850"/>
                <a:gd name="T73" fmla="*/ 129 h 4517"/>
                <a:gd name="T74" fmla="*/ 17 w 3850"/>
                <a:gd name="T75" fmla="*/ 127 h 4517"/>
                <a:gd name="T76" fmla="*/ 17 w 3850"/>
                <a:gd name="T77" fmla="*/ 120 h 4517"/>
                <a:gd name="T78" fmla="*/ 21 w 3850"/>
                <a:gd name="T79" fmla="*/ 112 h 4517"/>
                <a:gd name="T80" fmla="*/ 24 w 3850"/>
                <a:gd name="T81" fmla="*/ 106 h 4517"/>
                <a:gd name="T82" fmla="*/ 27 w 3850"/>
                <a:gd name="T83" fmla="*/ 101 h 4517"/>
                <a:gd name="T84" fmla="*/ 32 w 3850"/>
                <a:gd name="T85" fmla="*/ 92 h 4517"/>
                <a:gd name="T86" fmla="*/ 34 w 3850"/>
                <a:gd name="T87" fmla="*/ 86 h 4517"/>
                <a:gd name="T88" fmla="*/ 34 w 3850"/>
                <a:gd name="T89" fmla="*/ 82 h 4517"/>
                <a:gd name="T90" fmla="*/ 32 w 3850"/>
                <a:gd name="T91" fmla="*/ 74 h 4517"/>
                <a:gd name="T92" fmla="*/ 20 w 3850"/>
                <a:gd name="T93" fmla="*/ 72 h 4517"/>
                <a:gd name="T94" fmla="*/ 19 w 3850"/>
                <a:gd name="T95" fmla="*/ 73 h 4517"/>
                <a:gd name="T96" fmla="*/ 15 w 3850"/>
                <a:gd name="T97" fmla="*/ 72 h 4517"/>
                <a:gd name="T98" fmla="*/ 12 w 3850"/>
                <a:gd name="T99" fmla="*/ 69 h 4517"/>
                <a:gd name="T100" fmla="*/ 9 w 3850"/>
                <a:gd name="T101" fmla="*/ 66 h 4517"/>
                <a:gd name="T102" fmla="*/ 4 w 3850"/>
                <a:gd name="T103" fmla="*/ 57 h 4517"/>
                <a:gd name="T104" fmla="*/ 6 w 3850"/>
                <a:gd name="T105" fmla="*/ 47 h 4517"/>
                <a:gd name="T106" fmla="*/ 6 w 3850"/>
                <a:gd name="T107" fmla="*/ 37 h 4517"/>
                <a:gd name="T108" fmla="*/ 4 w 3850"/>
                <a:gd name="T109" fmla="*/ 21 h 4517"/>
                <a:gd name="T110" fmla="*/ 0 w 3850"/>
                <a:gd name="T111" fmla="*/ 11 h 451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50"/>
                <a:gd name="T169" fmla="*/ 0 h 4517"/>
                <a:gd name="T170" fmla="*/ 3850 w 3850"/>
                <a:gd name="T171" fmla="*/ 4517 h 451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50" h="4517">
                  <a:moveTo>
                    <a:pt x="0" y="338"/>
                  </a:moveTo>
                  <a:cubicBezTo>
                    <a:pt x="46" y="329"/>
                    <a:pt x="74" y="315"/>
                    <a:pt x="125" y="310"/>
                  </a:cubicBezTo>
                  <a:cubicBezTo>
                    <a:pt x="263" y="315"/>
                    <a:pt x="374" y="352"/>
                    <a:pt x="509" y="389"/>
                  </a:cubicBezTo>
                  <a:cubicBezTo>
                    <a:pt x="573" y="384"/>
                    <a:pt x="643" y="384"/>
                    <a:pt x="708" y="380"/>
                  </a:cubicBezTo>
                  <a:cubicBezTo>
                    <a:pt x="754" y="375"/>
                    <a:pt x="772" y="301"/>
                    <a:pt x="809" y="278"/>
                  </a:cubicBezTo>
                  <a:cubicBezTo>
                    <a:pt x="823" y="255"/>
                    <a:pt x="888" y="246"/>
                    <a:pt x="888" y="246"/>
                  </a:cubicBezTo>
                  <a:cubicBezTo>
                    <a:pt x="981" y="259"/>
                    <a:pt x="1073" y="269"/>
                    <a:pt x="1166" y="283"/>
                  </a:cubicBezTo>
                  <a:cubicBezTo>
                    <a:pt x="1392" y="278"/>
                    <a:pt x="1309" y="278"/>
                    <a:pt x="1453" y="190"/>
                  </a:cubicBezTo>
                  <a:cubicBezTo>
                    <a:pt x="1485" y="148"/>
                    <a:pt x="1550" y="121"/>
                    <a:pt x="1601" y="111"/>
                  </a:cubicBezTo>
                  <a:cubicBezTo>
                    <a:pt x="1624" y="88"/>
                    <a:pt x="1638" y="88"/>
                    <a:pt x="1666" y="79"/>
                  </a:cubicBezTo>
                  <a:cubicBezTo>
                    <a:pt x="1698" y="33"/>
                    <a:pt x="1656" y="84"/>
                    <a:pt x="1707" y="56"/>
                  </a:cubicBezTo>
                  <a:cubicBezTo>
                    <a:pt x="1749" y="33"/>
                    <a:pt x="1716" y="10"/>
                    <a:pt x="1786" y="0"/>
                  </a:cubicBezTo>
                  <a:cubicBezTo>
                    <a:pt x="1837" y="10"/>
                    <a:pt x="1878" y="37"/>
                    <a:pt x="1920" y="60"/>
                  </a:cubicBezTo>
                  <a:cubicBezTo>
                    <a:pt x="1985" y="185"/>
                    <a:pt x="1851" y="333"/>
                    <a:pt x="1985" y="394"/>
                  </a:cubicBezTo>
                  <a:cubicBezTo>
                    <a:pt x="2003" y="417"/>
                    <a:pt x="2017" y="421"/>
                    <a:pt x="2045" y="426"/>
                  </a:cubicBezTo>
                  <a:cubicBezTo>
                    <a:pt x="2110" y="458"/>
                    <a:pt x="2175" y="491"/>
                    <a:pt x="2244" y="505"/>
                  </a:cubicBezTo>
                  <a:cubicBezTo>
                    <a:pt x="2258" y="537"/>
                    <a:pt x="2262" y="570"/>
                    <a:pt x="2276" y="602"/>
                  </a:cubicBezTo>
                  <a:cubicBezTo>
                    <a:pt x="2272" y="694"/>
                    <a:pt x="2244" y="727"/>
                    <a:pt x="2341" y="833"/>
                  </a:cubicBezTo>
                  <a:cubicBezTo>
                    <a:pt x="2350" y="889"/>
                    <a:pt x="2295" y="912"/>
                    <a:pt x="2346" y="949"/>
                  </a:cubicBezTo>
                  <a:cubicBezTo>
                    <a:pt x="2369" y="1009"/>
                    <a:pt x="2355" y="1055"/>
                    <a:pt x="2420" y="1060"/>
                  </a:cubicBezTo>
                  <a:cubicBezTo>
                    <a:pt x="2503" y="1055"/>
                    <a:pt x="2471" y="1055"/>
                    <a:pt x="2522" y="1023"/>
                  </a:cubicBezTo>
                  <a:cubicBezTo>
                    <a:pt x="2554" y="1037"/>
                    <a:pt x="2572" y="1055"/>
                    <a:pt x="2600" y="1060"/>
                  </a:cubicBezTo>
                  <a:cubicBezTo>
                    <a:pt x="2721" y="1111"/>
                    <a:pt x="2637" y="1092"/>
                    <a:pt x="2697" y="1125"/>
                  </a:cubicBezTo>
                  <a:cubicBezTo>
                    <a:pt x="2744" y="1213"/>
                    <a:pt x="2674" y="1250"/>
                    <a:pt x="2609" y="1291"/>
                  </a:cubicBezTo>
                  <a:cubicBezTo>
                    <a:pt x="2591" y="1324"/>
                    <a:pt x="2572" y="1384"/>
                    <a:pt x="2623" y="1393"/>
                  </a:cubicBezTo>
                  <a:cubicBezTo>
                    <a:pt x="2637" y="1421"/>
                    <a:pt x="2660" y="1444"/>
                    <a:pt x="2688" y="1449"/>
                  </a:cubicBezTo>
                  <a:cubicBezTo>
                    <a:pt x="2716" y="1463"/>
                    <a:pt x="2725" y="1444"/>
                    <a:pt x="2753" y="1435"/>
                  </a:cubicBezTo>
                  <a:cubicBezTo>
                    <a:pt x="2896" y="1444"/>
                    <a:pt x="2864" y="1421"/>
                    <a:pt x="2920" y="1500"/>
                  </a:cubicBezTo>
                  <a:cubicBezTo>
                    <a:pt x="2938" y="1527"/>
                    <a:pt x="3007" y="1537"/>
                    <a:pt x="3007" y="1537"/>
                  </a:cubicBezTo>
                  <a:cubicBezTo>
                    <a:pt x="3017" y="1578"/>
                    <a:pt x="3035" y="1569"/>
                    <a:pt x="3077" y="1578"/>
                  </a:cubicBezTo>
                  <a:cubicBezTo>
                    <a:pt x="3119" y="1574"/>
                    <a:pt x="3220" y="1541"/>
                    <a:pt x="3234" y="1601"/>
                  </a:cubicBezTo>
                  <a:cubicBezTo>
                    <a:pt x="3239" y="1662"/>
                    <a:pt x="3216" y="1731"/>
                    <a:pt x="3276" y="1754"/>
                  </a:cubicBezTo>
                  <a:cubicBezTo>
                    <a:pt x="3299" y="1777"/>
                    <a:pt x="3304" y="1796"/>
                    <a:pt x="3331" y="1814"/>
                  </a:cubicBezTo>
                  <a:cubicBezTo>
                    <a:pt x="3341" y="1838"/>
                    <a:pt x="3355" y="1856"/>
                    <a:pt x="3364" y="1879"/>
                  </a:cubicBezTo>
                  <a:cubicBezTo>
                    <a:pt x="3355" y="1930"/>
                    <a:pt x="3350" y="1972"/>
                    <a:pt x="3373" y="2023"/>
                  </a:cubicBezTo>
                  <a:cubicBezTo>
                    <a:pt x="3401" y="2161"/>
                    <a:pt x="3331" y="2393"/>
                    <a:pt x="3507" y="2434"/>
                  </a:cubicBezTo>
                  <a:cubicBezTo>
                    <a:pt x="3521" y="2462"/>
                    <a:pt x="3558" y="2485"/>
                    <a:pt x="3586" y="2499"/>
                  </a:cubicBezTo>
                  <a:cubicBezTo>
                    <a:pt x="3623" y="2536"/>
                    <a:pt x="3614" y="2601"/>
                    <a:pt x="3651" y="2633"/>
                  </a:cubicBezTo>
                  <a:cubicBezTo>
                    <a:pt x="3706" y="2680"/>
                    <a:pt x="3780" y="2698"/>
                    <a:pt x="3840" y="2735"/>
                  </a:cubicBezTo>
                  <a:cubicBezTo>
                    <a:pt x="3850" y="2772"/>
                    <a:pt x="3808" y="2777"/>
                    <a:pt x="3776" y="2791"/>
                  </a:cubicBezTo>
                  <a:cubicBezTo>
                    <a:pt x="3692" y="2897"/>
                    <a:pt x="3475" y="2874"/>
                    <a:pt x="3378" y="2879"/>
                  </a:cubicBezTo>
                  <a:cubicBezTo>
                    <a:pt x="3341" y="2902"/>
                    <a:pt x="3336" y="2920"/>
                    <a:pt x="3290" y="2925"/>
                  </a:cubicBezTo>
                  <a:cubicBezTo>
                    <a:pt x="3230" y="2920"/>
                    <a:pt x="3169" y="2911"/>
                    <a:pt x="3109" y="2934"/>
                  </a:cubicBezTo>
                  <a:cubicBezTo>
                    <a:pt x="3091" y="2967"/>
                    <a:pt x="3077" y="2962"/>
                    <a:pt x="3068" y="2999"/>
                  </a:cubicBezTo>
                  <a:cubicBezTo>
                    <a:pt x="3063" y="3041"/>
                    <a:pt x="3031" y="3068"/>
                    <a:pt x="3031" y="3068"/>
                  </a:cubicBezTo>
                  <a:cubicBezTo>
                    <a:pt x="3026" y="3101"/>
                    <a:pt x="2957" y="3036"/>
                    <a:pt x="2943" y="3068"/>
                  </a:cubicBezTo>
                  <a:cubicBezTo>
                    <a:pt x="2910" y="3055"/>
                    <a:pt x="2878" y="3106"/>
                    <a:pt x="2845" y="3087"/>
                  </a:cubicBezTo>
                  <a:cubicBezTo>
                    <a:pt x="2808" y="3036"/>
                    <a:pt x="2707" y="3087"/>
                    <a:pt x="2707" y="3087"/>
                  </a:cubicBezTo>
                  <a:cubicBezTo>
                    <a:pt x="2665" y="3068"/>
                    <a:pt x="2637" y="3068"/>
                    <a:pt x="2596" y="3078"/>
                  </a:cubicBezTo>
                  <a:cubicBezTo>
                    <a:pt x="2563" y="3092"/>
                    <a:pt x="2568" y="3129"/>
                    <a:pt x="2545" y="3156"/>
                  </a:cubicBezTo>
                  <a:cubicBezTo>
                    <a:pt x="2531" y="3235"/>
                    <a:pt x="2489" y="3346"/>
                    <a:pt x="2563" y="3402"/>
                  </a:cubicBezTo>
                  <a:cubicBezTo>
                    <a:pt x="2549" y="3466"/>
                    <a:pt x="2512" y="3494"/>
                    <a:pt x="2452" y="3522"/>
                  </a:cubicBezTo>
                  <a:cubicBezTo>
                    <a:pt x="2429" y="3531"/>
                    <a:pt x="2378" y="3554"/>
                    <a:pt x="2378" y="3554"/>
                  </a:cubicBezTo>
                  <a:cubicBezTo>
                    <a:pt x="2299" y="3541"/>
                    <a:pt x="2332" y="3559"/>
                    <a:pt x="2286" y="3503"/>
                  </a:cubicBezTo>
                  <a:cubicBezTo>
                    <a:pt x="2249" y="3457"/>
                    <a:pt x="2272" y="3346"/>
                    <a:pt x="2198" y="3332"/>
                  </a:cubicBezTo>
                  <a:cubicBezTo>
                    <a:pt x="2156" y="3365"/>
                    <a:pt x="2128" y="3406"/>
                    <a:pt x="2087" y="3434"/>
                  </a:cubicBezTo>
                  <a:cubicBezTo>
                    <a:pt x="2063" y="3462"/>
                    <a:pt x="2045" y="3508"/>
                    <a:pt x="2031" y="3545"/>
                  </a:cubicBezTo>
                  <a:cubicBezTo>
                    <a:pt x="2026" y="3591"/>
                    <a:pt x="2017" y="3633"/>
                    <a:pt x="1999" y="3679"/>
                  </a:cubicBezTo>
                  <a:cubicBezTo>
                    <a:pt x="2008" y="3721"/>
                    <a:pt x="2003" y="3749"/>
                    <a:pt x="2031" y="3777"/>
                  </a:cubicBezTo>
                  <a:cubicBezTo>
                    <a:pt x="2040" y="3800"/>
                    <a:pt x="2054" y="3823"/>
                    <a:pt x="2063" y="3846"/>
                  </a:cubicBezTo>
                  <a:cubicBezTo>
                    <a:pt x="2026" y="3920"/>
                    <a:pt x="1976" y="3901"/>
                    <a:pt x="1888" y="3911"/>
                  </a:cubicBezTo>
                  <a:cubicBezTo>
                    <a:pt x="1837" y="3925"/>
                    <a:pt x="1790" y="3929"/>
                    <a:pt x="1744" y="3957"/>
                  </a:cubicBezTo>
                  <a:cubicBezTo>
                    <a:pt x="1716" y="3994"/>
                    <a:pt x="1735" y="4026"/>
                    <a:pt x="1777" y="4036"/>
                  </a:cubicBezTo>
                  <a:cubicBezTo>
                    <a:pt x="1800" y="4068"/>
                    <a:pt x="1837" y="4087"/>
                    <a:pt x="1874" y="4091"/>
                  </a:cubicBezTo>
                  <a:cubicBezTo>
                    <a:pt x="1915" y="4147"/>
                    <a:pt x="1772" y="4165"/>
                    <a:pt x="1735" y="4170"/>
                  </a:cubicBezTo>
                  <a:cubicBezTo>
                    <a:pt x="1693" y="4184"/>
                    <a:pt x="1652" y="4202"/>
                    <a:pt x="1610" y="4212"/>
                  </a:cubicBezTo>
                  <a:cubicBezTo>
                    <a:pt x="1587" y="4216"/>
                    <a:pt x="1541" y="4225"/>
                    <a:pt x="1541" y="4225"/>
                  </a:cubicBezTo>
                  <a:cubicBezTo>
                    <a:pt x="1508" y="4239"/>
                    <a:pt x="1513" y="4272"/>
                    <a:pt x="1490" y="4299"/>
                  </a:cubicBezTo>
                  <a:cubicBezTo>
                    <a:pt x="1485" y="4517"/>
                    <a:pt x="1517" y="4461"/>
                    <a:pt x="1388" y="4512"/>
                  </a:cubicBezTo>
                  <a:cubicBezTo>
                    <a:pt x="1268" y="4489"/>
                    <a:pt x="1152" y="4485"/>
                    <a:pt x="1032" y="4480"/>
                  </a:cubicBezTo>
                  <a:cubicBezTo>
                    <a:pt x="962" y="4466"/>
                    <a:pt x="1008" y="4253"/>
                    <a:pt x="934" y="4198"/>
                  </a:cubicBezTo>
                  <a:cubicBezTo>
                    <a:pt x="930" y="4170"/>
                    <a:pt x="874" y="4040"/>
                    <a:pt x="846" y="4022"/>
                  </a:cubicBezTo>
                  <a:cubicBezTo>
                    <a:pt x="828" y="3976"/>
                    <a:pt x="768" y="3897"/>
                    <a:pt x="722" y="3888"/>
                  </a:cubicBezTo>
                  <a:cubicBezTo>
                    <a:pt x="708" y="3860"/>
                    <a:pt x="680" y="3837"/>
                    <a:pt x="652" y="3832"/>
                  </a:cubicBezTo>
                  <a:cubicBezTo>
                    <a:pt x="629" y="3823"/>
                    <a:pt x="610" y="3809"/>
                    <a:pt x="587" y="3800"/>
                  </a:cubicBezTo>
                  <a:cubicBezTo>
                    <a:pt x="560" y="3772"/>
                    <a:pt x="523" y="3767"/>
                    <a:pt x="486" y="3758"/>
                  </a:cubicBezTo>
                  <a:cubicBezTo>
                    <a:pt x="509" y="3735"/>
                    <a:pt x="486" y="3675"/>
                    <a:pt x="499" y="3647"/>
                  </a:cubicBezTo>
                  <a:cubicBezTo>
                    <a:pt x="509" y="3633"/>
                    <a:pt x="509" y="3559"/>
                    <a:pt x="509" y="3559"/>
                  </a:cubicBezTo>
                  <a:cubicBezTo>
                    <a:pt x="499" y="3466"/>
                    <a:pt x="532" y="3494"/>
                    <a:pt x="587" y="3411"/>
                  </a:cubicBezTo>
                  <a:cubicBezTo>
                    <a:pt x="606" y="3383"/>
                    <a:pt x="615" y="3355"/>
                    <a:pt x="624" y="3323"/>
                  </a:cubicBezTo>
                  <a:cubicBezTo>
                    <a:pt x="629" y="3309"/>
                    <a:pt x="643" y="3277"/>
                    <a:pt x="643" y="3277"/>
                  </a:cubicBezTo>
                  <a:cubicBezTo>
                    <a:pt x="652" y="3230"/>
                    <a:pt x="666" y="3175"/>
                    <a:pt x="708" y="3143"/>
                  </a:cubicBezTo>
                  <a:cubicBezTo>
                    <a:pt x="722" y="3115"/>
                    <a:pt x="735" y="3096"/>
                    <a:pt x="763" y="3078"/>
                  </a:cubicBezTo>
                  <a:cubicBezTo>
                    <a:pt x="768" y="3050"/>
                    <a:pt x="777" y="3027"/>
                    <a:pt x="786" y="2999"/>
                  </a:cubicBezTo>
                  <a:cubicBezTo>
                    <a:pt x="791" y="2939"/>
                    <a:pt x="805" y="2865"/>
                    <a:pt x="865" y="2837"/>
                  </a:cubicBezTo>
                  <a:cubicBezTo>
                    <a:pt x="888" y="2800"/>
                    <a:pt x="911" y="2772"/>
                    <a:pt x="930" y="2735"/>
                  </a:cubicBezTo>
                  <a:cubicBezTo>
                    <a:pt x="934" y="2712"/>
                    <a:pt x="953" y="2666"/>
                    <a:pt x="953" y="2666"/>
                  </a:cubicBezTo>
                  <a:cubicBezTo>
                    <a:pt x="958" y="2629"/>
                    <a:pt x="990" y="2596"/>
                    <a:pt x="1008" y="2559"/>
                  </a:cubicBezTo>
                  <a:cubicBezTo>
                    <a:pt x="1013" y="2532"/>
                    <a:pt x="1018" y="2518"/>
                    <a:pt x="1041" y="2499"/>
                  </a:cubicBezTo>
                  <a:cubicBezTo>
                    <a:pt x="1050" y="2453"/>
                    <a:pt x="1036" y="2444"/>
                    <a:pt x="999" y="2421"/>
                  </a:cubicBezTo>
                  <a:cubicBezTo>
                    <a:pt x="981" y="2393"/>
                    <a:pt x="971" y="2365"/>
                    <a:pt x="958" y="2337"/>
                  </a:cubicBezTo>
                  <a:cubicBezTo>
                    <a:pt x="948" y="2286"/>
                    <a:pt x="948" y="2240"/>
                    <a:pt x="934" y="2189"/>
                  </a:cubicBezTo>
                  <a:cubicBezTo>
                    <a:pt x="930" y="2161"/>
                    <a:pt x="763" y="2120"/>
                    <a:pt x="735" y="2115"/>
                  </a:cubicBezTo>
                  <a:cubicBezTo>
                    <a:pt x="680" y="2120"/>
                    <a:pt x="647" y="2124"/>
                    <a:pt x="601" y="2143"/>
                  </a:cubicBezTo>
                  <a:cubicBezTo>
                    <a:pt x="592" y="2152"/>
                    <a:pt x="587" y="2161"/>
                    <a:pt x="578" y="2166"/>
                  </a:cubicBezTo>
                  <a:cubicBezTo>
                    <a:pt x="573" y="2171"/>
                    <a:pt x="560" y="2166"/>
                    <a:pt x="555" y="2171"/>
                  </a:cubicBezTo>
                  <a:cubicBezTo>
                    <a:pt x="541" y="2180"/>
                    <a:pt x="513" y="2203"/>
                    <a:pt x="513" y="2203"/>
                  </a:cubicBezTo>
                  <a:cubicBezTo>
                    <a:pt x="476" y="2180"/>
                    <a:pt x="476" y="2152"/>
                    <a:pt x="435" y="2134"/>
                  </a:cubicBezTo>
                  <a:cubicBezTo>
                    <a:pt x="430" y="2101"/>
                    <a:pt x="430" y="2092"/>
                    <a:pt x="398" y="2087"/>
                  </a:cubicBezTo>
                  <a:cubicBezTo>
                    <a:pt x="374" y="2069"/>
                    <a:pt x="356" y="2064"/>
                    <a:pt x="342" y="2037"/>
                  </a:cubicBezTo>
                  <a:cubicBezTo>
                    <a:pt x="333" y="2023"/>
                    <a:pt x="337" y="1999"/>
                    <a:pt x="324" y="1990"/>
                  </a:cubicBezTo>
                  <a:cubicBezTo>
                    <a:pt x="300" y="1976"/>
                    <a:pt x="254" y="1958"/>
                    <a:pt x="254" y="1958"/>
                  </a:cubicBezTo>
                  <a:cubicBezTo>
                    <a:pt x="231" y="1898"/>
                    <a:pt x="268" y="1842"/>
                    <a:pt x="236" y="1782"/>
                  </a:cubicBezTo>
                  <a:cubicBezTo>
                    <a:pt x="222" y="1708"/>
                    <a:pt x="185" y="1713"/>
                    <a:pt x="125" y="1680"/>
                  </a:cubicBezTo>
                  <a:cubicBezTo>
                    <a:pt x="134" y="1504"/>
                    <a:pt x="97" y="1551"/>
                    <a:pt x="189" y="1514"/>
                  </a:cubicBezTo>
                  <a:cubicBezTo>
                    <a:pt x="217" y="1477"/>
                    <a:pt x="212" y="1421"/>
                    <a:pt x="166" y="1403"/>
                  </a:cubicBezTo>
                  <a:cubicBezTo>
                    <a:pt x="143" y="1342"/>
                    <a:pt x="148" y="1296"/>
                    <a:pt x="208" y="1268"/>
                  </a:cubicBezTo>
                  <a:cubicBezTo>
                    <a:pt x="222" y="1208"/>
                    <a:pt x="236" y="1153"/>
                    <a:pt x="180" y="1111"/>
                  </a:cubicBezTo>
                  <a:cubicBezTo>
                    <a:pt x="189" y="1074"/>
                    <a:pt x="189" y="1065"/>
                    <a:pt x="222" y="1046"/>
                  </a:cubicBezTo>
                  <a:cubicBezTo>
                    <a:pt x="282" y="903"/>
                    <a:pt x="245" y="704"/>
                    <a:pt x="125" y="611"/>
                  </a:cubicBezTo>
                  <a:cubicBezTo>
                    <a:pt x="115" y="560"/>
                    <a:pt x="92" y="477"/>
                    <a:pt x="46" y="445"/>
                  </a:cubicBezTo>
                  <a:cubicBezTo>
                    <a:pt x="37" y="408"/>
                    <a:pt x="23" y="371"/>
                    <a:pt x="0" y="338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107" name="Freeform 104">
              <a:extLst>
                <a:ext uri="{FF2B5EF4-FFF2-40B4-BE49-F238E27FC236}">
                  <a16:creationId xmlns:a16="http://schemas.microsoft.com/office/drawing/2014/main" id="{B82F3DD8-1EB6-A44A-BB3D-27FA004B2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1352"/>
              <a:ext cx="711" cy="830"/>
            </a:xfrm>
            <a:custGeom>
              <a:avLst/>
              <a:gdLst>
                <a:gd name="T0" fmla="*/ 23 w 711"/>
                <a:gd name="T1" fmla="*/ 57 h 830"/>
                <a:gd name="T2" fmla="*/ 131 w 711"/>
                <a:gd name="T3" fmla="*/ 70 h 830"/>
                <a:gd name="T4" fmla="*/ 164 w 711"/>
                <a:gd name="T5" fmla="*/ 45 h 830"/>
                <a:gd name="T6" fmla="*/ 268 w 711"/>
                <a:gd name="T7" fmla="*/ 35 h 830"/>
                <a:gd name="T8" fmla="*/ 308 w 711"/>
                <a:gd name="T9" fmla="*/ 15 h 830"/>
                <a:gd name="T10" fmla="*/ 330 w 711"/>
                <a:gd name="T11" fmla="*/ 0 h 830"/>
                <a:gd name="T12" fmla="*/ 367 w 711"/>
                <a:gd name="T13" fmla="*/ 73 h 830"/>
                <a:gd name="T14" fmla="*/ 415 w 711"/>
                <a:gd name="T15" fmla="*/ 93 h 830"/>
                <a:gd name="T16" fmla="*/ 433 w 711"/>
                <a:gd name="T17" fmla="*/ 153 h 830"/>
                <a:gd name="T18" fmla="*/ 447 w 711"/>
                <a:gd name="T19" fmla="*/ 195 h 830"/>
                <a:gd name="T20" fmla="*/ 480 w 711"/>
                <a:gd name="T21" fmla="*/ 195 h 830"/>
                <a:gd name="T22" fmla="*/ 482 w 711"/>
                <a:gd name="T23" fmla="*/ 237 h 830"/>
                <a:gd name="T24" fmla="*/ 497 w 711"/>
                <a:gd name="T25" fmla="*/ 267 h 830"/>
                <a:gd name="T26" fmla="*/ 540 w 711"/>
                <a:gd name="T27" fmla="*/ 276 h 830"/>
                <a:gd name="T28" fmla="*/ 569 w 711"/>
                <a:gd name="T29" fmla="*/ 290 h 830"/>
                <a:gd name="T30" fmla="*/ 605 w 711"/>
                <a:gd name="T31" fmla="*/ 323 h 830"/>
                <a:gd name="T32" fmla="*/ 622 w 711"/>
                <a:gd name="T33" fmla="*/ 346 h 830"/>
                <a:gd name="T34" fmla="*/ 648 w 711"/>
                <a:gd name="T35" fmla="*/ 448 h 830"/>
                <a:gd name="T36" fmla="*/ 675 w 711"/>
                <a:gd name="T37" fmla="*/ 484 h 830"/>
                <a:gd name="T38" fmla="*/ 698 w 711"/>
                <a:gd name="T39" fmla="*/ 513 h 830"/>
                <a:gd name="T40" fmla="*/ 608 w 711"/>
                <a:gd name="T41" fmla="*/ 538 h 830"/>
                <a:gd name="T42" fmla="*/ 567 w 711"/>
                <a:gd name="T43" fmla="*/ 551 h 830"/>
                <a:gd name="T44" fmla="*/ 544 w 711"/>
                <a:gd name="T45" fmla="*/ 564 h 830"/>
                <a:gd name="T46" fmla="*/ 500 w 711"/>
                <a:gd name="T47" fmla="*/ 567 h 830"/>
                <a:gd name="T48" fmla="*/ 470 w 711"/>
                <a:gd name="T49" fmla="*/ 580 h 830"/>
                <a:gd name="T50" fmla="*/ 453 w 711"/>
                <a:gd name="T51" fmla="*/ 647 h 830"/>
                <a:gd name="T52" fmla="*/ 422 w 711"/>
                <a:gd name="T53" fmla="*/ 644 h 830"/>
                <a:gd name="T54" fmla="*/ 386 w 711"/>
                <a:gd name="T55" fmla="*/ 631 h 830"/>
                <a:gd name="T56" fmla="*/ 369 w 711"/>
                <a:gd name="T57" fmla="*/ 676 h 830"/>
                <a:gd name="T58" fmla="*/ 381 w 711"/>
                <a:gd name="T59" fmla="*/ 707 h 830"/>
                <a:gd name="T60" fmla="*/ 322 w 711"/>
                <a:gd name="T61" fmla="*/ 727 h 830"/>
                <a:gd name="T62" fmla="*/ 346 w 711"/>
                <a:gd name="T63" fmla="*/ 752 h 830"/>
                <a:gd name="T64" fmla="*/ 298 w 711"/>
                <a:gd name="T65" fmla="*/ 774 h 830"/>
                <a:gd name="T66" fmla="*/ 275 w 711"/>
                <a:gd name="T67" fmla="*/ 790 h 830"/>
                <a:gd name="T68" fmla="*/ 191 w 711"/>
                <a:gd name="T69" fmla="*/ 823 h 830"/>
                <a:gd name="T70" fmla="*/ 156 w 711"/>
                <a:gd name="T71" fmla="*/ 739 h 830"/>
                <a:gd name="T72" fmla="*/ 121 w 711"/>
                <a:gd name="T73" fmla="*/ 704 h 830"/>
                <a:gd name="T74" fmla="*/ 90 w 711"/>
                <a:gd name="T75" fmla="*/ 691 h 830"/>
                <a:gd name="T76" fmla="*/ 94 w 711"/>
                <a:gd name="T77" fmla="*/ 654 h 830"/>
                <a:gd name="T78" fmla="*/ 115 w 711"/>
                <a:gd name="T79" fmla="*/ 611 h 830"/>
                <a:gd name="T80" fmla="*/ 131 w 711"/>
                <a:gd name="T81" fmla="*/ 578 h 830"/>
                <a:gd name="T82" fmla="*/ 145 w 711"/>
                <a:gd name="T83" fmla="*/ 551 h 830"/>
                <a:gd name="T84" fmla="*/ 172 w 711"/>
                <a:gd name="T85" fmla="*/ 503 h 830"/>
                <a:gd name="T86" fmla="*/ 186 w 711"/>
                <a:gd name="T87" fmla="*/ 470 h 830"/>
                <a:gd name="T88" fmla="*/ 185 w 711"/>
                <a:gd name="T89" fmla="*/ 445 h 830"/>
                <a:gd name="T90" fmla="*/ 173 w 711"/>
                <a:gd name="T91" fmla="*/ 402 h 830"/>
                <a:gd name="T92" fmla="*/ 111 w 711"/>
                <a:gd name="T93" fmla="*/ 394 h 830"/>
                <a:gd name="T94" fmla="*/ 103 w 711"/>
                <a:gd name="T95" fmla="*/ 399 h 830"/>
                <a:gd name="T96" fmla="*/ 80 w 711"/>
                <a:gd name="T97" fmla="*/ 392 h 830"/>
                <a:gd name="T98" fmla="*/ 63 w 711"/>
                <a:gd name="T99" fmla="*/ 375 h 830"/>
                <a:gd name="T100" fmla="*/ 47 w 711"/>
                <a:gd name="T101" fmla="*/ 360 h 830"/>
                <a:gd name="T102" fmla="*/ 23 w 711"/>
                <a:gd name="T103" fmla="*/ 309 h 830"/>
                <a:gd name="T104" fmla="*/ 31 w 711"/>
                <a:gd name="T105" fmla="*/ 258 h 830"/>
                <a:gd name="T106" fmla="*/ 33 w 711"/>
                <a:gd name="T107" fmla="*/ 204 h 830"/>
                <a:gd name="T108" fmla="*/ 23 w 711"/>
                <a:gd name="T109" fmla="*/ 113 h 830"/>
                <a:gd name="T110" fmla="*/ 0 w 711"/>
                <a:gd name="T111" fmla="*/ 62 h 83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1"/>
                <a:gd name="T169" fmla="*/ 0 h 830"/>
                <a:gd name="T170" fmla="*/ 711 w 711"/>
                <a:gd name="T171" fmla="*/ 830 h 83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1" h="830">
                  <a:moveTo>
                    <a:pt x="0" y="62"/>
                  </a:moveTo>
                  <a:cubicBezTo>
                    <a:pt x="9" y="61"/>
                    <a:pt x="14" y="58"/>
                    <a:pt x="23" y="57"/>
                  </a:cubicBezTo>
                  <a:cubicBezTo>
                    <a:pt x="49" y="58"/>
                    <a:pt x="69" y="65"/>
                    <a:pt x="94" y="72"/>
                  </a:cubicBezTo>
                  <a:cubicBezTo>
                    <a:pt x="106" y="71"/>
                    <a:pt x="119" y="71"/>
                    <a:pt x="131" y="70"/>
                  </a:cubicBezTo>
                  <a:cubicBezTo>
                    <a:pt x="139" y="69"/>
                    <a:pt x="143" y="56"/>
                    <a:pt x="150" y="51"/>
                  </a:cubicBezTo>
                  <a:cubicBezTo>
                    <a:pt x="152" y="47"/>
                    <a:pt x="164" y="45"/>
                    <a:pt x="164" y="45"/>
                  </a:cubicBezTo>
                  <a:cubicBezTo>
                    <a:pt x="181" y="48"/>
                    <a:pt x="198" y="50"/>
                    <a:pt x="215" y="52"/>
                  </a:cubicBezTo>
                  <a:cubicBezTo>
                    <a:pt x="257" y="51"/>
                    <a:pt x="242" y="51"/>
                    <a:pt x="268" y="35"/>
                  </a:cubicBezTo>
                  <a:cubicBezTo>
                    <a:pt x="274" y="27"/>
                    <a:pt x="286" y="22"/>
                    <a:pt x="296" y="21"/>
                  </a:cubicBezTo>
                  <a:cubicBezTo>
                    <a:pt x="300" y="16"/>
                    <a:pt x="303" y="16"/>
                    <a:pt x="308" y="15"/>
                  </a:cubicBezTo>
                  <a:cubicBezTo>
                    <a:pt x="314" y="6"/>
                    <a:pt x="306" y="16"/>
                    <a:pt x="315" y="11"/>
                  </a:cubicBezTo>
                  <a:cubicBezTo>
                    <a:pt x="323" y="6"/>
                    <a:pt x="317" y="2"/>
                    <a:pt x="330" y="0"/>
                  </a:cubicBezTo>
                  <a:cubicBezTo>
                    <a:pt x="339" y="2"/>
                    <a:pt x="347" y="7"/>
                    <a:pt x="355" y="11"/>
                  </a:cubicBezTo>
                  <a:cubicBezTo>
                    <a:pt x="367" y="34"/>
                    <a:pt x="342" y="61"/>
                    <a:pt x="367" y="73"/>
                  </a:cubicBezTo>
                  <a:cubicBezTo>
                    <a:pt x="370" y="77"/>
                    <a:pt x="373" y="78"/>
                    <a:pt x="378" y="79"/>
                  </a:cubicBezTo>
                  <a:cubicBezTo>
                    <a:pt x="390" y="84"/>
                    <a:pt x="402" y="90"/>
                    <a:pt x="415" y="93"/>
                  </a:cubicBezTo>
                  <a:cubicBezTo>
                    <a:pt x="417" y="99"/>
                    <a:pt x="418" y="105"/>
                    <a:pt x="421" y="111"/>
                  </a:cubicBezTo>
                  <a:cubicBezTo>
                    <a:pt x="420" y="128"/>
                    <a:pt x="415" y="134"/>
                    <a:pt x="433" y="153"/>
                  </a:cubicBezTo>
                  <a:cubicBezTo>
                    <a:pt x="434" y="164"/>
                    <a:pt x="424" y="168"/>
                    <a:pt x="433" y="175"/>
                  </a:cubicBezTo>
                  <a:cubicBezTo>
                    <a:pt x="438" y="186"/>
                    <a:pt x="435" y="194"/>
                    <a:pt x="447" y="195"/>
                  </a:cubicBezTo>
                  <a:cubicBezTo>
                    <a:pt x="462" y="194"/>
                    <a:pt x="457" y="194"/>
                    <a:pt x="466" y="188"/>
                  </a:cubicBezTo>
                  <a:cubicBezTo>
                    <a:pt x="472" y="191"/>
                    <a:pt x="475" y="194"/>
                    <a:pt x="480" y="195"/>
                  </a:cubicBezTo>
                  <a:cubicBezTo>
                    <a:pt x="503" y="204"/>
                    <a:pt x="487" y="201"/>
                    <a:pt x="498" y="207"/>
                  </a:cubicBezTo>
                  <a:cubicBezTo>
                    <a:pt x="507" y="223"/>
                    <a:pt x="494" y="230"/>
                    <a:pt x="482" y="237"/>
                  </a:cubicBezTo>
                  <a:cubicBezTo>
                    <a:pt x="479" y="244"/>
                    <a:pt x="475" y="255"/>
                    <a:pt x="485" y="256"/>
                  </a:cubicBezTo>
                  <a:cubicBezTo>
                    <a:pt x="487" y="261"/>
                    <a:pt x="491" y="266"/>
                    <a:pt x="497" y="267"/>
                  </a:cubicBezTo>
                  <a:cubicBezTo>
                    <a:pt x="502" y="269"/>
                    <a:pt x="504" y="266"/>
                    <a:pt x="509" y="264"/>
                  </a:cubicBezTo>
                  <a:cubicBezTo>
                    <a:pt x="535" y="266"/>
                    <a:pt x="529" y="261"/>
                    <a:pt x="540" y="276"/>
                  </a:cubicBezTo>
                  <a:cubicBezTo>
                    <a:pt x="543" y="281"/>
                    <a:pt x="556" y="283"/>
                    <a:pt x="556" y="283"/>
                  </a:cubicBezTo>
                  <a:cubicBezTo>
                    <a:pt x="557" y="290"/>
                    <a:pt x="561" y="289"/>
                    <a:pt x="569" y="290"/>
                  </a:cubicBezTo>
                  <a:cubicBezTo>
                    <a:pt x="576" y="289"/>
                    <a:pt x="595" y="283"/>
                    <a:pt x="598" y="294"/>
                  </a:cubicBezTo>
                  <a:cubicBezTo>
                    <a:pt x="598" y="306"/>
                    <a:pt x="594" y="318"/>
                    <a:pt x="605" y="323"/>
                  </a:cubicBezTo>
                  <a:cubicBezTo>
                    <a:pt x="610" y="327"/>
                    <a:pt x="610" y="330"/>
                    <a:pt x="615" y="334"/>
                  </a:cubicBezTo>
                  <a:cubicBezTo>
                    <a:pt x="617" y="338"/>
                    <a:pt x="620" y="341"/>
                    <a:pt x="622" y="346"/>
                  </a:cubicBezTo>
                  <a:cubicBezTo>
                    <a:pt x="620" y="355"/>
                    <a:pt x="619" y="363"/>
                    <a:pt x="623" y="372"/>
                  </a:cubicBezTo>
                  <a:cubicBezTo>
                    <a:pt x="628" y="397"/>
                    <a:pt x="615" y="440"/>
                    <a:pt x="648" y="448"/>
                  </a:cubicBezTo>
                  <a:cubicBezTo>
                    <a:pt x="651" y="453"/>
                    <a:pt x="657" y="457"/>
                    <a:pt x="663" y="459"/>
                  </a:cubicBezTo>
                  <a:cubicBezTo>
                    <a:pt x="669" y="466"/>
                    <a:pt x="668" y="478"/>
                    <a:pt x="675" y="484"/>
                  </a:cubicBezTo>
                  <a:cubicBezTo>
                    <a:pt x="685" y="493"/>
                    <a:pt x="698" y="496"/>
                    <a:pt x="710" y="503"/>
                  </a:cubicBezTo>
                  <a:cubicBezTo>
                    <a:pt x="711" y="510"/>
                    <a:pt x="704" y="511"/>
                    <a:pt x="698" y="513"/>
                  </a:cubicBezTo>
                  <a:cubicBezTo>
                    <a:pt x="682" y="533"/>
                    <a:pt x="642" y="528"/>
                    <a:pt x="624" y="529"/>
                  </a:cubicBezTo>
                  <a:cubicBezTo>
                    <a:pt x="617" y="533"/>
                    <a:pt x="616" y="537"/>
                    <a:pt x="608" y="538"/>
                  </a:cubicBezTo>
                  <a:cubicBezTo>
                    <a:pt x="597" y="537"/>
                    <a:pt x="586" y="535"/>
                    <a:pt x="574" y="539"/>
                  </a:cubicBezTo>
                  <a:cubicBezTo>
                    <a:pt x="571" y="545"/>
                    <a:pt x="569" y="545"/>
                    <a:pt x="567" y="551"/>
                  </a:cubicBezTo>
                  <a:cubicBezTo>
                    <a:pt x="566" y="559"/>
                    <a:pt x="560" y="564"/>
                    <a:pt x="560" y="564"/>
                  </a:cubicBezTo>
                  <a:cubicBezTo>
                    <a:pt x="559" y="570"/>
                    <a:pt x="546" y="558"/>
                    <a:pt x="544" y="564"/>
                  </a:cubicBezTo>
                  <a:cubicBezTo>
                    <a:pt x="538" y="562"/>
                    <a:pt x="532" y="571"/>
                    <a:pt x="526" y="567"/>
                  </a:cubicBezTo>
                  <a:cubicBezTo>
                    <a:pt x="519" y="558"/>
                    <a:pt x="500" y="567"/>
                    <a:pt x="500" y="567"/>
                  </a:cubicBezTo>
                  <a:cubicBezTo>
                    <a:pt x="492" y="564"/>
                    <a:pt x="487" y="564"/>
                    <a:pt x="480" y="566"/>
                  </a:cubicBezTo>
                  <a:cubicBezTo>
                    <a:pt x="474" y="568"/>
                    <a:pt x="474" y="575"/>
                    <a:pt x="470" y="580"/>
                  </a:cubicBezTo>
                  <a:cubicBezTo>
                    <a:pt x="468" y="595"/>
                    <a:pt x="460" y="615"/>
                    <a:pt x="474" y="625"/>
                  </a:cubicBezTo>
                  <a:cubicBezTo>
                    <a:pt x="471" y="637"/>
                    <a:pt x="464" y="642"/>
                    <a:pt x="453" y="647"/>
                  </a:cubicBezTo>
                  <a:cubicBezTo>
                    <a:pt x="449" y="649"/>
                    <a:pt x="439" y="653"/>
                    <a:pt x="439" y="653"/>
                  </a:cubicBezTo>
                  <a:cubicBezTo>
                    <a:pt x="425" y="651"/>
                    <a:pt x="431" y="654"/>
                    <a:pt x="422" y="644"/>
                  </a:cubicBezTo>
                  <a:cubicBezTo>
                    <a:pt x="416" y="635"/>
                    <a:pt x="420" y="615"/>
                    <a:pt x="406" y="613"/>
                  </a:cubicBezTo>
                  <a:cubicBezTo>
                    <a:pt x="398" y="619"/>
                    <a:pt x="393" y="626"/>
                    <a:pt x="386" y="631"/>
                  </a:cubicBezTo>
                  <a:cubicBezTo>
                    <a:pt x="381" y="636"/>
                    <a:pt x="378" y="645"/>
                    <a:pt x="375" y="652"/>
                  </a:cubicBezTo>
                  <a:cubicBezTo>
                    <a:pt x="374" y="660"/>
                    <a:pt x="373" y="668"/>
                    <a:pt x="369" y="676"/>
                  </a:cubicBezTo>
                  <a:cubicBezTo>
                    <a:pt x="371" y="684"/>
                    <a:pt x="370" y="689"/>
                    <a:pt x="375" y="694"/>
                  </a:cubicBezTo>
                  <a:cubicBezTo>
                    <a:pt x="377" y="699"/>
                    <a:pt x="380" y="703"/>
                    <a:pt x="381" y="707"/>
                  </a:cubicBezTo>
                  <a:cubicBezTo>
                    <a:pt x="374" y="721"/>
                    <a:pt x="365" y="717"/>
                    <a:pt x="349" y="719"/>
                  </a:cubicBezTo>
                  <a:cubicBezTo>
                    <a:pt x="339" y="721"/>
                    <a:pt x="331" y="722"/>
                    <a:pt x="322" y="727"/>
                  </a:cubicBezTo>
                  <a:cubicBezTo>
                    <a:pt x="317" y="734"/>
                    <a:pt x="321" y="740"/>
                    <a:pt x="328" y="742"/>
                  </a:cubicBezTo>
                  <a:cubicBezTo>
                    <a:pt x="333" y="748"/>
                    <a:pt x="339" y="751"/>
                    <a:pt x="346" y="752"/>
                  </a:cubicBezTo>
                  <a:cubicBezTo>
                    <a:pt x="354" y="762"/>
                    <a:pt x="327" y="766"/>
                    <a:pt x="321" y="766"/>
                  </a:cubicBezTo>
                  <a:cubicBezTo>
                    <a:pt x="313" y="769"/>
                    <a:pt x="305" y="772"/>
                    <a:pt x="298" y="774"/>
                  </a:cubicBezTo>
                  <a:cubicBezTo>
                    <a:pt x="293" y="775"/>
                    <a:pt x="285" y="777"/>
                    <a:pt x="285" y="777"/>
                  </a:cubicBezTo>
                  <a:cubicBezTo>
                    <a:pt x="279" y="779"/>
                    <a:pt x="280" y="785"/>
                    <a:pt x="275" y="790"/>
                  </a:cubicBezTo>
                  <a:cubicBezTo>
                    <a:pt x="274" y="830"/>
                    <a:pt x="280" y="820"/>
                    <a:pt x="256" y="829"/>
                  </a:cubicBezTo>
                  <a:cubicBezTo>
                    <a:pt x="234" y="825"/>
                    <a:pt x="213" y="824"/>
                    <a:pt x="191" y="823"/>
                  </a:cubicBezTo>
                  <a:cubicBezTo>
                    <a:pt x="178" y="821"/>
                    <a:pt x="186" y="782"/>
                    <a:pt x="173" y="772"/>
                  </a:cubicBezTo>
                  <a:cubicBezTo>
                    <a:pt x="172" y="766"/>
                    <a:pt x="162" y="743"/>
                    <a:pt x="156" y="739"/>
                  </a:cubicBezTo>
                  <a:cubicBezTo>
                    <a:pt x="153" y="731"/>
                    <a:pt x="142" y="716"/>
                    <a:pt x="133" y="715"/>
                  </a:cubicBezTo>
                  <a:cubicBezTo>
                    <a:pt x="131" y="710"/>
                    <a:pt x="126" y="705"/>
                    <a:pt x="121" y="704"/>
                  </a:cubicBezTo>
                  <a:cubicBezTo>
                    <a:pt x="116" y="703"/>
                    <a:pt x="113" y="700"/>
                    <a:pt x="108" y="699"/>
                  </a:cubicBezTo>
                  <a:cubicBezTo>
                    <a:pt x="104" y="693"/>
                    <a:pt x="97" y="692"/>
                    <a:pt x="90" y="691"/>
                  </a:cubicBezTo>
                  <a:cubicBezTo>
                    <a:pt x="94" y="687"/>
                    <a:pt x="90" y="676"/>
                    <a:pt x="92" y="670"/>
                  </a:cubicBezTo>
                  <a:cubicBezTo>
                    <a:pt x="94" y="668"/>
                    <a:pt x="94" y="654"/>
                    <a:pt x="94" y="654"/>
                  </a:cubicBezTo>
                  <a:cubicBezTo>
                    <a:pt x="92" y="637"/>
                    <a:pt x="98" y="642"/>
                    <a:pt x="108" y="627"/>
                  </a:cubicBezTo>
                  <a:cubicBezTo>
                    <a:pt x="112" y="622"/>
                    <a:pt x="114" y="617"/>
                    <a:pt x="115" y="611"/>
                  </a:cubicBezTo>
                  <a:cubicBezTo>
                    <a:pt x="116" y="608"/>
                    <a:pt x="119" y="602"/>
                    <a:pt x="119" y="602"/>
                  </a:cubicBezTo>
                  <a:cubicBezTo>
                    <a:pt x="121" y="594"/>
                    <a:pt x="123" y="584"/>
                    <a:pt x="131" y="578"/>
                  </a:cubicBezTo>
                  <a:cubicBezTo>
                    <a:pt x="133" y="573"/>
                    <a:pt x="136" y="569"/>
                    <a:pt x="141" y="566"/>
                  </a:cubicBezTo>
                  <a:cubicBezTo>
                    <a:pt x="142" y="561"/>
                    <a:pt x="144" y="556"/>
                    <a:pt x="145" y="551"/>
                  </a:cubicBezTo>
                  <a:cubicBezTo>
                    <a:pt x="146" y="540"/>
                    <a:pt x="149" y="527"/>
                    <a:pt x="160" y="522"/>
                  </a:cubicBezTo>
                  <a:cubicBezTo>
                    <a:pt x="164" y="515"/>
                    <a:pt x="168" y="510"/>
                    <a:pt x="172" y="503"/>
                  </a:cubicBezTo>
                  <a:cubicBezTo>
                    <a:pt x="173" y="499"/>
                    <a:pt x="176" y="490"/>
                    <a:pt x="176" y="490"/>
                  </a:cubicBezTo>
                  <a:cubicBezTo>
                    <a:pt x="177" y="483"/>
                    <a:pt x="183" y="477"/>
                    <a:pt x="186" y="470"/>
                  </a:cubicBezTo>
                  <a:cubicBezTo>
                    <a:pt x="187" y="466"/>
                    <a:pt x="188" y="463"/>
                    <a:pt x="192" y="459"/>
                  </a:cubicBezTo>
                  <a:cubicBezTo>
                    <a:pt x="194" y="451"/>
                    <a:pt x="191" y="449"/>
                    <a:pt x="185" y="445"/>
                  </a:cubicBezTo>
                  <a:cubicBezTo>
                    <a:pt x="181" y="440"/>
                    <a:pt x="179" y="435"/>
                    <a:pt x="177" y="430"/>
                  </a:cubicBezTo>
                  <a:cubicBezTo>
                    <a:pt x="175" y="420"/>
                    <a:pt x="175" y="412"/>
                    <a:pt x="173" y="402"/>
                  </a:cubicBezTo>
                  <a:cubicBezTo>
                    <a:pt x="172" y="397"/>
                    <a:pt x="141" y="390"/>
                    <a:pt x="136" y="389"/>
                  </a:cubicBezTo>
                  <a:cubicBezTo>
                    <a:pt x="126" y="390"/>
                    <a:pt x="120" y="391"/>
                    <a:pt x="111" y="394"/>
                  </a:cubicBezTo>
                  <a:cubicBezTo>
                    <a:pt x="109" y="396"/>
                    <a:pt x="108" y="397"/>
                    <a:pt x="107" y="398"/>
                  </a:cubicBezTo>
                  <a:cubicBezTo>
                    <a:pt x="106" y="399"/>
                    <a:pt x="104" y="398"/>
                    <a:pt x="103" y="399"/>
                  </a:cubicBezTo>
                  <a:cubicBezTo>
                    <a:pt x="100" y="401"/>
                    <a:pt x="95" y="405"/>
                    <a:pt x="95" y="405"/>
                  </a:cubicBezTo>
                  <a:cubicBezTo>
                    <a:pt x="88" y="401"/>
                    <a:pt x="88" y="396"/>
                    <a:pt x="80" y="392"/>
                  </a:cubicBezTo>
                  <a:cubicBezTo>
                    <a:pt x="79" y="386"/>
                    <a:pt x="79" y="385"/>
                    <a:pt x="74" y="384"/>
                  </a:cubicBezTo>
                  <a:cubicBezTo>
                    <a:pt x="69" y="380"/>
                    <a:pt x="66" y="380"/>
                    <a:pt x="63" y="375"/>
                  </a:cubicBezTo>
                  <a:cubicBezTo>
                    <a:pt x="62" y="372"/>
                    <a:pt x="62" y="368"/>
                    <a:pt x="60" y="366"/>
                  </a:cubicBezTo>
                  <a:cubicBezTo>
                    <a:pt x="55" y="363"/>
                    <a:pt x="47" y="360"/>
                    <a:pt x="47" y="360"/>
                  </a:cubicBezTo>
                  <a:cubicBezTo>
                    <a:pt x="43" y="349"/>
                    <a:pt x="50" y="339"/>
                    <a:pt x="44" y="328"/>
                  </a:cubicBezTo>
                  <a:cubicBezTo>
                    <a:pt x="41" y="314"/>
                    <a:pt x="34" y="315"/>
                    <a:pt x="23" y="309"/>
                  </a:cubicBezTo>
                  <a:cubicBezTo>
                    <a:pt x="25" y="277"/>
                    <a:pt x="18" y="285"/>
                    <a:pt x="35" y="278"/>
                  </a:cubicBezTo>
                  <a:cubicBezTo>
                    <a:pt x="40" y="272"/>
                    <a:pt x="39" y="261"/>
                    <a:pt x="31" y="258"/>
                  </a:cubicBezTo>
                  <a:cubicBezTo>
                    <a:pt x="26" y="247"/>
                    <a:pt x="27" y="238"/>
                    <a:pt x="38" y="233"/>
                  </a:cubicBezTo>
                  <a:cubicBezTo>
                    <a:pt x="41" y="222"/>
                    <a:pt x="44" y="212"/>
                    <a:pt x="33" y="204"/>
                  </a:cubicBezTo>
                  <a:cubicBezTo>
                    <a:pt x="35" y="198"/>
                    <a:pt x="35" y="196"/>
                    <a:pt x="41" y="192"/>
                  </a:cubicBezTo>
                  <a:cubicBezTo>
                    <a:pt x="52" y="166"/>
                    <a:pt x="45" y="130"/>
                    <a:pt x="23" y="113"/>
                  </a:cubicBezTo>
                  <a:cubicBezTo>
                    <a:pt x="21" y="103"/>
                    <a:pt x="17" y="88"/>
                    <a:pt x="9" y="82"/>
                  </a:cubicBezTo>
                  <a:cubicBezTo>
                    <a:pt x="7" y="75"/>
                    <a:pt x="4" y="68"/>
                    <a:pt x="0" y="62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sp>
        <p:nvSpPr>
          <p:cNvPr id="17443" name="Rectangle 120">
            <a:extLst>
              <a:ext uri="{FF2B5EF4-FFF2-40B4-BE49-F238E27FC236}">
                <a16:creationId xmlns:a16="http://schemas.microsoft.com/office/drawing/2014/main" id="{F7316C79-5A69-C640-8C86-3307104E0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4152900"/>
            <a:ext cx="252412" cy="698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50" b="1" dirty="0"/>
              <a:t>Croydon </a:t>
            </a:r>
          </a:p>
        </p:txBody>
      </p:sp>
      <p:sp>
        <p:nvSpPr>
          <p:cNvPr id="17444" name="Rectangle 122">
            <a:extLst>
              <a:ext uri="{FF2B5EF4-FFF2-40B4-BE49-F238E27FC236}">
                <a16:creationId xmlns:a16="http://schemas.microsoft.com/office/drawing/2014/main" id="{FA7ECAC1-D05B-B14B-B73B-6C13B5BF4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062" y="3735388"/>
            <a:ext cx="294953" cy="692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" b="1" dirty="0" err="1"/>
              <a:t>Lewisham</a:t>
            </a:r>
            <a:r>
              <a:rPr lang="en-US" altLang="en-US" sz="450" b="1" dirty="0"/>
              <a:t> </a:t>
            </a:r>
          </a:p>
        </p:txBody>
      </p:sp>
      <p:sp>
        <p:nvSpPr>
          <p:cNvPr id="17445" name="Rectangle 123">
            <a:extLst>
              <a:ext uri="{FF2B5EF4-FFF2-40B4-BE49-F238E27FC236}">
                <a16:creationId xmlns:a16="http://schemas.microsoft.com/office/drawing/2014/main" id="{4FEFB5DF-7E59-9149-95B9-72BBAFD53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3602038"/>
            <a:ext cx="256480" cy="692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50" b="1" dirty="0" err="1"/>
              <a:t>Lambeth</a:t>
            </a:r>
            <a:r>
              <a:rPr lang="en-US" altLang="en-US" sz="450" b="1" dirty="0"/>
              <a:t> </a:t>
            </a:r>
          </a:p>
        </p:txBody>
      </p:sp>
      <p:sp>
        <p:nvSpPr>
          <p:cNvPr id="17446" name="Rectangle 124">
            <a:extLst>
              <a:ext uri="{FF2B5EF4-FFF2-40B4-BE49-F238E27FC236}">
                <a16:creationId xmlns:a16="http://schemas.microsoft.com/office/drawing/2014/main" id="{E331930D-1275-4F40-AA50-58E66515B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9" y="3454400"/>
            <a:ext cx="294953" cy="692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50" b="1" dirty="0" err="1"/>
              <a:t>Southwark</a:t>
            </a:r>
            <a:endParaRPr lang="en-US" altLang="en-US" sz="450" b="1" dirty="0"/>
          </a:p>
        </p:txBody>
      </p:sp>
      <p:sp>
        <p:nvSpPr>
          <p:cNvPr id="17447" name="Rectangle 134">
            <a:extLst>
              <a:ext uri="{FF2B5EF4-FFF2-40B4-BE49-F238E27FC236}">
                <a16:creationId xmlns:a16="http://schemas.microsoft.com/office/drawing/2014/main" id="{E0839C54-0B07-8D44-8577-2758D27E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462338"/>
            <a:ext cx="12700" cy="571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75"/>
              <a:t>.</a:t>
            </a:r>
            <a:endParaRPr lang="en-US" altLang="en-US" sz="1050"/>
          </a:p>
        </p:txBody>
      </p:sp>
      <p:sp>
        <p:nvSpPr>
          <p:cNvPr id="17448" name="Oval 181">
            <a:extLst>
              <a:ext uri="{FF2B5EF4-FFF2-40B4-BE49-F238E27FC236}">
                <a16:creationId xmlns:a16="http://schemas.microsoft.com/office/drawing/2014/main" id="{4F7106D2-BD39-B64B-A02D-222FA7F8D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3230564"/>
            <a:ext cx="914400" cy="1449387"/>
          </a:xfrm>
          <a:prstGeom prst="ellipse">
            <a:avLst/>
          </a:prstGeom>
          <a:noFill/>
          <a:ln w="50800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endParaRPr lang="en-US" altLang="en-US" sz="1050">
              <a:ea typeface="MS PGothic" panose="020B0600070205080204" pitchFamily="34" charset="-128"/>
            </a:endParaRPr>
          </a:p>
        </p:txBody>
      </p:sp>
      <p:pic>
        <p:nvPicPr>
          <p:cNvPr id="15399" name="Picture 108" descr="http://t1.gstatic.com/images?q=tbn:ANd9GcR_aKjejN0jKFnR6Mi0RcU572i0d4GI8pvJicGFqOZYBPM1ZLZflE3ONN-OEA">
            <a:extLst>
              <a:ext uri="{FF2B5EF4-FFF2-40B4-BE49-F238E27FC236}">
                <a16:creationId xmlns:a16="http://schemas.microsoft.com/office/drawing/2014/main" id="{2FFAADA9-9146-D549-813E-6F6B5A78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489" y="1212371"/>
            <a:ext cx="1162050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1C158D5A-A50C-1943-A077-2195CEDD8D42}"/>
              </a:ext>
            </a:extLst>
          </p:cNvPr>
          <p:cNvSpPr/>
          <p:nvPr/>
        </p:nvSpPr>
        <p:spPr>
          <a:xfrm>
            <a:off x="9402764" y="2262189"/>
            <a:ext cx="85725" cy="84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C5EEB0B-F48D-4E4F-8D33-B3422FB57743}"/>
              </a:ext>
            </a:extLst>
          </p:cNvPr>
          <p:cNvCxnSpPr/>
          <p:nvPr/>
        </p:nvCxnSpPr>
        <p:spPr>
          <a:xfrm flipH="1">
            <a:off x="7854950" y="2322513"/>
            <a:ext cx="1555750" cy="533400"/>
          </a:xfrm>
          <a:prstGeom prst="line">
            <a:avLst/>
          </a:prstGeom>
          <a:ln w="317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56" name="Picture 12">
            <a:extLst>
              <a:ext uri="{FF2B5EF4-FFF2-40B4-BE49-F238E27FC236}">
                <a16:creationId xmlns:a16="http://schemas.microsoft.com/office/drawing/2014/main" id="{9A64034B-72A8-174F-A991-7A111F31A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r="32712"/>
          <a:stretch>
            <a:fillRect/>
          </a:stretch>
        </p:blipFill>
        <p:spPr bwMode="auto">
          <a:xfrm>
            <a:off x="9320591" y="3316310"/>
            <a:ext cx="1470025" cy="2386013"/>
          </a:xfrm>
          <a:prstGeom prst="rect">
            <a:avLst/>
          </a:prstGeom>
          <a:noFill/>
          <a:ln w="508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83" name="Picture 28" descr="Maudsley Front 1.JPG">
            <a:extLst>
              <a:ext uri="{FF2B5EF4-FFF2-40B4-BE49-F238E27FC236}">
                <a16:creationId xmlns:a16="http://schemas.microsoft.com/office/drawing/2014/main" id="{691E5983-F0F4-944F-AA1A-7BF3C8D45C6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2484" y="5072057"/>
            <a:ext cx="2035983" cy="1353929"/>
          </a:xfrm>
          <a:prstGeom prst="roundRect">
            <a:avLst>
              <a:gd name="adj" fmla="val 16667"/>
            </a:avLst>
          </a:prstGeom>
          <a:ln w="25400">
            <a:solidFill>
              <a:schemeClr val="accent1">
                <a:lumMod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458" name="TextBox 181">
            <a:extLst>
              <a:ext uri="{FF2B5EF4-FFF2-40B4-BE49-F238E27FC236}">
                <a16:creationId xmlns:a16="http://schemas.microsoft.com/office/drawing/2014/main" id="{64C03960-D903-764B-9BD7-6C69506F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186" y="4733742"/>
            <a:ext cx="2905125" cy="254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50" b="1" dirty="0"/>
              <a:t>South London and Maudsley (SLAM)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A0002E5-7566-4640-87CE-F78463498E5D}"/>
              </a:ext>
            </a:extLst>
          </p:cNvPr>
          <p:cNvCxnSpPr>
            <a:endCxn id="17456" idx="1"/>
          </p:cNvCxnSpPr>
          <p:nvPr/>
        </p:nvCxnSpPr>
        <p:spPr>
          <a:xfrm>
            <a:off x="7723566" y="4133873"/>
            <a:ext cx="1597025" cy="37623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2">
            <a:extLst>
              <a:ext uri="{FF2B5EF4-FFF2-40B4-BE49-F238E27FC236}">
                <a16:creationId xmlns:a16="http://schemas.microsoft.com/office/drawing/2014/main" id="{23E14BA5-9777-9944-98C6-0719D7AD8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9179" y="542784"/>
            <a:ext cx="82296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3600" b="1" kern="0" dirty="0">
                <a:latin typeface="+mj-lt"/>
                <a:ea typeface="+mj-ea"/>
                <a:cs typeface="+mj-cs"/>
              </a:rPr>
              <a:t> SLAM Biomedical Research Centre (BRC)</a:t>
            </a:r>
            <a:endParaRPr lang="en-US" sz="3600" b="1" kern="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2AE9D129-86B8-5E46-BD40-14F32EC3C59D}"/>
              </a:ext>
            </a:extLst>
          </p:cNvPr>
          <p:cNvGrpSpPr>
            <a:grpSpLocks/>
          </p:cNvGrpSpPr>
          <p:nvPr/>
        </p:nvGrpSpPr>
        <p:grpSpPr bwMode="auto">
          <a:xfrm>
            <a:off x="4810117" y="2693029"/>
            <a:ext cx="458350" cy="998453"/>
            <a:chOff x="1796" y="1383"/>
            <a:chExt cx="444" cy="998"/>
          </a:xfrm>
          <a:solidFill>
            <a:schemeClr val="accent1"/>
          </a:solidFill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9E00249-92F1-304F-9405-8D89DA060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" y="1383"/>
              <a:ext cx="444" cy="998"/>
            </a:xfrm>
            <a:custGeom>
              <a:avLst/>
              <a:gdLst>
                <a:gd name="T0" fmla="*/ 1 w 4809"/>
                <a:gd name="T1" fmla="*/ 0 h 10867"/>
                <a:gd name="T2" fmla="*/ 3 w 4809"/>
                <a:gd name="T3" fmla="*/ 0 h 10867"/>
                <a:gd name="T4" fmla="*/ 4 w 4809"/>
                <a:gd name="T5" fmla="*/ 2 h 10867"/>
                <a:gd name="T6" fmla="*/ 5 w 4809"/>
                <a:gd name="T7" fmla="*/ 3 h 10867"/>
                <a:gd name="T8" fmla="*/ 5 w 4809"/>
                <a:gd name="T9" fmla="*/ 4 h 10867"/>
                <a:gd name="T10" fmla="*/ 6 w 4809"/>
                <a:gd name="T11" fmla="*/ 4 h 10867"/>
                <a:gd name="T12" fmla="*/ 8 w 4809"/>
                <a:gd name="T13" fmla="*/ 6 h 10867"/>
                <a:gd name="T14" fmla="*/ 8 w 4809"/>
                <a:gd name="T15" fmla="*/ 7 h 10867"/>
                <a:gd name="T16" fmla="*/ 10 w 4809"/>
                <a:gd name="T17" fmla="*/ 7 h 10867"/>
                <a:gd name="T18" fmla="*/ 11 w 4809"/>
                <a:gd name="T19" fmla="*/ 8 h 10867"/>
                <a:gd name="T20" fmla="*/ 14 w 4809"/>
                <a:gd name="T21" fmla="*/ 10 h 10867"/>
                <a:gd name="T22" fmla="*/ 17 w 4809"/>
                <a:gd name="T23" fmla="*/ 7 h 10867"/>
                <a:gd name="T24" fmla="*/ 21 w 4809"/>
                <a:gd name="T25" fmla="*/ 7 h 10867"/>
                <a:gd name="T26" fmla="*/ 21 w 4809"/>
                <a:gd name="T27" fmla="*/ 8 h 10867"/>
                <a:gd name="T28" fmla="*/ 22 w 4809"/>
                <a:gd name="T29" fmla="*/ 8 h 10867"/>
                <a:gd name="T30" fmla="*/ 24 w 4809"/>
                <a:gd name="T31" fmla="*/ 8 h 10867"/>
                <a:gd name="T32" fmla="*/ 24 w 4809"/>
                <a:gd name="T33" fmla="*/ 7 h 10867"/>
                <a:gd name="T34" fmla="*/ 30 w 4809"/>
                <a:gd name="T35" fmla="*/ 8 h 10867"/>
                <a:gd name="T36" fmla="*/ 34 w 4809"/>
                <a:gd name="T37" fmla="*/ 20 h 10867"/>
                <a:gd name="T38" fmla="*/ 36 w 4809"/>
                <a:gd name="T39" fmla="*/ 24 h 10867"/>
                <a:gd name="T40" fmla="*/ 36 w 4809"/>
                <a:gd name="T41" fmla="*/ 25 h 10867"/>
                <a:gd name="T42" fmla="*/ 37 w 4809"/>
                <a:gd name="T43" fmla="*/ 32 h 10867"/>
                <a:gd name="T44" fmla="*/ 39 w 4809"/>
                <a:gd name="T45" fmla="*/ 35 h 10867"/>
                <a:gd name="T46" fmla="*/ 40 w 4809"/>
                <a:gd name="T47" fmla="*/ 39 h 10867"/>
                <a:gd name="T48" fmla="*/ 34 w 4809"/>
                <a:gd name="T49" fmla="*/ 43 h 10867"/>
                <a:gd name="T50" fmla="*/ 34 w 4809"/>
                <a:gd name="T51" fmla="*/ 47 h 10867"/>
                <a:gd name="T52" fmla="*/ 28 w 4809"/>
                <a:gd name="T53" fmla="*/ 47 h 10867"/>
                <a:gd name="T54" fmla="*/ 30 w 4809"/>
                <a:gd name="T55" fmla="*/ 50 h 10867"/>
                <a:gd name="T56" fmla="*/ 37 w 4809"/>
                <a:gd name="T57" fmla="*/ 51 h 10867"/>
                <a:gd name="T58" fmla="*/ 39 w 4809"/>
                <a:gd name="T59" fmla="*/ 53 h 10867"/>
                <a:gd name="T60" fmla="*/ 41 w 4809"/>
                <a:gd name="T61" fmla="*/ 54 h 10867"/>
                <a:gd name="T62" fmla="*/ 40 w 4809"/>
                <a:gd name="T63" fmla="*/ 57 h 10867"/>
                <a:gd name="T64" fmla="*/ 37 w 4809"/>
                <a:gd name="T65" fmla="*/ 60 h 10867"/>
                <a:gd name="T66" fmla="*/ 31 w 4809"/>
                <a:gd name="T67" fmla="*/ 67 h 10867"/>
                <a:gd name="T68" fmla="*/ 29 w 4809"/>
                <a:gd name="T69" fmla="*/ 71 h 10867"/>
                <a:gd name="T70" fmla="*/ 26 w 4809"/>
                <a:gd name="T71" fmla="*/ 79 h 10867"/>
                <a:gd name="T72" fmla="*/ 23 w 4809"/>
                <a:gd name="T73" fmla="*/ 80 h 10867"/>
                <a:gd name="T74" fmla="*/ 22 w 4809"/>
                <a:gd name="T75" fmla="*/ 88 h 10867"/>
                <a:gd name="T76" fmla="*/ 21 w 4809"/>
                <a:gd name="T77" fmla="*/ 90 h 10867"/>
                <a:gd name="T78" fmla="*/ 20 w 4809"/>
                <a:gd name="T79" fmla="*/ 92 h 10867"/>
                <a:gd name="T80" fmla="*/ 17 w 4809"/>
                <a:gd name="T81" fmla="*/ 90 h 10867"/>
                <a:gd name="T82" fmla="*/ 16 w 4809"/>
                <a:gd name="T83" fmla="*/ 87 h 10867"/>
                <a:gd name="T84" fmla="*/ 14 w 4809"/>
                <a:gd name="T85" fmla="*/ 87 h 10867"/>
                <a:gd name="T86" fmla="*/ 8 w 4809"/>
                <a:gd name="T87" fmla="*/ 86 h 10867"/>
                <a:gd name="T88" fmla="*/ 4 w 4809"/>
                <a:gd name="T89" fmla="*/ 82 h 10867"/>
                <a:gd name="T90" fmla="*/ 2 w 4809"/>
                <a:gd name="T91" fmla="*/ 78 h 10867"/>
                <a:gd name="T92" fmla="*/ 4 w 4809"/>
                <a:gd name="T93" fmla="*/ 73 h 10867"/>
                <a:gd name="T94" fmla="*/ 6 w 4809"/>
                <a:gd name="T95" fmla="*/ 68 h 10867"/>
                <a:gd name="T96" fmla="*/ 5 w 4809"/>
                <a:gd name="T97" fmla="*/ 61 h 10867"/>
                <a:gd name="T98" fmla="*/ 4 w 4809"/>
                <a:gd name="T99" fmla="*/ 57 h 10867"/>
                <a:gd name="T100" fmla="*/ 3 w 4809"/>
                <a:gd name="T101" fmla="*/ 48 h 10867"/>
                <a:gd name="T102" fmla="*/ 6 w 4809"/>
                <a:gd name="T103" fmla="*/ 42 h 10867"/>
                <a:gd name="T104" fmla="*/ 8 w 4809"/>
                <a:gd name="T105" fmla="*/ 39 h 10867"/>
                <a:gd name="T106" fmla="*/ 7 w 4809"/>
                <a:gd name="T107" fmla="*/ 34 h 10867"/>
                <a:gd name="T108" fmla="*/ 5 w 4809"/>
                <a:gd name="T109" fmla="*/ 31 h 10867"/>
                <a:gd name="T110" fmla="*/ 2 w 4809"/>
                <a:gd name="T111" fmla="*/ 27 h 10867"/>
                <a:gd name="T112" fmla="*/ 1 w 4809"/>
                <a:gd name="T113" fmla="*/ 22 h 10867"/>
                <a:gd name="T114" fmla="*/ 0 w 4809"/>
                <a:gd name="T115" fmla="*/ 19 h 10867"/>
                <a:gd name="T116" fmla="*/ 0 w 4809"/>
                <a:gd name="T117" fmla="*/ 18 h 10867"/>
                <a:gd name="T118" fmla="*/ 1 w 4809"/>
                <a:gd name="T119" fmla="*/ 0 h 108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809"/>
                <a:gd name="T181" fmla="*/ 0 h 10867"/>
                <a:gd name="T182" fmla="*/ 4809 w 4809"/>
                <a:gd name="T183" fmla="*/ 10867 h 108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809" h="10867">
                  <a:moveTo>
                    <a:pt x="111" y="19"/>
                  </a:moveTo>
                  <a:cubicBezTo>
                    <a:pt x="195" y="28"/>
                    <a:pt x="306" y="0"/>
                    <a:pt x="370" y="56"/>
                  </a:cubicBezTo>
                  <a:cubicBezTo>
                    <a:pt x="435" y="102"/>
                    <a:pt x="370" y="250"/>
                    <a:pt x="444" y="278"/>
                  </a:cubicBezTo>
                  <a:cubicBezTo>
                    <a:pt x="481" y="287"/>
                    <a:pt x="518" y="306"/>
                    <a:pt x="555" y="315"/>
                  </a:cubicBezTo>
                  <a:cubicBezTo>
                    <a:pt x="583" y="352"/>
                    <a:pt x="602" y="398"/>
                    <a:pt x="629" y="426"/>
                  </a:cubicBezTo>
                  <a:cubicBezTo>
                    <a:pt x="657" y="454"/>
                    <a:pt x="712" y="463"/>
                    <a:pt x="740" y="500"/>
                  </a:cubicBezTo>
                  <a:cubicBezTo>
                    <a:pt x="944" y="759"/>
                    <a:pt x="574" y="473"/>
                    <a:pt x="888" y="685"/>
                  </a:cubicBezTo>
                  <a:cubicBezTo>
                    <a:pt x="897" y="722"/>
                    <a:pt x="897" y="778"/>
                    <a:pt x="925" y="796"/>
                  </a:cubicBezTo>
                  <a:cubicBezTo>
                    <a:pt x="990" y="843"/>
                    <a:pt x="1073" y="843"/>
                    <a:pt x="1147" y="871"/>
                  </a:cubicBezTo>
                  <a:cubicBezTo>
                    <a:pt x="1184" y="880"/>
                    <a:pt x="1221" y="889"/>
                    <a:pt x="1258" y="908"/>
                  </a:cubicBezTo>
                  <a:cubicBezTo>
                    <a:pt x="1387" y="1000"/>
                    <a:pt x="1545" y="1074"/>
                    <a:pt x="1702" y="1130"/>
                  </a:cubicBezTo>
                  <a:cubicBezTo>
                    <a:pt x="1952" y="1083"/>
                    <a:pt x="1952" y="1037"/>
                    <a:pt x="1998" y="796"/>
                  </a:cubicBezTo>
                  <a:cubicBezTo>
                    <a:pt x="2146" y="806"/>
                    <a:pt x="2303" y="787"/>
                    <a:pt x="2442" y="834"/>
                  </a:cubicBezTo>
                  <a:cubicBezTo>
                    <a:pt x="2479" y="843"/>
                    <a:pt x="2451" y="917"/>
                    <a:pt x="2479" y="945"/>
                  </a:cubicBezTo>
                  <a:cubicBezTo>
                    <a:pt x="2516" y="972"/>
                    <a:pt x="2580" y="972"/>
                    <a:pt x="2627" y="982"/>
                  </a:cubicBezTo>
                  <a:cubicBezTo>
                    <a:pt x="2673" y="972"/>
                    <a:pt x="2738" y="972"/>
                    <a:pt x="2775" y="945"/>
                  </a:cubicBezTo>
                  <a:cubicBezTo>
                    <a:pt x="2802" y="917"/>
                    <a:pt x="2775" y="834"/>
                    <a:pt x="2811" y="834"/>
                  </a:cubicBezTo>
                  <a:cubicBezTo>
                    <a:pt x="3024" y="815"/>
                    <a:pt x="3329" y="935"/>
                    <a:pt x="3551" y="982"/>
                  </a:cubicBezTo>
                  <a:cubicBezTo>
                    <a:pt x="3699" y="1435"/>
                    <a:pt x="3847" y="1898"/>
                    <a:pt x="3995" y="2352"/>
                  </a:cubicBezTo>
                  <a:cubicBezTo>
                    <a:pt x="4051" y="2509"/>
                    <a:pt x="4125" y="2629"/>
                    <a:pt x="4180" y="2796"/>
                  </a:cubicBezTo>
                  <a:cubicBezTo>
                    <a:pt x="4208" y="2870"/>
                    <a:pt x="4254" y="3018"/>
                    <a:pt x="4254" y="3018"/>
                  </a:cubicBezTo>
                  <a:cubicBezTo>
                    <a:pt x="4291" y="3185"/>
                    <a:pt x="4356" y="3601"/>
                    <a:pt x="4402" y="3795"/>
                  </a:cubicBezTo>
                  <a:cubicBezTo>
                    <a:pt x="4541" y="3925"/>
                    <a:pt x="4467" y="4055"/>
                    <a:pt x="4550" y="4166"/>
                  </a:cubicBezTo>
                  <a:cubicBezTo>
                    <a:pt x="4596" y="4295"/>
                    <a:pt x="4753" y="4416"/>
                    <a:pt x="4661" y="4573"/>
                  </a:cubicBezTo>
                  <a:cubicBezTo>
                    <a:pt x="4568" y="4860"/>
                    <a:pt x="4263" y="4999"/>
                    <a:pt x="3995" y="5091"/>
                  </a:cubicBezTo>
                  <a:cubicBezTo>
                    <a:pt x="3940" y="5258"/>
                    <a:pt x="3986" y="5406"/>
                    <a:pt x="4032" y="5573"/>
                  </a:cubicBezTo>
                  <a:cubicBezTo>
                    <a:pt x="3782" y="5582"/>
                    <a:pt x="3533" y="5563"/>
                    <a:pt x="3292" y="5610"/>
                  </a:cubicBezTo>
                  <a:cubicBezTo>
                    <a:pt x="3024" y="5656"/>
                    <a:pt x="3329" y="5915"/>
                    <a:pt x="3514" y="5980"/>
                  </a:cubicBezTo>
                  <a:cubicBezTo>
                    <a:pt x="3727" y="6054"/>
                    <a:pt x="4319" y="6054"/>
                    <a:pt x="4365" y="6054"/>
                  </a:cubicBezTo>
                  <a:cubicBezTo>
                    <a:pt x="4550" y="6119"/>
                    <a:pt x="4448" y="6202"/>
                    <a:pt x="4587" y="6313"/>
                  </a:cubicBezTo>
                  <a:cubicBezTo>
                    <a:pt x="4652" y="6369"/>
                    <a:pt x="4744" y="6378"/>
                    <a:pt x="4809" y="6424"/>
                  </a:cubicBezTo>
                  <a:cubicBezTo>
                    <a:pt x="4809" y="6443"/>
                    <a:pt x="4781" y="6720"/>
                    <a:pt x="4735" y="6794"/>
                  </a:cubicBezTo>
                  <a:cubicBezTo>
                    <a:pt x="4633" y="6952"/>
                    <a:pt x="4430" y="7026"/>
                    <a:pt x="4291" y="7165"/>
                  </a:cubicBezTo>
                  <a:cubicBezTo>
                    <a:pt x="4180" y="7489"/>
                    <a:pt x="3958" y="7794"/>
                    <a:pt x="3625" y="7905"/>
                  </a:cubicBezTo>
                  <a:cubicBezTo>
                    <a:pt x="3560" y="8100"/>
                    <a:pt x="3403" y="8266"/>
                    <a:pt x="3366" y="8461"/>
                  </a:cubicBezTo>
                  <a:cubicBezTo>
                    <a:pt x="3292" y="8840"/>
                    <a:pt x="3329" y="9090"/>
                    <a:pt x="2996" y="9312"/>
                  </a:cubicBezTo>
                  <a:cubicBezTo>
                    <a:pt x="2941" y="9479"/>
                    <a:pt x="2867" y="9460"/>
                    <a:pt x="2701" y="9497"/>
                  </a:cubicBezTo>
                  <a:cubicBezTo>
                    <a:pt x="2682" y="9803"/>
                    <a:pt x="2765" y="10145"/>
                    <a:pt x="2627" y="10423"/>
                  </a:cubicBezTo>
                  <a:cubicBezTo>
                    <a:pt x="2543" y="10580"/>
                    <a:pt x="2553" y="10497"/>
                    <a:pt x="2442" y="10645"/>
                  </a:cubicBezTo>
                  <a:cubicBezTo>
                    <a:pt x="2386" y="10719"/>
                    <a:pt x="2294" y="10867"/>
                    <a:pt x="2294" y="10867"/>
                  </a:cubicBezTo>
                  <a:cubicBezTo>
                    <a:pt x="2035" y="10802"/>
                    <a:pt x="2220" y="10756"/>
                    <a:pt x="1998" y="10682"/>
                  </a:cubicBezTo>
                  <a:cubicBezTo>
                    <a:pt x="1924" y="10571"/>
                    <a:pt x="1979" y="10404"/>
                    <a:pt x="1887" y="10312"/>
                  </a:cubicBezTo>
                  <a:cubicBezTo>
                    <a:pt x="1822" y="10247"/>
                    <a:pt x="1711" y="10284"/>
                    <a:pt x="1628" y="10275"/>
                  </a:cubicBezTo>
                  <a:cubicBezTo>
                    <a:pt x="971" y="10201"/>
                    <a:pt x="1452" y="10275"/>
                    <a:pt x="999" y="10201"/>
                  </a:cubicBezTo>
                  <a:cubicBezTo>
                    <a:pt x="842" y="9960"/>
                    <a:pt x="731" y="9775"/>
                    <a:pt x="444" y="9719"/>
                  </a:cubicBezTo>
                  <a:cubicBezTo>
                    <a:pt x="241" y="9581"/>
                    <a:pt x="222" y="9442"/>
                    <a:pt x="185" y="9201"/>
                  </a:cubicBezTo>
                  <a:cubicBezTo>
                    <a:pt x="222" y="8914"/>
                    <a:pt x="241" y="8812"/>
                    <a:pt x="481" y="8646"/>
                  </a:cubicBezTo>
                  <a:cubicBezTo>
                    <a:pt x="555" y="8433"/>
                    <a:pt x="629" y="8275"/>
                    <a:pt x="666" y="8053"/>
                  </a:cubicBezTo>
                  <a:cubicBezTo>
                    <a:pt x="657" y="7766"/>
                    <a:pt x="666" y="7479"/>
                    <a:pt x="629" y="7202"/>
                  </a:cubicBezTo>
                  <a:cubicBezTo>
                    <a:pt x="611" y="7072"/>
                    <a:pt x="454" y="6896"/>
                    <a:pt x="407" y="6757"/>
                  </a:cubicBezTo>
                  <a:cubicBezTo>
                    <a:pt x="444" y="6387"/>
                    <a:pt x="491" y="6008"/>
                    <a:pt x="370" y="5647"/>
                  </a:cubicBezTo>
                  <a:cubicBezTo>
                    <a:pt x="407" y="5406"/>
                    <a:pt x="528" y="5119"/>
                    <a:pt x="740" y="4980"/>
                  </a:cubicBezTo>
                  <a:cubicBezTo>
                    <a:pt x="907" y="4721"/>
                    <a:pt x="860" y="4841"/>
                    <a:pt x="925" y="4647"/>
                  </a:cubicBezTo>
                  <a:cubicBezTo>
                    <a:pt x="888" y="4314"/>
                    <a:pt x="888" y="4277"/>
                    <a:pt x="777" y="4018"/>
                  </a:cubicBezTo>
                  <a:cubicBezTo>
                    <a:pt x="731" y="3897"/>
                    <a:pt x="592" y="3684"/>
                    <a:pt x="592" y="3684"/>
                  </a:cubicBezTo>
                  <a:cubicBezTo>
                    <a:pt x="537" y="3481"/>
                    <a:pt x="417" y="3333"/>
                    <a:pt x="296" y="3166"/>
                  </a:cubicBezTo>
                  <a:cubicBezTo>
                    <a:pt x="232" y="2962"/>
                    <a:pt x="204" y="2777"/>
                    <a:pt x="148" y="2574"/>
                  </a:cubicBezTo>
                  <a:cubicBezTo>
                    <a:pt x="148" y="2574"/>
                    <a:pt x="56" y="2296"/>
                    <a:pt x="37" y="2240"/>
                  </a:cubicBezTo>
                  <a:cubicBezTo>
                    <a:pt x="28" y="2203"/>
                    <a:pt x="0" y="2129"/>
                    <a:pt x="0" y="2129"/>
                  </a:cubicBezTo>
                  <a:cubicBezTo>
                    <a:pt x="84" y="1130"/>
                    <a:pt x="28" y="1833"/>
                    <a:pt x="111" y="19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07DB87F0-3CD1-CF48-918F-651D1A180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" y="1383"/>
              <a:ext cx="444" cy="998"/>
            </a:xfrm>
            <a:custGeom>
              <a:avLst/>
              <a:gdLst>
                <a:gd name="T0" fmla="*/ 10 w 444"/>
                <a:gd name="T1" fmla="*/ 2 h 998"/>
                <a:gd name="T2" fmla="*/ 34 w 444"/>
                <a:gd name="T3" fmla="*/ 5 h 998"/>
                <a:gd name="T4" fmla="*/ 41 w 444"/>
                <a:gd name="T5" fmla="*/ 25 h 998"/>
                <a:gd name="T6" fmla="*/ 51 w 444"/>
                <a:gd name="T7" fmla="*/ 29 h 998"/>
                <a:gd name="T8" fmla="*/ 58 w 444"/>
                <a:gd name="T9" fmla="*/ 39 h 998"/>
                <a:gd name="T10" fmla="*/ 69 w 444"/>
                <a:gd name="T11" fmla="*/ 46 h 998"/>
                <a:gd name="T12" fmla="*/ 82 w 444"/>
                <a:gd name="T13" fmla="*/ 63 h 998"/>
                <a:gd name="T14" fmla="*/ 86 w 444"/>
                <a:gd name="T15" fmla="*/ 73 h 998"/>
                <a:gd name="T16" fmla="*/ 106 w 444"/>
                <a:gd name="T17" fmla="*/ 80 h 998"/>
                <a:gd name="T18" fmla="*/ 116 w 444"/>
                <a:gd name="T19" fmla="*/ 83 h 998"/>
                <a:gd name="T20" fmla="*/ 157 w 444"/>
                <a:gd name="T21" fmla="*/ 104 h 998"/>
                <a:gd name="T22" fmla="*/ 185 w 444"/>
                <a:gd name="T23" fmla="*/ 73 h 998"/>
                <a:gd name="T24" fmla="*/ 226 w 444"/>
                <a:gd name="T25" fmla="*/ 76 h 998"/>
                <a:gd name="T26" fmla="*/ 229 w 444"/>
                <a:gd name="T27" fmla="*/ 87 h 998"/>
                <a:gd name="T28" fmla="*/ 243 w 444"/>
                <a:gd name="T29" fmla="*/ 90 h 998"/>
                <a:gd name="T30" fmla="*/ 257 w 444"/>
                <a:gd name="T31" fmla="*/ 87 h 998"/>
                <a:gd name="T32" fmla="*/ 260 w 444"/>
                <a:gd name="T33" fmla="*/ 76 h 998"/>
                <a:gd name="T34" fmla="*/ 328 w 444"/>
                <a:gd name="T35" fmla="*/ 90 h 998"/>
                <a:gd name="T36" fmla="*/ 369 w 444"/>
                <a:gd name="T37" fmla="*/ 216 h 998"/>
                <a:gd name="T38" fmla="*/ 386 w 444"/>
                <a:gd name="T39" fmla="*/ 257 h 998"/>
                <a:gd name="T40" fmla="*/ 393 w 444"/>
                <a:gd name="T41" fmla="*/ 277 h 998"/>
                <a:gd name="T42" fmla="*/ 407 w 444"/>
                <a:gd name="T43" fmla="*/ 349 h 998"/>
                <a:gd name="T44" fmla="*/ 421 w 444"/>
                <a:gd name="T45" fmla="*/ 383 h 998"/>
                <a:gd name="T46" fmla="*/ 431 w 444"/>
                <a:gd name="T47" fmla="*/ 420 h 998"/>
                <a:gd name="T48" fmla="*/ 369 w 444"/>
                <a:gd name="T49" fmla="*/ 468 h 998"/>
                <a:gd name="T50" fmla="*/ 373 w 444"/>
                <a:gd name="T51" fmla="*/ 512 h 998"/>
                <a:gd name="T52" fmla="*/ 304 w 444"/>
                <a:gd name="T53" fmla="*/ 515 h 998"/>
                <a:gd name="T54" fmla="*/ 325 w 444"/>
                <a:gd name="T55" fmla="*/ 549 h 998"/>
                <a:gd name="T56" fmla="*/ 403 w 444"/>
                <a:gd name="T57" fmla="*/ 556 h 998"/>
                <a:gd name="T58" fmla="*/ 424 w 444"/>
                <a:gd name="T59" fmla="*/ 580 h 998"/>
                <a:gd name="T60" fmla="*/ 444 w 444"/>
                <a:gd name="T61" fmla="*/ 590 h 998"/>
                <a:gd name="T62" fmla="*/ 438 w 444"/>
                <a:gd name="T63" fmla="*/ 624 h 998"/>
                <a:gd name="T64" fmla="*/ 397 w 444"/>
                <a:gd name="T65" fmla="*/ 658 h 998"/>
                <a:gd name="T66" fmla="*/ 335 w 444"/>
                <a:gd name="T67" fmla="*/ 726 h 998"/>
                <a:gd name="T68" fmla="*/ 311 w 444"/>
                <a:gd name="T69" fmla="*/ 777 h 998"/>
                <a:gd name="T70" fmla="*/ 277 w 444"/>
                <a:gd name="T71" fmla="*/ 855 h 998"/>
                <a:gd name="T72" fmla="*/ 250 w 444"/>
                <a:gd name="T73" fmla="*/ 872 h 998"/>
                <a:gd name="T74" fmla="*/ 243 w 444"/>
                <a:gd name="T75" fmla="*/ 957 h 998"/>
                <a:gd name="T76" fmla="*/ 226 w 444"/>
                <a:gd name="T77" fmla="*/ 978 h 998"/>
                <a:gd name="T78" fmla="*/ 212 w 444"/>
                <a:gd name="T79" fmla="*/ 998 h 998"/>
                <a:gd name="T80" fmla="*/ 185 w 444"/>
                <a:gd name="T81" fmla="*/ 981 h 998"/>
                <a:gd name="T82" fmla="*/ 175 w 444"/>
                <a:gd name="T83" fmla="*/ 947 h 998"/>
                <a:gd name="T84" fmla="*/ 151 w 444"/>
                <a:gd name="T85" fmla="*/ 944 h 998"/>
                <a:gd name="T86" fmla="*/ 93 w 444"/>
                <a:gd name="T87" fmla="*/ 937 h 998"/>
                <a:gd name="T88" fmla="*/ 41 w 444"/>
                <a:gd name="T89" fmla="*/ 893 h 998"/>
                <a:gd name="T90" fmla="*/ 17 w 444"/>
                <a:gd name="T91" fmla="*/ 845 h 998"/>
                <a:gd name="T92" fmla="*/ 45 w 444"/>
                <a:gd name="T93" fmla="*/ 794 h 998"/>
                <a:gd name="T94" fmla="*/ 62 w 444"/>
                <a:gd name="T95" fmla="*/ 740 h 998"/>
                <a:gd name="T96" fmla="*/ 58 w 444"/>
                <a:gd name="T97" fmla="*/ 662 h 998"/>
                <a:gd name="T98" fmla="*/ 38 w 444"/>
                <a:gd name="T99" fmla="*/ 621 h 998"/>
                <a:gd name="T100" fmla="*/ 34 w 444"/>
                <a:gd name="T101" fmla="*/ 519 h 998"/>
                <a:gd name="T102" fmla="*/ 69 w 444"/>
                <a:gd name="T103" fmla="*/ 457 h 998"/>
                <a:gd name="T104" fmla="*/ 86 w 444"/>
                <a:gd name="T105" fmla="*/ 427 h 998"/>
                <a:gd name="T106" fmla="*/ 72 w 444"/>
                <a:gd name="T107" fmla="*/ 369 h 998"/>
                <a:gd name="T108" fmla="*/ 55 w 444"/>
                <a:gd name="T109" fmla="*/ 338 h 998"/>
                <a:gd name="T110" fmla="*/ 28 w 444"/>
                <a:gd name="T111" fmla="*/ 291 h 998"/>
                <a:gd name="T112" fmla="*/ 14 w 444"/>
                <a:gd name="T113" fmla="*/ 236 h 998"/>
                <a:gd name="T114" fmla="*/ 4 w 444"/>
                <a:gd name="T115" fmla="*/ 206 h 998"/>
                <a:gd name="T116" fmla="*/ 0 w 444"/>
                <a:gd name="T117" fmla="*/ 195 h 998"/>
                <a:gd name="T118" fmla="*/ 10 w 444"/>
                <a:gd name="T119" fmla="*/ 2 h 9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44"/>
                <a:gd name="T181" fmla="*/ 0 h 998"/>
                <a:gd name="T182" fmla="*/ 444 w 444"/>
                <a:gd name="T183" fmla="*/ 998 h 99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44" h="998">
                  <a:moveTo>
                    <a:pt x="10" y="2"/>
                  </a:moveTo>
                  <a:cubicBezTo>
                    <a:pt x="18" y="2"/>
                    <a:pt x="28" y="0"/>
                    <a:pt x="34" y="5"/>
                  </a:cubicBezTo>
                  <a:cubicBezTo>
                    <a:pt x="40" y="9"/>
                    <a:pt x="34" y="23"/>
                    <a:pt x="41" y="25"/>
                  </a:cubicBezTo>
                  <a:cubicBezTo>
                    <a:pt x="45" y="26"/>
                    <a:pt x="48" y="28"/>
                    <a:pt x="51" y="29"/>
                  </a:cubicBezTo>
                  <a:cubicBezTo>
                    <a:pt x="54" y="32"/>
                    <a:pt x="56" y="36"/>
                    <a:pt x="58" y="39"/>
                  </a:cubicBezTo>
                  <a:cubicBezTo>
                    <a:pt x="61" y="42"/>
                    <a:pt x="66" y="42"/>
                    <a:pt x="69" y="46"/>
                  </a:cubicBezTo>
                  <a:cubicBezTo>
                    <a:pt x="87" y="70"/>
                    <a:pt x="53" y="43"/>
                    <a:pt x="82" y="63"/>
                  </a:cubicBezTo>
                  <a:cubicBezTo>
                    <a:pt x="83" y="66"/>
                    <a:pt x="83" y="71"/>
                    <a:pt x="86" y="73"/>
                  </a:cubicBezTo>
                  <a:cubicBezTo>
                    <a:pt x="92" y="77"/>
                    <a:pt x="99" y="77"/>
                    <a:pt x="106" y="80"/>
                  </a:cubicBezTo>
                  <a:cubicBezTo>
                    <a:pt x="110" y="81"/>
                    <a:pt x="113" y="82"/>
                    <a:pt x="116" y="83"/>
                  </a:cubicBezTo>
                  <a:cubicBezTo>
                    <a:pt x="128" y="92"/>
                    <a:pt x="143" y="99"/>
                    <a:pt x="157" y="104"/>
                  </a:cubicBezTo>
                  <a:cubicBezTo>
                    <a:pt x="181" y="99"/>
                    <a:pt x="181" y="95"/>
                    <a:pt x="185" y="73"/>
                  </a:cubicBezTo>
                  <a:cubicBezTo>
                    <a:pt x="198" y="74"/>
                    <a:pt x="213" y="72"/>
                    <a:pt x="226" y="76"/>
                  </a:cubicBezTo>
                  <a:cubicBezTo>
                    <a:pt x="229" y="77"/>
                    <a:pt x="227" y="84"/>
                    <a:pt x="229" y="87"/>
                  </a:cubicBezTo>
                  <a:cubicBezTo>
                    <a:pt x="233" y="89"/>
                    <a:pt x="239" y="89"/>
                    <a:pt x="243" y="90"/>
                  </a:cubicBezTo>
                  <a:cubicBezTo>
                    <a:pt x="247" y="89"/>
                    <a:pt x="253" y="89"/>
                    <a:pt x="257" y="87"/>
                  </a:cubicBezTo>
                  <a:cubicBezTo>
                    <a:pt x="259" y="84"/>
                    <a:pt x="257" y="76"/>
                    <a:pt x="260" y="76"/>
                  </a:cubicBezTo>
                  <a:cubicBezTo>
                    <a:pt x="280" y="75"/>
                    <a:pt x="308" y="86"/>
                    <a:pt x="328" y="90"/>
                  </a:cubicBezTo>
                  <a:cubicBezTo>
                    <a:pt x="342" y="132"/>
                    <a:pt x="356" y="174"/>
                    <a:pt x="369" y="216"/>
                  </a:cubicBezTo>
                  <a:cubicBezTo>
                    <a:pt x="374" y="230"/>
                    <a:pt x="381" y="241"/>
                    <a:pt x="386" y="257"/>
                  </a:cubicBezTo>
                  <a:cubicBezTo>
                    <a:pt x="389" y="264"/>
                    <a:pt x="393" y="277"/>
                    <a:pt x="393" y="277"/>
                  </a:cubicBezTo>
                  <a:cubicBezTo>
                    <a:pt x="397" y="292"/>
                    <a:pt x="403" y="331"/>
                    <a:pt x="407" y="349"/>
                  </a:cubicBezTo>
                  <a:cubicBezTo>
                    <a:pt x="420" y="360"/>
                    <a:pt x="413" y="372"/>
                    <a:pt x="421" y="383"/>
                  </a:cubicBezTo>
                  <a:cubicBezTo>
                    <a:pt x="425" y="394"/>
                    <a:pt x="439" y="406"/>
                    <a:pt x="431" y="420"/>
                  </a:cubicBezTo>
                  <a:cubicBezTo>
                    <a:pt x="422" y="446"/>
                    <a:pt x="394" y="459"/>
                    <a:pt x="369" y="468"/>
                  </a:cubicBezTo>
                  <a:cubicBezTo>
                    <a:pt x="364" y="483"/>
                    <a:pt x="368" y="497"/>
                    <a:pt x="373" y="512"/>
                  </a:cubicBezTo>
                  <a:cubicBezTo>
                    <a:pt x="350" y="513"/>
                    <a:pt x="327" y="511"/>
                    <a:pt x="304" y="515"/>
                  </a:cubicBezTo>
                  <a:cubicBezTo>
                    <a:pt x="280" y="519"/>
                    <a:pt x="308" y="543"/>
                    <a:pt x="325" y="549"/>
                  </a:cubicBezTo>
                  <a:cubicBezTo>
                    <a:pt x="345" y="556"/>
                    <a:pt x="399" y="556"/>
                    <a:pt x="403" y="556"/>
                  </a:cubicBezTo>
                  <a:cubicBezTo>
                    <a:pt x="421" y="562"/>
                    <a:pt x="411" y="570"/>
                    <a:pt x="424" y="580"/>
                  </a:cubicBezTo>
                  <a:cubicBezTo>
                    <a:pt x="430" y="585"/>
                    <a:pt x="438" y="586"/>
                    <a:pt x="444" y="590"/>
                  </a:cubicBezTo>
                  <a:cubicBezTo>
                    <a:pt x="444" y="592"/>
                    <a:pt x="442" y="617"/>
                    <a:pt x="438" y="624"/>
                  </a:cubicBezTo>
                  <a:cubicBezTo>
                    <a:pt x="428" y="639"/>
                    <a:pt x="409" y="645"/>
                    <a:pt x="397" y="658"/>
                  </a:cubicBezTo>
                  <a:cubicBezTo>
                    <a:pt x="386" y="688"/>
                    <a:pt x="366" y="716"/>
                    <a:pt x="335" y="726"/>
                  </a:cubicBezTo>
                  <a:cubicBezTo>
                    <a:pt x="329" y="744"/>
                    <a:pt x="315" y="759"/>
                    <a:pt x="311" y="777"/>
                  </a:cubicBezTo>
                  <a:cubicBezTo>
                    <a:pt x="304" y="812"/>
                    <a:pt x="308" y="835"/>
                    <a:pt x="277" y="855"/>
                  </a:cubicBezTo>
                  <a:cubicBezTo>
                    <a:pt x="272" y="871"/>
                    <a:pt x="265" y="869"/>
                    <a:pt x="250" y="872"/>
                  </a:cubicBezTo>
                  <a:cubicBezTo>
                    <a:pt x="248" y="901"/>
                    <a:pt x="256" y="932"/>
                    <a:pt x="243" y="957"/>
                  </a:cubicBezTo>
                  <a:cubicBezTo>
                    <a:pt x="235" y="972"/>
                    <a:pt x="236" y="964"/>
                    <a:pt x="226" y="978"/>
                  </a:cubicBezTo>
                  <a:cubicBezTo>
                    <a:pt x="221" y="985"/>
                    <a:pt x="212" y="998"/>
                    <a:pt x="212" y="998"/>
                  </a:cubicBezTo>
                  <a:cubicBezTo>
                    <a:pt x="188" y="992"/>
                    <a:pt x="205" y="988"/>
                    <a:pt x="185" y="981"/>
                  </a:cubicBezTo>
                  <a:cubicBezTo>
                    <a:pt x="178" y="971"/>
                    <a:pt x="183" y="956"/>
                    <a:pt x="175" y="947"/>
                  </a:cubicBezTo>
                  <a:cubicBezTo>
                    <a:pt x="169" y="941"/>
                    <a:pt x="158" y="945"/>
                    <a:pt x="151" y="944"/>
                  </a:cubicBezTo>
                  <a:cubicBezTo>
                    <a:pt x="90" y="937"/>
                    <a:pt x="134" y="944"/>
                    <a:pt x="93" y="937"/>
                  </a:cubicBezTo>
                  <a:cubicBezTo>
                    <a:pt x="78" y="915"/>
                    <a:pt x="68" y="898"/>
                    <a:pt x="41" y="893"/>
                  </a:cubicBezTo>
                  <a:cubicBezTo>
                    <a:pt x="22" y="880"/>
                    <a:pt x="21" y="867"/>
                    <a:pt x="17" y="845"/>
                  </a:cubicBezTo>
                  <a:cubicBezTo>
                    <a:pt x="21" y="819"/>
                    <a:pt x="22" y="809"/>
                    <a:pt x="45" y="794"/>
                  </a:cubicBezTo>
                  <a:cubicBezTo>
                    <a:pt x="51" y="775"/>
                    <a:pt x="58" y="760"/>
                    <a:pt x="62" y="740"/>
                  </a:cubicBezTo>
                  <a:cubicBezTo>
                    <a:pt x="61" y="713"/>
                    <a:pt x="62" y="687"/>
                    <a:pt x="58" y="662"/>
                  </a:cubicBezTo>
                  <a:cubicBezTo>
                    <a:pt x="57" y="650"/>
                    <a:pt x="42" y="633"/>
                    <a:pt x="38" y="621"/>
                  </a:cubicBezTo>
                  <a:cubicBezTo>
                    <a:pt x="41" y="587"/>
                    <a:pt x="46" y="552"/>
                    <a:pt x="34" y="519"/>
                  </a:cubicBezTo>
                  <a:cubicBezTo>
                    <a:pt x="38" y="497"/>
                    <a:pt x="49" y="470"/>
                    <a:pt x="69" y="457"/>
                  </a:cubicBezTo>
                  <a:cubicBezTo>
                    <a:pt x="84" y="434"/>
                    <a:pt x="80" y="445"/>
                    <a:pt x="86" y="427"/>
                  </a:cubicBezTo>
                  <a:cubicBezTo>
                    <a:pt x="82" y="396"/>
                    <a:pt x="82" y="393"/>
                    <a:pt x="72" y="369"/>
                  </a:cubicBezTo>
                  <a:cubicBezTo>
                    <a:pt x="68" y="358"/>
                    <a:pt x="55" y="338"/>
                    <a:pt x="55" y="338"/>
                  </a:cubicBezTo>
                  <a:cubicBezTo>
                    <a:pt x="50" y="320"/>
                    <a:pt x="39" y="306"/>
                    <a:pt x="28" y="291"/>
                  </a:cubicBezTo>
                  <a:cubicBezTo>
                    <a:pt x="22" y="272"/>
                    <a:pt x="19" y="255"/>
                    <a:pt x="14" y="236"/>
                  </a:cubicBezTo>
                  <a:cubicBezTo>
                    <a:pt x="14" y="236"/>
                    <a:pt x="5" y="211"/>
                    <a:pt x="4" y="206"/>
                  </a:cubicBezTo>
                  <a:cubicBezTo>
                    <a:pt x="3" y="202"/>
                    <a:pt x="0" y="195"/>
                    <a:pt x="0" y="195"/>
                  </a:cubicBezTo>
                  <a:cubicBezTo>
                    <a:pt x="8" y="104"/>
                    <a:pt x="3" y="168"/>
                    <a:pt x="10" y="2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27A6228F-A9C3-0C44-A998-E4C12E6FB0C1}"/>
              </a:ext>
            </a:extLst>
          </p:cNvPr>
          <p:cNvGrpSpPr>
            <a:grpSpLocks/>
          </p:cNvGrpSpPr>
          <p:nvPr/>
        </p:nvGrpSpPr>
        <p:grpSpPr bwMode="auto">
          <a:xfrm>
            <a:off x="4954641" y="3365409"/>
            <a:ext cx="790756" cy="462209"/>
            <a:chOff x="1936" y="2115"/>
            <a:chExt cx="766" cy="462"/>
          </a:xfrm>
          <a:solidFill>
            <a:schemeClr val="accent1"/>
          </a:solidFill>
        </p:grpSpPr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7CA10E00-03BE-8F40-B841-28EFB63AF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2115"/>
              <a:ext cx="766" cy="462"/>
            </a:xfrm>
            <a:custGeom>
              <a:avLst/>
              <a:gdLst>
                <a:gd name="T0" fmla="*/ 20 w 8291"/>
                <a:gd name="T1" fmla="*/ 2 h 5033"/>
                <a:gd name="T2" fmla="*/ 22 w 8291"/>
                <a:gd name="T3" fmla="*/ 4 h 5033"/>
                <a:gd name="T4" fmla="*/ 28 w 8291"/>
                <a:gd name="T5" fmla="*/ 4 h 5033"/>
                <a:gd name="T6" fmla="*/ 35 w 8291"/>
                <a:gd name="T7" fmla="*/ 3 h 5033"/>
                <a:gd name="T8" fmla="*/ 39 w 8291"/>
                <a:gd name="T9" fmla="*/ 3 h 5033"/>
                <a:gd name="T10" fmla="*/ 47 w 8291"/>
                <a:gd name="T11" fmla="*/ 3 h 5033"/>
                <a:gd name="T12" fmla="*/ 53 w 8291"/>
                <a:gd name="T13" fmla="*/ 3 h 5033"/>
                <a:gd name="T14" fmla="*/ 61 w 8291"/>
                <a:gd name="T15" fmla="*/ 1 h 5033"/>
                <a:gd name="T16" fmla="*/ 63 w 8291"/>
                <a:gd name="T17" fmla="*/ 3 h 5033"/>
                <a:gd name="T18" fmla="*/ 69 w 8291"/>
                <a:gd name="T19" fmla="*/ 2 h 5033"/>
                <a:gd name="T20" fmla="*/ 70 w 8291"/>
                <a:gd name="T21" fmla="*/ 4 h 5033"/>
                <a:gd name="T22" fmla="*/ 68 w 8291"/>
                <a:gd name="T23" fmla="*/ 9 h 5033"/>
                <a:gd name="T24" fmla="*/ 66 w 8291"/>
                <a:gd name="T25" fmla="*/ 14 h 5033"/>
                <a:gd name="T26" fmla="*/ 62 w 8291"/>
                <a:gd name="T27" fmla="*/ 12 h 5033"/>
                <a:gd name="T28" fmla="*/ 57 w 8291"/>
                <a:gd name="T29" fmla="*/ 7 h 5033"/>
                <a:gd name="T30" fmla="*/ 51 w 8291"/>
                <a:gd name="T31" fmla="*/ 12 h 5033"/>
                <a:gd name="T32" fmla="*/ 46 w 8291"/>
                <a:gd name="T33" fmla="*/ 16 h 5033"/>
                <a:gd name="T34" fmla="*/ 44 w 8291"/>
                <a:gd name="T35" fmla="*/ 23 h 5033"/>
                <a:gd name="T36" fmla="*/ 30 w 8291"/>
                <a:gd name="T37" fmla="*/ 23 h 5033"/>
                <a:gd name="T38" fmla="*/ 28 w 8291"/>
                <a:gd name="T39" fmla="*/ 25 h 5033"/>
                <a:gd name="T40" fmla="*/ 30 w 8291"/>
                <a:gd name="T41" fmla="*/ 31 h 5033"/>
                <a:gd name="T42" fmla="*/ 27 w 8291"/>
                <a:gd name="T43" fmla="*/ 35 h 5033"/>
                <a:gd name="T44" fmla="*/ 22 w 8291"/>
                <a:gd name="T45" fmla="*/ 39 h 5033"/>
                <a:gd name="T46" fmla="*/ 19 w 8291"/>
                <a:gd name="T47" fmla="*/ 42 h 5033"/>
                <a:gd name="T48" fmla="*/ 16 w 8291"/>
                <a:gd name="T49" fmla="*/ 39 h 5033"/>
                <a:gd name="T50" fmla="*/ 14 w 8291"/>
                <a:gd name="T51" fmla="*/ 38 h 5033"/>
                <a:gd name="T52" fmla="*/ 12 w 8291"/>
                <a:gd name="T53" fmla="*/ 38 h 5033"/>
                <a:gd name="T54" fmla="*/ 8 w 8291"/>
                <a:gd name="T55" fmla="*/ 39 h 5033"/>
                <a:gd name="T56" fmla="*/ 3 w 8291"/>
                <a:gd name="T57" fmla="*/ 34 h 5033"/>
                <a:gd name="T58" fmla="*/ 1 w 8291"/>
                <a:gd name="T59" fmla="*/ 32 h 5033"/>
                <a:gd name="T60" fmla="*/ 2 w 8291"/>
                <a:gd name="T61" fmla="*/ 25 h 5033"/>
                <a:gd name="T62" fmla="*/ 6 w 8291"/>
                <a:gd name="T63" fmla="*/ 24 h 5033"/>
                <a:gd name="T64" fmla="*/ 8 w 8291"/>
                <a:gd name="T65" fmla="*/ 22 h 5033"/>
                <a:gd name="T66" fmla="*/ 10 w 8291"/>
                <a:gd name="T67" fmla="*/ 13 h 5033"/>
                <a:gd name="T68" fmla="*/ 16 w 8291"/>
                <a:gd name="T69" fmla="*/ 6 h 5033"/>
                <a:gd name="T70" fmla="*/ 18 w 8291"/>
                <a:gd name="T71" fmla="*/ 1 h 50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291"/>
                <a:gd name="T109" fmla="*/ 0 h 5033"/>
                <a:gd name="T110" fmla="*/ 8291 w 8291"/>
                <a:gd name="T111" fmla="*/ 5033 h 50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291" h="5033">
                  <a:moveTo>
                    <a:pt x="2080" y="148"/>
                  </a:moveTo>
                  <a:cubicBezTo>
                    <a:pt x="2163" y="176"/>
                    <a:pt x="2246" y="204"/>
                    <a:pt x="2329" y="231"/>
                  </a:cubicBezTo>
                  <a:cubicBezTo>
                    <a:pt x="2385" y="250"/>
                    <a:pt x="2496" y="287"/>
                    <a:pt x="2496" y="287"/>
                  </a:cubicBezTo>
                  <a:cubicBezTo>
                    <a:pt x="2523" y="398"/>
                    <a:pt x="2496" y="407"/>
                    <a:pt x="2607" y="454"/>
                  </a:cubicBezTo>
                  <a:cubicBezTo>
                    <a:pt x="2662" y="481"/>
                    <a:pt x="2773" y="509"/>
                    <a:pt x="2773" y="509"/>
                  </a:cubicBezTo>
                  <a:cubicBezTo>
                    <a:pt x="2939" y="491"/>
                    <a:pt x="3161" y="444"/>
                    <a:pt x="3318" y="481"/>
                  </a:cubicBezTo>
                  <a:cubicBezTo>
                    <a:pt x="3448" y="676"/>
                    <a:pt x="3420" y="620"/>
                    <a:pt x="3688" y="592"/>
                  </a:cubicBezTo>
                  <a:cubicBezTo>
                    <a:pt x="3836" y="370"/>
                    <a:pt x="3799" y="407"/>
                    <a:pt x="4132" y="370"/>
                  </a:cubicBezTo>
                  <a:cubicBezTo>
                    <a:pt x="4233" y="222"/>
                    <a:pt x="4196" y="213"/>
                    <a:pt x="4492" y="315"/>
                  </a:cubicBezTo>
                  <a:cubicBezTo>
                    <a:pt x="4520" y="324"/>
                    <a:pt x="4492" y="389"/>
                    <a:pt x="4520" y="398"/>
                  </a:cubicBezTo>
                  <a:cubicBezTo>
                    <a:pt x="4696" y="435"/>
                    <a:pt x="4779" y="259"/>
                    <a:pt x="4954" y="268"/>
                  </a:cubicBezTo>
                  <a:cubicBezTo>
                    <a:pt x="5010" y="444"/>
                    <a:pt x="5241" y="426"/>
                    <a:pt x="5481" y="379"/>
                  </a:cubicBezTo>
                  <a:cubicBezTo>
                    <a:pt x="5740" y="426"/>
                    <a:pt x="5555" y="444"/>
                    <a:pt x="5786" y="518"/>
                  </a:cubicBezTo>
                  <a:cubicBezTo>
                    <a:pt x="6138" y="472"/>
                    <a:pt x="5971" y="491"/>
                    <a:pt x="6239" y="398"/>
                  </a:cubicBezTo>
                  <a:cubicBezTo>
                    <a:pt x="6323" y="268"/>
                    <a:pt x="6295" y="120"/>
                    <a:pt x="6452" y="65"/>
                  </a:cubicBezTo>
                  <a:cubicBezTo>
                    <a:pt x="6628" y="74"/>
                    <a:pt x="6960" y="0"/>
                    <a:pt x="7090" y="130"/>
                  </a:cubicBezTo>
                  <a:cubicBezTo>
                    <a:pt x="7136" y="176"/>
                    <a:pt x="7108" y="324"/>
                    <a:pt x="7154" y="370"/>
                  </a:cubicBezTo>
                  <a:cubicBezTo>
                    <a:pt x="7219" y="435"/>
                    <a:pt x="7376" y="398"/>
                    <a:pt x="7376" y="398"/>
                  </a:cubicBezTo>
                  <a:cubicBezTo>
                    <a:pt x="7561" y="370"/>
                    <a:pt x="7691" y="444"/>
                    <a:pt x="7848" y="342"/>
                  </a:cubicBezTo>
                  <a:cubicBezTo>
                    <a:pt x="7931" y="83"/>
                    <a:pt x="7848" y="176"/>
                    <a:pt x="8125" y="231"/>
                  </a:cubicBezTo>
                  <a:cubicBezTo>
                    <a:pt x="8153" y="250"/>
                    <a:pt x="8208" y="250"/>
                    <a:pt x="8208" y="287"/>
                  </a:cubicBezTo>
                  <a:cubicBezTo>
                    <a:pt x="8218" y="342"/>
                    <a:pt x="8153" y="454"/>
                    <a:pt x="8153" y="454"/>
                  </a:cubicBezTo>
                  <a:cubicBezTo>
                    <a:pt x="8236" y="574"/>
                    <a:pt x="8291" y="703"/>
                    <a:pt x="8125" y="759"/>
                  </a:cubicBezTo>
                  <a:cubicBezTo>
                    <a:pt x="8079" y="907"/>
                    <a:pt x="8023" y="870"/>
                    <a:pt x="7959" y="1064"/>
                  </a:cubicBezTo>
                  <a:cubicBezTo>
                    <a:pt x="7940" y="1120"/>
                    <a:pt x="7903" y="1231"/>
                    <a:pt x="7903" y="1231"/>
                  </a:cubicBezTo>
                  <a:cubicBezTo>
                    <a:pt x="7875" y="1490"/>
                    <a:pt x="7931" y="1619"/>
                    <a:pt x="7681" y="1703"/>
                  </a:cubicBezTo>
                  <a:cubicBezTo>
                    <a:pt x="7607" y="1693"/>
                    <a:pt x="7524" y="1703"/>
                    <a:pt x="7460" y="1675"/>
                  </a:cubicBezTo>
                  <a:cubicBezTo>
                    <a:pt x="7423" y="1656"/>
                    <a:pt x="7330" y="1434"/>
                    <a:pt x="7238" y="1369"/>
                  </a:cubicBezTo>
                  <a:cubicBezTo>
                    <a:pt x="7201" y="1258"/>
                    <a:pt x="7127" y="1231"/>
                    <a:pt x="7044" y="1147"/>
                  </a:cubicBezTo>
                  <a:cubicBezTo>
                    <a:pt x="6970" y="935"/>
                    <a:pt x="6831" y="879"/>
                    <a:pt x="6628" y="842"/>
                  </a:cubicBezTo>
                  <a:cubicBezTo>
                    <a:pt x="6544" y="851"/>
                    <a:pt x="6396" y="842"/>
                    <a:pt x="6323" y="925"/>
                  </a:cubicBezTo>
                  <a:cubicBezTo>
                    <a:pt x="6202" y="1073"/>
                    <a:pt x="6110" y="1397"/>
                    <a:pt x="5934" y="1453"/>
                  </a:cubicBezTo>
                  <a:cubicBezTo>
                    <a:pt x="5870" y="1555"/>
                    <a:pt x="5740" y="1629"/>
                    <a:pt x="5629" y="1703"/>
                  </a:cubicBezTo>
                  <a:cubicBezTo>
                    <a:pt x="5592" y="1814"/>
                    <a:pt x="5537" y="1804"/>
                    <a:pt x="5435" y="1869"/>
                  </a:cubicBezTo>
                  <a:cubicBezTo>
                    <a:pt x="5241" y="2156"/>
                    <a:pt x="5537" y="2267"/>
                    <a:pt x="5629" y="2535"/>
                  </a:cubicBezTo>
                  <a:cubicBezTo>
                    <a:pt x="5481" y="2637"/>
                    <a:pt x="5315" y="2600"/>
                    <a:pt x="5158" y="2702"/>
                  </a:cubicBezTo>
                  <a:cubicBezTo>
                    <a:pt x="5010" y="2924"/>
                    <a:pt x="4797" y="2804"/>
                    <a:pt x="4520" y="2785"/>
                  </a:cubicBezTo>
                  <a:cubicBezTo>
                    <a:pt x="4104" y="2646"/>
                    <a:pt x="4409" y="2730"/>
                    <a:pt x="3577" y="2757"/>
                  </a:cubicBezTo>
                  <a:cubicBezTo>
                    <a:pt x="3522" y="2776"/>
                    <a:pt x="3457" y="2776"/>
                    <a:pt x="3411" y="2813"/>
                  </a:cubicBezTo>
                  <a:cubicBezTo>
                    <a:pt x="3355" y="2850"/>
                    <a:pt x="3244" y="2924"/>
                    <a:pt x="3244" y="2924"/>
                  </a:cubicBezTo>
                  <a:cubicBezTo>
                    <a:pt x="3170" y="3035"/>
                    <a:pt x="3078" y="3155"/>
                    <a:pt x="2967" y="3229"/>
                  </a:cubicBezTo>
                  <a:cubicBezTo>
                    <a:pt x="2875" y="3507"/>
                    <a:pt x="3309" y="3599"/>
                    <a:pt x="3522" y="3646"/>
                  </a:cubicBezTo>
                  <a:cubicBezTo>
                    <a:pt x="3549" y="3738"/>
                    <a:pt x="3614" y="3821"/>
                    <a:pt x="3549" y="3923"/>
                  </a:cubicBezTo>
                  <a:cubicBezTo>
                    <a:pt x="3494" y="4006"/>
                    <a:pt x="3281" y="4053"/>
                    <a:pt x="3217" y="4117"/>
                  </a:cubicBezTo>
                  <a:cubicBezTo>
                    <a:pt x="3096" y="4238"/>
                    <a:pt x="2939" y="4358"/>
                    <a:pt x="2801" y="4451"/>
                  </a:cubicBezTo>
                  <a:cubicBezTo>
                    <a:pt x="2708" y="4589"/>
                    <a:pt x="2773" y="4515"/>
                    <a:pt x="2579" y="4645"/>
                  </a:cubicBezTo>
                  <a:cubicBezTo>
                    <a:pt x="2551" y="4663"/>
                    <a:pt x="2496" y="4700"/>
                    <a:pt x="2496" y="4700"/>
                  </a:cubicBezTo>
                  <a:cubicBezTo>
                    <a:pt x="2440" y="4876"/>
                    <a:pt x="2366" y="4978"/>
                    <a:pt x="2191" y="5033"/>
                  </a:cubicBezTo>
                  <a:cubicBezTo>
                    <a:pt x="2024" y="4978"/>
                    <a:pt x="2015" y="4821"/>
                    <a:pt x="1969" y="4673"/>
                  </a:cubicBezTo>
                  <a:cubicBezTo>
                    <a:pt x="1959" y="4645"/>
                    <a:pt x="1913" y="4663"/>
                    <a:pt x="1886" y="4645"/>
                  </a:cubicBezTo>
                  <a:cubicBezTo>
                    <a:pt x="1830" y="4608"/>
                    <a:pt x="1775" y="4571"/>
                    <a:pt x="1719" y="4534"/>
                  </a:cubicBezTo>
                  <a:cubicBezTo>
                    <a:pt x="1691" y="4515"/>
                    <a:pt x="1636" y="4478"/>
                    <a:pt x="1636" y="4478"/>
                  </a:cubicBezTo>
                  <a:cubicBezTo>
                    <a:pt x="1608" y="4488"/>
                    <a:pt x="1580" y="4497"/>
                    <a:pt x="1553" y="4506"/>
                  </a:cubicBezTo>
                  <a:cubicBezTo>
                    <a:pt x="1516" y="4515"/>
                    <a:pt x="1479" y="4525"/>
                    <a:pt x="1442" y="4534"/>
                  </a:cubicBezTo>
                  <a:cubicBezTo>
                    <a:pt x="1386" y="4552"/>
                    <a:pt x="1275" y="4589"/>
                    <a:pt x="1275" y="4589"/>
                  </a:cubicBezTo>
                  <a:cubicBezTo>
                    <a:pt x="1183" y="4737"/>
                    <a:pt x="1100" y="4710"/>
                    <a:pt x="970" y="4617"/>
                  </a:cubicBezTo>
                  <a:cubicBezTo>
                    <a:pt x="841" y="4423"/>
                    <a:pt x="924" y="4469"/>
                    <a:pt x="776" y="4423"/>
                  </a:cubicBezTo>
                  <a:cubicBezTo>
                    <a:pt x="721" y="4247"/>
                    <a:pt x="545" y="4108"/>
                    <a:pt x="360" y="4062"/>
                  </a:cubicBezTo>
                  <a:cubicBezTo>
                    <a:pt x="305" y="4025"/>
                    <a:pt x="231" y="4025"/>
                    <a:pt x="194" y="3979"/>
                  </a:cubicBezTo>
                  <a:cubicBezTo>
                    <a:pt x="157" y="3932"/>
                    <a:pt x="157" y="3868"/>
                    <a:pt x="138" y="3812"/>
                  </a:cubicBezTo>
                  <a:cubicBezTo>
                    <a:pt x="129" y="3784"/>
                    <a:pt x="111" y="3729"/>
                    <a:pt x="111" y="3729"/>
                  </a:cubicBezTo>
                  <a:cubicBezTo>
                    <a:pt x="120" y="3461"/>
                    <a:pt x="0" y="3090"/>
                    <a:pt x="249" y="2924"/>
                  </a:cubicBezTo>
                  <a:cubicBezTo>
                    <a:pt x="286" y="2804"/>
                    <a:pt x="351" y="2813"/>
                    <a:pt x="471" y="2785"/>
                  </a:cubicBezTo>
                  <a:cubicBezTo>
                    <a:pt x="610" y="2693"/>
                    <a:pt x="554" y="2794"/>
                    <a:pt x="693" y="2841"/>
                  </a:cubicBezTo>
                  <a:cubicBezTo>
                    <a:pt x="776" y="2831"/>
                    <a:pt x="869" y="2859"/>
                    <a:pt x="943" y="2813"/>
                  </a:cubicBezTo>
                  <a:cubicBezTo>
                    <a:pt x="989" y="2785"/>
                    <a:pt x="980" y="2702"/>
                    <a:pt x="998" y="2646"/>
                  </a:cubicBezTo>
                  <a:cubicBezTo>
                    <a:pt x="1007" y="2619"/>
                    <a:pt x="1054" y="2609"/>
                    <a:pt x="1081" y="2591"/>
                  </a:cubicBezTo>
                  <a:cubicBezTo>
                    <a:pt x="1414" y="2100"/>
                    <a:pt x="952" y="2850"/>
                    <a:pt x="1220" y="1536"/>
                  </a:cubicBezTo>
                  <a:cubicBezTo>
                    <a:pt x="1238" y="1453"/>
                    <a:pt x="1470" y="1453"/>
                    <a:pt x="1470" y="1453"/>
                  </a:cubicBezTo>
                  <a:cubicBezTo>
                    <a:pt x="1617" y="1231"/>
                    <a:pt x="1775" y="953"/>
                    <a:pt x="1858" y="703"/>
                  </a:cubicBezTo>
                  <a:cubicBezTo>
                    <a:pt x="1876" y="528"/>
                    <a:pt x="1830" y="268"/>
                    <a:pt x="2024" y="204"/>
                  </a:cubicBezTo>
                  <a:cubicBezTo>
                    <a:pt x="2052" y="111"/>
                    <a:pt x="2033" y="102"/>
                    <a:pt x="2080" y="148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AF29FDF-2D3E-C445-86C1-A0463F7A5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2115"/>
              <a:ext cx="766" cy="462"/>
            </a:xfrm>
            <a:custGeom>
              <a:avLst/>
              <a:gdLst>
                <a:gd name="T0" fmla="*/ 215 w 766"/>
                <a:gd name="T1" fmla="*/ 21 h 462"/>
                <a:gd name="T2" fmla="*/ 240 w 766"/>
                <a:gd name="T3" fmla="*/ 42 h 462"/>
                <a:gd name="T4" fmla="*/ 306 w 766"/>
                <a:gd name="T5" fmla="*/ 44 h 462"/>
                <a:gd name="T6" fmla="*/ 381 w 766"/>
                <a:gd name="T7" fmla="*/ 34 h 462"/>
                <a:gd name="T8" fmla="*/ 417 w 766"/>
                <a:gd name="T9" fmla="*/ 36 h 462"/>
                <a:gd name="T10" fmla="*/ 506 w 766"/>
                <a:gd name="T11" fmla="*/ 35 h 462"/>
                <a:gd name="T12" fmla="*/ 576 w 766"/>
                <a:gd name="T13" fmla="*/ 36 h 462"/>
                <a:gd name="T14" fmla="*/ 655 w 766"/>
                <a:gd name="T15" fmla="*/ 12 h 462"/>
                <a:gd name="T16" fmla="*/ 681 w 766"/>
                <a:gd name="T17" fmla="*/ 36 h 462"/>
                <a:gd name="T18" fmla="*/ 750 w 766"/>
                <a:gd name="T19" fmla="*/ 21 h 462"/>
                <a:gd name="T20" fmla="*/ 753 w 766"/>
                <a:gd name="T21" fmla="*/ 42 h 462"/>
                <a:gd name="T22" fmla="*/ 735 w 766"/>
                <a:gd name="T23" fmla="*/ 98 h 462"/>
                <a:gd name="T24" fmla="*/ 709 w 766"/>
                <a:gd name="T25" fmla="*/ 156 h 462"/>
                <a:gd name="T26" fmla="*/ 668 w 766"/>
                <a:gd name="T27" fmla="*/ 126 h 462"/>
                <a:gd name="T28" fmla="*/ 612 w 766"/>
                <a:gd name="T29" fmla="*/ 77 h 462"/>
                <a:gd name="T30" fmla="*/ 548 w 766"/>
                <a:gd name="T31" fmla="*/ 133 h 462"/>
                <a:gd name="T32" fmla="*/ 502 w 766"/>
                <a:gd name="T33" fmla="*/ 172 h 462"/>
                <a:gd name="T34" fmla="*/ 476 w 766"/>
                <a:gd name="T35" fmla="*/ 248 h 462"/>
                <a:gd name="T36" fmla="*/ 330 w 766"/>
                <a:gd name="T37" fmla="*/ 253 h 462"/>
                <a:gd name="T38" fmla="*/ 299 w 766"/>
                <a:gd name="T39" fmla="*/ 268 h 462"/>
                <a:gd name="T40" fmla="*/ 325 w 766"/>
                <a:gd name="T41" fmla="*/ 335 h 462"/>
                <a:gd name="T42" fmla="*/ 297 w 766"/>
                <a:gd name="T43" fmla="*/ 378 h 462"/>
                <a:gd name="T44" fmla="*/ 238 w 766"/>
                <a:gd name="T45" fmla="*/ 427 h 462"/>
                <a:gd name="T46" fmla="*/ 202 w 766"/>
                <a:gd name="T47" fmla="*/ 462 h 462"/>
                <a:gd name="T48" fmla="*/ 174 w 766"/>
                <a:gd name="T49" fmla="*/ 427 h 462"/>
                <a:gd name="T50" fmla="*/ 151 w 766"/>
                <a:gd name="T51" fmla="*/ 411 h 462"/>
                <a:gd name="T52" fmla="*/ 133 w 766"/>
                <a:gd name="T53" fmla="*/ 416 h 462"/>
                <a:gd name="T54" fmla="*/ 89 w 766"/>
                <a:gd name="T55" fmla="*/ 424 h 462"/>
                <a:gd name="T56" fmla="*/ 33 w 766"/>
                <a:gd name="T57" fmla="*/ 373 h 462"/>
                <a:gd name="T58" fmla="*/ 12 w 766"/>
                <a:gd name="T59" fmla="*/ 350 h 462"/>
                <a:gd name="T60" fmla="*/ 23 w 766"/>
                <a:gd name="T61" fmla="*/ 268 h 462"/>
                <a:gd name="T62" fmla="*/ 64 w 766"/>
                <a:gd name="T63" fmla="*/ 261 h 462"/>
                <a:gd name="T64" fmla="*/ 92 w 766"/>
                <a:gd name="T65" fmla="*/ 243 h 462"/>
                <a:gd name="T66" fmla="*/ 112 w 766"/>
                <a:gd name="T67" fmla="*/ 141 h 462"/>
                <a:gd name="T68" fmla="*/ 171 w 766"/>
                <a:gd name="T69" fmla="*/ 64 h 462"/>
                <a:gd name="T70" fmla="*/ 192 w 766"/>
                <a:gd name="T71" fmla="*/ 13 h 4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66"/>
                <a:gd name="T109" fmla="*/ 0 h 462"/>
                <a:gd name="T110" fmla="*/ 766 w 766"/>
                <a:gd name="T111" fmla="*/ 462 h 46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66" h="462">
                  <a:moveTo>
                    <a:pt x="192" y="13"/>
                  </a:moveTo>
                  <a:cubicBezTo>
                    <a:pt x="199" y="16"/>
                    <a:pt x="207" y="19"/>
                    <a:pt x="215" y="21"/>
                  </a:cubicBezTo>
                  <a:cubicBezTo>
                    <a:pt x="220" y="23"/>
                    <a:pt x="230" y="26"/>
                    <a:pt x="230" y="26"/>
                  </a:cubicBezTo>
                  <a:cubicBezTo>
                    <a:pt x="233" y="36"/>
                    <a:pt x="230" y="37"/>
                    <a:pt x="240" y="42"/>
                  </a:cubicBezTo>
                  <a:cubicBezTo>
                    <a:pt x="246" y="44"/>
                    <a:pt x="256" y="47"/>
                    <a:pt x="256" y="47"/>
                  </a:cubicBezTo>
                  <a:cubicBezTo>
                    <a:pt x="271" y="45"/>
                    <a:pt x="292" y="41"/>
                    <a:pt x="306" y="44"/>
                  </a:cubicBezTo>
                  <a:cubicBezTo>
                    <a:pt x="318" y="62"/>
                    <a:pt x="316" y="57"/>
                    <a:pt x="340" y="54"/>
                  </a:cubicBezTo>
                  <a:cubicBezTo>
                    <a:pt x="354" y="34"/>
                    <a:pt x="351" y="37"/>
                    <a:pt x="381" y="34"/>
                  </a:cubicBezTo>
                  <a:cubicBezTo>
                    <a:pt x="391" y="20"/>
                    <a:pt x="387" y="19"/>
                    <a:pt x="415" y="29"/>
                  </a:cubicBezTo>
                  <a:cubicBezTo>
                    <a:pt x="417" y="30"/>
                    <a:pt x="415" y="36"/>
                    <a:pt x="417" y="36"/>
                  </a:cubicBezTo>
                  <a:cubicBezTo>
                    <a:pt x="433" y="40"/>
                    <a:pt x="441" y="24"/>
                    <a:pt x="457" y="24"/>
                  </a:cubicBezTo>
                  <a:cubicBezTo>
                    <a:pt x="462" y="41"/>
                    <a:pt x="484" y="39"/>
                    <a:pt x="506" y="35"/>
                  </a:cubicBezTo>
                  <a:cubicBezTo>
                    <a:pt x="530" y="39"/>
                    <a:pt x="513" y="41"/>
                    <a:pt x="534" y="47"/>
                  </a:cubicBezTo>
                  <a:cubicBezTo>
                    <a:pt x="567" y="43"/>
                    <a:pt x="551" y="45"/>
                    <a:pt x="576" y="36"/>
                  </a:cubicBezTo>
                  <a:cubicBezTo>
                    <a:pt x="584" y="24"/>
                    <a:pt x="581" y="11"/>
                    <a:pt x="596" y="6"/>
                  </a:cubicBezTo>
                  <a:cubicBezTo>
                    <a:pt x="612" y="7"/>
                    <a:pt x="643" y="0"/>
                    <a:pt x="655" y="12"/>
                  </a:cubicBezTo>
                  <a:cubicBezTo>
                    <a:pt x="659" y="16"/>
                    <a:pt x="656" y="30"/>
                    <a:pt x="661" y="34"/>
                  </a:cubicBezTo>
                  <a:cubicBezTo>
                    <a:pt x="667" y="40"/>
                    <a:pt x="681" y="36"/>
                    <a:pt x="681" y="36"/>
                  </a:cubicBezTo>
                  <a:cubicBezTo>
                    <a:pt x="698" y="34"/>
                    <a:pt x="710" y="41"/>
                    <a:pt x="725" y="31"/>
                  </a:cubicBezTo>
                  <a:cubicBezTo>
                    <a:pt x="732" y="7"/>
                    <a:pt x="725" y="16"/>
                    <a:pt x="750" y="21"/>
                  </a:cubicBezTo>
                  <a:cubicBezTo>
                    <a:pt x="753" y="23"/>
                    <a:pt x="758" y="23"/>
                    <a:pt x="758" y="26"/>
                  </a:cubicBezTo>
                  <a:cubicBezTo>
                    <a:pt x="759" y="31"/>
                    <a:pt x="753" y="42"/>
                    <a:pt x="753" y="42"/>
                  </a:cubicBezTo>
                  <a:cubicBezTo>
                    <a:pt x="760" y="53"/>
                    <a:pt x="766" y="64"/>
                    <a:pt x="750" y="70"/>
                  </a:cubicBezTo>
                  <a:cubicBezTo>
                    <a:pt x="746" y="83"/>
                    <a:pt x="741" y="80"/>
                    <a:pt x="735" y="98"/>
                  </a:cubicBezTo>
                  <a:cubicBezTo>
                    <a:pt x="733" y="103"/>
                    <a:pt x="730" y="113"/>
                    <a:pt x="730" y="113"/>
                  </a:cubicBezTo>
                  <a:cubicBezTo>
                    <a:pt x="727" y="137"/>
                    <a:pt x="732" y="149"/>
                    <a:pt x="709" y="156"/>
                  </a:cubicBezTo>
                  <a:cubicBezTo>
                    <a:pt x="702" y="155"/>
                    <a:pt x="695" y="156"/>
                    <a:pt x="689" y="154"/>
                  </a:cubicBezTo>
                  <a:cubicBezTo>
                    <a:pt x="685" y="152"/>
                    <a:pt x="677" y="132"/>
                    <a:pt x="668" y="126"/>
                  </a:cubicBezTo>
                  <a:cubicBezTo>
                    <a:pt x="665" y="115"/>
                    <a:pt x="658" y="113"/>
                    <a:pt x="650" y="105"/>
                  </a:cubicBezTo>
                  <a:cubicBezTo>
                    <a:pt x="644" y="86"/>
                    <a:pt x="631" y="81"/>
                    <a:pt x="612" y="77"/>
                  </a:cubicBezTo>
                  <a:cubicBezTo>
                    <a:pt x="604" y="78"/>
                    <a:pt x="590" y="77"/>
                    <a:pt x="584" y="85"/>
                  </a:cubicBezTo>
                  <a:cubicBezTo>
                    <a:pt x="573" y="98"/>
                    <a:pt x="564" y="128"/>
                    <a:pt x="548" y="133"/>
                  </a:cubicBezTo>
                  <a:cubicBezTo>
                    <a:pt x="542" y="143"/>
                    <a:pt x="530" y="149"/>
                    <a:pt x="520" y="156"/>
                  </a:cubicBezTo>
                  <a:cubicBezTo>
                    <a:pt x="516" y="166"/>
                    <a:pt x="511" y="166"/>
                    <a:pt x="502" y="172"/>
                  </a:cubicBezTo>
                  <a:cubicBezTo>
                    <a:pt x="484" y="198"/>
                    <a:pt x="511" y="208"/>
                    <a:pt x="520" y="233"/>
                  </a:cubicBezTo>
                  <a:cubicBezTo>
                    <a:pt x="506" y="242"/>
                    <a:pt x="491" y="239"/>
                    <a:pt x="476" y="248"/>
                  </a:cubicBezTo>
                  <a:cubicBezTo>
                    <a:pt x="462" y="268"/>
                    <a:pt x="443" y="257"/>
                    <a:pt x="417" y="256"/>
                  </a:cubicBezTo>
                  <a:cubicBezTo>
                    <a:pt x="379" y="243"/>
                    <a:pt x="407" y="251"/>
                    <a:pt x="330" y="253"/>
                  </a:cubicBezTo>
                  <a:cubicBezTo>
                    <a:pt x="325" y="255"/>
                    <a:pt x="319" y="255"/>
                    <a:pt x="315" y="258"/>
                  </a:cubicBezTo>
                  <a:cubicBezTo>
                    <a:pt x="310" y="262"/>
                    <a:pt x="299" y="268"/>
                    <a:pt x="299" y="268"/>
                  </a:cubicBezTo>
                  <a:cubicBezTo>
                    <a:pt x="292" y="279"/>
                    <a:pt x="284" y="290"/>
                    <a:pt x="274" y="296"/>
                  </a:cubicBezTo>
                  <a:cubicBezTo>
                    <a:pt x="265" y="322"/>
                    <a:pt x="305" y="330"/>
                    <a:pt x="325" y="335"/>
                  </a:cubicBezTo>
                  <a:cubicBezTo>
                    <a:pt x="327" y="343"/>
                    <a:pt x="333" y="351"/>
                    <a:pt x="327" y="360"/>
                  </a:cubicBezTo>
                  <a:cubicBezTo>
                    <a:pt x="322" y="368"/>
                    <a:pt x="303" y="372"/>
                    <a:pt x="297" y="378"/>
                  </a:cubicBezTo>
                  <a:cubicBezTo>
                    <a:pt x="286" y="389"/>
                    <a:pt x="271" y="400"/>
                    <a:pt x="258" y="409"/>
                  </a:cubicBezTo>
                  <a:cubicBezTo>
                    <a:pt x="250" y="421"/>
                    <a:pt x="256" y="415"/>
                    <a:pt x="238" y="427"/>
                  </a:cubicBezTo>
                  <a:cubicBezTo>
                    <a:pt x="235" y="428"/>
                    <a:pt x="230" y="432"/>
                    <a:pt x="230" y="432"/>
                  </a:cubicBezTo>
                  <a:cubicBezTo>
                    <a:pt x="225" y="448"/>
                    <a:pt x="218" y="457"/>
                    <a:pt x="202" y="462"/>
                  </a:cubicBezTo>
                  <a:cubicBezTo>
                    <a:pt x="187" y="457"/>
                    <a:pt x="186" y="443"/>
                    <a:pt x="182" y="429"/>
                  </a:cubicBezTo>
                  <a:cubicBezTo>
                    <a:pt x="181" y="427"/>
                    <a:pt x="176" y="428"/>
                    <a:pt x="174" y="427"/>
                  </a:cubicBezTo>
                  <a:cubicBezTo>
                    <a:pt x="169" y="423"/>
                    <a:pt x="164" y="420"/>
                    <a:pt x="158" y="416"/>
                  </a:cubicBezTo>
                  <a:cubicBezTo>
                    <a:pt x="156" y="415"/>
                    <a:pt x="151" y="411"/>
                    <a:pt x="151" y="411"/>
                  </a:cubicBezTo>
                  <a:cubicBezTo>
                    <a:pt x="148" y="412"/>
                    <a:pt x="146" y="413"/>
                    <a:pt x="143" y="414"/>
                  </a:cubicBezTo>
                  <a:cubicBezTo>
                    <a:pt x="140" y="415"/>
                    <a:pt x="136" y="416"/>
                    <a:pt x="133" y="416"/>
                  </a:cubicBezTo>
                  <a:cubicBezTo>
                    <a:pt x="128" y="418"/>
                    <a:pt x="117" y="421"/>
                    <a:pt x="117" y="421"/>
                  </a:cubicBezTo>
                  <a:cubicBezTo>
                    <a:pt x="109" y="435"/>
                    <a:pt x="101" y="433"/>
                    <a:pt x="89" y="424"/>
                  </a:cubicBezTo>
                  <a:cubicBezTo>
                    <a:pt x="77" y="406"/>
                    <a:pt x="85" y="410"/>
                    <a:pt x="71" y="406"/>
                  </a:cubicBezTo>
                  <a:cubicBezTo>
                    <a:pt x="66" y="390"/>
                    <a:pt x="50" y="377"/>
                    <a:pt x="33" y="373"/>
                  </a:cubicBezTo>
                  <a:cubicBezTo>
                    <a:pt x="28" y="370"/>
                    <a:pt x="21" y="370"/>
                    <a:pt x="18" y="365"/>
                  </a:cubicBezTo>
                  <a:cubicBezTo>
                    <a:pt x="14" y="361"/>
                    <a:pt x="14" y="355"/>
                    <a:pt x="12" y="350"/>
                  </a:cubicBezTo>
                  <a:cubicBezTo>
                    <a:pt x="12" y="347"/>
                    <a:pt x="10" y="342"/>
                    <a:pt x="10" y="342"/>
                  </a:cubicBezTo>
                  <a:cubicBezTo>
                    <a:pt x="11" y="318"/>
                    <a:pt x="0" y="284"/>
                    <a:pt x="23" y="268"/>
                  </a:cubicBezTo>
                  <a:cubicBezTo>
                    <a:pt x="26" y="257"/>
                    <a:pt x="32" y="258"/>
                    <a:pt x="43" y="256"/>
                  </a:cubicBezTo>
                  <a:cubicBezTo>
                    <a:pt x="56" y="247"/>
                    <a:pt x="51" y="257"/>
                    <a:pt x="64" y="261"/>
                  </a:cubicBezTo>
                  <a:cubicBezTo>
                    <a:pt x="71" y="260"/>
                    <a:pt x="80" y="262"/>
                    <a:pt x="87" y="258"/>
                  </a:cubicBezTo>
                  <a:cubicBezTo>
                    <a:pt x="91" y="256"/>
                    <a:pt x="90" y="248"/>
                    <a:pt x="92" y="243"/>
                  </a:cubicBezTo>
                  <a:cubicBezTo>
                    <a:pt x="93" y="240"/>
                    <a:pt x="97" y="240"/>
                    <a:pt x="99" y="238"/>
                  </a:cubicBezTo>
                  <a:cubicBezTo>
                    <a:pt x="130" y="193"/>
                    <a:pt x="88" y="262"/>
                    <a:pt x="112" y="141"/>
                  </a:cubicBezTo>
                  <a:cubicBezTo>
                    <a:pt x="114" y="133"/>
                    <a:pt x="135" y="133"/>
                    <a:pt x="135" y="133"/>
                  </a:cubicBezTo>
                  <a:cubicBezTo>
                    <a:pt x="149" y="113"/>
                    <a:pt x="164" y="87"/>
                    <a:pt x="171" y="64"/>
                  </a:cubicBezTo>
                  <a:cubicBezTo>
                    <a:pt x="173" y="48"/>
                    <a:pt x="169" y="24"/>
                    <a:pt x="187" y="19"/>
                  </a:cubicBezTo>
                  <a:cubicBezTo>
                    <a:pt x="189" y="10"/>
                    <a:pt x="187" y="9"/>
                    <a:pt x="192" y="13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2125EE29-B829-AA49-91FD-076AA9CFFC5E}"/>
              </a:ext>
            </a:extLst>
          </p:cNvPr>
          <p:cNvGrpSpPr>
            <a:grpSpLocks/>
          </p:cNvGrpSpPr>
          <p:nvPr/>
        </p:nvGrpSpPr>
        <p:grpSpPr bwMode="auto">
          <a:xfrm>
            <a:off x="5448092" y="3790527"/>
            <a:ext cx="332407" cy="624283"/>
            <a:chOff x="2414" y="2480"/>
            <a:chExt cx="322" cy="624"/>
          </a:xfrm>
          <a:solidFill>
            <a:schemeClr val="accent1"/>
          </a:solidFill>
        </p:grpSpPr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BC2A4DF-3C5B-8E47-81D7-D256F0F5B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" y="2480"/>
              <a:ext cx="322" cy="623"/>
            </a:xfrm>
            <a:custGeom>
              <a:avLst/>
              <a:gdLst/>
              <a:ahLst/>
              <a:cxnLst>
                <a:cxn ang="0">
                  <a:pos x="2918" y="176"/>
                </a:cxn>
                <a:cxn ang="0">
                  <a:pos x="2751" y="925"/>
                </a:cxn>
                <a:cxn ang="0">
                  <a:pos x="2899" y="1249"/>
                </a:cxn>
                <a:cxn ang="0">
                  <a:pos x="3085" y="1971"/>
                </a:cxn>
                <a:cxn ang="0">
                  <a:pos x="2983" y="2387"/>
                </a:cxn>
                <a:cxn ang="0">
                  <a:pos x="3066" y="2554"/>
                </a:cxn>
                <a:cxn ang="0">
                  <a:pos x="3390" y="2952"/>
                </a:cxn>
                <a:cxn ang="0">
                  <a:pos x="3289" y="3118"/>
                </a:cxn>
                <a:cxn ang="0">
                  <a:pos x="3094" y="3442"/>
                </a:cxn>
                <a:cxn ang="0">
                  <a:pos x="2557" y="3526"/>
                </a:cxn>
                <a:cxn ang="0">
                  <a:pos x="2399" y="3664"/>
                </a:cxn>
                <a:cxn ang="0">
                  <a:pos x="2168" y="3840"/>
                </a:cxn>
                <a:cxn ang="0">
                  <a:pos x="1890" y="4118"/>
                </a:cxn>
                <a:cxn ang="0">
                  <a:pos x="1584" y="4562"/>
                </a:cxn>
                <a:cxn ang="0">
                  <a:pos x="1343" y="5136"/>
                </a:cxn>
                <a:cxn ang="0">
                  <a:pos x="1000" y="5524"/>
                </a:cxn>
                <a:cxn ang="0">
                  <a:pos x="926" y="6089"/>
                </a:cxn>
                <a:cxn ang="0">
                  <a:pos x="722" y="6357"/>
                </a:cxn>
                <a:cxn ang="0">
                  <a:pos x="278" y="6699"/>
                </a:cxn>
                <a:cxn ang="0">
                  <a:pos x="37" y="6718"/>
                </a:cxn>
                <a:cxn ang="0">
                  <a:pos x="176" y="6005"/>
                </a:cxn>
                <a:cxn ang="0">
                  <a:pos x="278" y="5145"/>
                </a:cxn>
                <a:cxn ang="0">
                  <a:pos x="556" y="4451"/>
                </a:cxn>
                <a:cxn ang="0">
                  <a:pos x="889" y="3868"/>
                </a:cxn>
                <a:cxn ang="0">
                  <a:pos x="815" y="3313"/>
                </a:cxn>
                <a:cxn ang="0">
                  <a:pos x="370" y="2859"/>
                </a:cxn>
                <a:cxn ang="0">
                  <a:pos x="639" y="2591"/>
                </a:cxn>
                <a:cxn ang="0">
                  <a:pos x="778" y="1804"/>
                </a:cxn>
                <a:cxn ang="0">
                  <a:pos x="759" y="1203"/>
                </a:cxn>
                <a:cxn ang="0">
                  <a:pos x="537" y="666"/>
                </a:cxn>
                <a:cxn ang="0">
                  <a:pos x="500" y="417"/>
                </a:cxn>
                <a:cxn ang="0">
                  <a:pos x="982" y="370"/>
                </a:cxn>
                <a:cxn ang="0">
                  <a:pos x="1677" y="555"/>
                </a:cxn>
                <a:cxn ang="0">
                  <a:pos x="1945" y="666"/>
                </a:cxn>
                <a:cxn ang="0">
                  <a:pos x="2112" y="509"/>
                </a:cxn>
                <a:cxn ang="0">
                  <a:pos x="2677" y="0"/>
                </a:cxn>
              </a:cxnLst>
              <a:rect l="0" t="0" r="r" b="b"/>
              <a:pathLst>
                <a:path w="3483" h="6792">
                  <a:moveTo>
                    <a:pt x="2677" y="0"/>
                  </a:moveTo>
                  <a:cubicBezTo>
                    <a:pt x="2788" y="65"/>
                    <a:pt x="2779" y="157"/>
                    <a:pt x="2918" y="176"/>
                  </a:cubicBezTo>
                  <a:cubicBezTo>
                    <a:pt x="2890" y="342"/>
                    <a:pt x="2890" y="352"/>
                    <a:pt x="2761" y="426"/>
                  </a:cubicBezTo>
                  <a:cubicBezTo>
                    <a:pt x="2649" y="565"/>
                    <a:pt x="2677" y="777"/>
                    <a:pt x="2751" y="925"/>
                  </a:cubicBezTo>
                  <a:cubicBezTo>
                    <a:pt x="2761" y="990"/>
                    <a:pt x="2835" y="1046"/>
                    <a:pt x="2862" y="1120"/>
                  </a:cubicBezTo>
                  <a:cubicBezTo>
                    <a:pt x="2872" y="1166"/>
                    <a:pt x="2890" y="1203"/>
                    <a:pt x="2899" y="1249"/>
                  </a:cubicBezTo>
                  <a:cubicBezTo>
                    <a:pt x="2890" y="1407"/>
                    <a:pt x="2844" y="1619"/>
                    <a:pt x="2946" y="1758"/>
                  </a:cubicBezTo>
                  <a:cubicBezTo>
                    <a:pt x="2964" y="1851"/>
                    <a:pt x="3048" y="1888"/>
                    <a:pt x="3085" y="1971"/>
                  </a:cubicBezTo>
                  <a:cubicBezTo>
                    <a:pt x="3094" y="2045"/>
                    <a:pt x="3094" y="2101"/>
                    <a:pt x="3066" y="2165"/>
                  </a:cubicBezTo>
                  <a:cubicBezTo>
                    <a:pt x="3057" y="2249"/>
                    <a:pt x="3029" y="2313"/>
                    <a:pt x="2983" y="2387"/>
                  </a:cubicBezTo>
                  <a:cubicBezTo>
                    <a:pt x="2974" y="2415"/>
                    <a:pt x="2964" y="2471"/>
                    <a:pt x="2983" y="2498"/>
                  </a:cubicBezTo>
                  <a:cubicBezTo>
                    <a:pt x="3001" y="2526"/>
                    <a:pt x="3038" y="2526"/>
                    <a:pt x="3066" y="2554"/>
                  </a:cubicBezTo>
                  <a:cubicBezTo>
                    <a:pt x="3131" y="2619"/>
                    <a:pt x="3177" y="2702"/>
                    <a:pt x="3252" y="2758"/>
                  </a:cubicBezTo>
                  <a:cubicBezTo>
                    <a:pt x="3289" y="2822"/>
                    <a:pt x="3344" y="2887"/>
                    <a:pt x="3390" y="2952"/>
                  </a:cubicBezTo>
                  <a:cubicBezTo>
                    <a:pt x="3409" y="3026"/>
                    <a:pt x="3483" y="2989"/>
                    <a:pt x="3400" y="3035"/>
                  </a:cubicBezTo>
                  <a:cubicBezTo>
                    <a:pt x="3363" y="3091"/>
                    <a:pt x="3353" y="3109"/>
                    <a:pt x="3289" y="3118"/>
                  </a:cubicBezTo>
                  <a:cubicBezTo>
                    <a:pt x="3242" y="3155"/>
                    <a:pt x="3242" y="3192"/>
                    <a:pt x="3177" y="3202"/>
                  </a:cubicBezTo>
                  <a:cubicBezTo>
                    <a:pt x="3159" y="3303"/>
                    <a:pt x="3187" y="3387"/>
                    <a:pt x="3094" y="3442"/>
                  </a:cubicBezTo>
                  <a:cubicBezTo>
                    <a:pt x="3038" y="3414"/>
                    <a:pt x="2937" y="3470"/>
                    <a:pt x="2872" y="3479"/>
                  </a:cubicBezTo>
                  <a:cubicBezTo>
                    <a:pt x="2798" y="3600"/>
                    <a:pt x="2742" y="3479"/>
                    <a:pt x="2557" y="3526"/>
                  </a:cubicBezTo>
                  <a:cubicBezTo>
                    <a:pt x="2547" y="3526"/>
                    <a:pt x="2427" y="3581"/>
                    <a:pt x="2399" y="3553"/>
                  </a:cubicBezTo>
                  <a:cubicBezTo>
                    <a:pt x="2390" y="3544"/>
                    <a:pt x="2408" y="3674"/>
                    <a:pt x="2399" y="3664"/>
                  </a:cubicBezTo>
                  <a:cubicBezTo>
                    <a:pt x="2390" y="3655"/>
                    <a:pt x="2362" y="3674"/>
                    <a:pt x="2344" y="3674"/>
                  </a:cubicBezTo>
                  <a:cubicBezTo>
                    <a:pt x="2279" y="3729"/>
                    <a:pt x="2232" y="3794"/>
                    <a:pt x="2168" y="3840"/>
                  </a:cubicBezTo>
                  <a:cubicBezTo>
                    <a:pt x="2140" y="3896"/>
                    <a:pt x="2121" y="3914"/>
                    <a:pt x="2066" y="3942"/>
                  </a:cubicBezTo>
                  <a:cubicBezTo>
                    <a:pt x="2019" y="4007"/>
                    <a:pt x="1955" y="4071"/>
                    <a:pt x="1890" y="4118"/>
                  </a:cubicBezTo>
                  <a:cubicBezTo>
                    <a:pt x="1862" y="4173"/>
                    <a:pt x="1769" y="4266"/>
                    <a:pt x="1723" y="4312"/>
                  </a:cubicBezTo>
                  <a:cubicBezTo>
                    <a:pt x="1695" y="4386"/>
                    <a:pt x="1649" y="4506"/>
                    <a:pt x="1584" y="4562"/>
                  </a:cubicBezTo>
                  <a:cubicBezTo>
                    <a:pt x="1565" y="4608"/>
                    <a:pt x="1538" y="4627"/>
                    <a:pt x="1510" y="4673"/>
                  </a:cubicBezTo>
                  <a:cubicBezTo>
                    <a:pt x="1501" y="4913"/>
                    <a:pt x="1454" y="4950"/>
                    <a:pt x="1343" y="5136"/>
                  </a:cubicBezTo>
                  <a:cubicBezTo>
                    <a:pt x="1334" y="5200"/>
                    <a:pt x="1315" y="5265"/>
                    <a:pt x="1278" y="5311"/>
                  </a:cubicBezTo>
                  <a:cubicBezTo>
                    <a:pt x="1241" y="5413"/>
                    <a:pt x="1093" y="5478"/>
                    <a:pt x="1000" y="5524"/>
                  </a:cubicBezTo>
                  <a:cubicBezTo>
                    <a:pt x="982" y="5589"/>
                    <a:pt x="954" y="5654"/>
                    <a:pt x="898" y="5700"/>
                  </a:cubicBezTo>
                  <a:cubicBezTo>
                    <a:pt x="917" y="5876"/>
                    <a:pt x="898" y="5931"/>
                    <a:pt x="926" y="6089"/>
                  </a:cubicBezTo>
                  <a:cubicBezTo>
                    <a:pt x="917" y="6153"/>
                    <a:pt x="926" y="6163"/>
                    <a:pt x="861" y="6190"/>
                  </a:cubicBezTo>
                  <a:cubicBezTo>
                    <a:pt x="806" y="6246"/>
                    <a:pt x="787" y="6338"/>
                    <a:pt x="722" y="6357"/>
                  </a:cubicBezTo>
                  <a:cubicBezTo>
                    <a:pt x="667" y="6403"/>
                    <a:pt x="611" y="6440"/>
                    <a:pt x="537" y="6449"/>
                  </a:cubicBezTo>
                  <a:cubicBezTo>
                    <a:pt x="463" y="6542"/>
                    <a:pt x="361" y="6588"/>
                    <a:pt x="278" y="6699"/>
                  </a:cubicBezTo>
                  <a:cubicBezTo>
                    <a:pt x="296" y="6792"/>
                    <a:pt x="250" y="6783"/>
                    <a:pt x="167" y="6773"/>
                  </a:cubicBezTo>
                  <a:cubicBezTo>
                    <a:pt x="120" y="6755"/>
                    <a:pt x="92" y="6727"/>
                    <a:pt x="37" y="6718"/>
                  </a:cubicBezTo>
                  <a:cubicBezTo>
                    <a:pt x="0" y="6551"/>
                    <a:pt x="9" y="6329"/>
                    <a:pt x="120" y="6190"/>
                  </a:cubicBezTo>
                  <a:cubicBezTo>
                    <a:pt x="139" y="6126"/>
                    <a:pt x="167" y="6070"/>
                    <a:pt x="176" y="6005"/>
                  </a:cubicBezTo>
                  <a:cubicBezTo>
                    <a:pt x="167" y="5792"/>
                    <a:pt x="83" y="5515"/>
                    <a:pt x="222" y="5330"/>
                  </a:cubicBezTo>
                  <a:cubicBezTo>
                    <a:pt x="250" y="5182"/>
                    <a:pt x="231" y="5237"/>
                    <a:pt x="278" y="5145"/>
                  </a:cubicBezTo>
                  <a:cubicBezTo>
                    <a:pt x="296" y="5024"/>
                    <a:pt x="398" y="4913"/>
                    <a:pt x="444" y="4802"/>
                  </a:cubicBezTo>
                  <a:cubicBezTo>
                    <a:pt x="463" y="4664"/>
                    <a:pt x="463" y="4562"/>
                    <a:pt x="556" y="4451"/>
                  </a:cubicBezTo>
                  <a:cubicBezTo>
                    <a:pt x="583" y="4303"/>
                    <a:pt x="759" y="4136"/>
                    <a:pt x="834" y="3997"/>
                  </a:cubicBezTo>
                  <a:cubicBezTo>
                    <a:pt x="843" y="3942"/>
                    <a:pt x="861" y="3914"/>
                    <a:pt x="889" y="3868"/>
                  </a:cubicBezTo>
                  <a:cubicBezTo>
                    <a:pt x="908" y="3711"/>
                    <a:pt x="963" y="3544"/>
                    <a:pt x="871" y="3396"/>
                  </a:cubicBezTo>
                  <a:cubicBezTo>
                    <a:pt x="852" y="3257"/>
                    <a:pt x="889" y="3414"/>
                    <a:pt x="815" y="3313"/>
                  </a:cubicBezTo>
                  <a:cubicBezTo>
                    <a:pt x="787" y="3276"/>
                    <a:pt x="759" y="3202"/>
                    <a:pt x="759" y="3202"/>
                  </a:cubicBezTo>
                  <a:cubicBezTo>
                    <a:pt x="695" y="2832"/>
                    <a:pt x="824" y="2869"/>
                    <a:pt x="370" y="2859"/>
                  </a:cubicBezTo>
                  <a:cubicBezTo>
                    <a:pt x="472" y="2822"/>
                    <a:pt x="426" y="2767"/>
                    <a:pt x="472" y="2693"/>
                  </a:cubicBezTo>
                  <a:cubicBezTo>
                    <a:pt x="500" y="2656"/>
                    <a:pt x="593" y="2619"/>
                    <a:pt x="639" y="2591"/>
                  </a:cubicBezTo>
                  <a:cubicBezTo>
                    <a:pt x="676" y="2508"/>
                    <a:pt x="685" y="2415"/>
                    <a:pt x="722" y="2332"/>
                  </a:cubicBezTo>
                  <a:cubicBezTo>
                    <a:pt x="732" y="2027"/>
                    <a:pt x="695" y="1999"/>
                    <a:pt x="778" y="1804"/>
                  </a:cubicBezTo>
                  <a:cubicBezTo>
                    <a:pt x="787" y="1712"/>
                    <a:pt x="806" y="1619"/>
                    <a:pt x="815" y="1527"/>
                  </a:cubicBezTo>
                  <a:cubicBezTo>
                    <a:pt x="806" y="1314"/>
                    <a:pt x="834" y="1323"/>
                    <a:pt x="759" y="1203"/>
                  </a:cubicBezTo>
                  <a:cubicBezTo>
                    <a:pt x="750" y="1138"/>
                    <a:pt x="722" y="1073"/>
                    <a:pt x="704" y="1009"/>
                  </a:cubicBezTo>
                  <a:cubicBezTo>
                    <a:pt x="695" y="870"/>
                    <a:pt x="667" y="740"/>
                    <a:pt x="537" y="666"/>
                  </a:cubicBezTo>
                  <a:cubicBezTo>
                    <a:pt x="509" y="620"/>
                    <a:pt x="463" y="565"/>
                    <a:pt x="417" y="537"/>
                  </a:cubicBezTo>
                  <a:cubicBezTo>
                    <a:pt x="380" y="454"/>
                    <a:pt x="426" y="435"/>
                    <a:pt x="500" y="417"/>
                  </a:cubicBezTo>
                  <a:cubicBezTo>
                    <a:pt x="565" y="389"/>
                    <a:pt x="639" y="370"/>
                    <a:pt x="704" y="361"/>
                  </a:cubicBezTo>
                  <a:cubicBezTo>
                    <a:pt x="797" y="324"/>
                    <a:pt x="889" y="361"/>
                    <a:pt x="982" y="370"/>
                  </a:cubicBezTo>
                  <a:cubicBezTo>
                    <a:pt x="1065" y="398"/>
                    <a:pt x="1093" y="481"/>
                    <a:pt x="1167" y="509"/>
                  </a:cubicBezTo>
                  <a:cubicBezTo>
                    <a:pt x="1297" y="555"/>
                    <a:pt x="1603" y="555"/>
                    <a:pt x="1677" y="555"/>
                  </a:cubicBezTo>
                  <a:cubicBezTo>
                    <a:pt x="1732" y="565"/>
                    <a:pt x="1779" y="583"/>
                    <a:pt x="1834" y="592"/>
                  </a:cubicBezTo>
                  <a:cubicBezTo>
                    <a:pt x="1853" y="666"/>
                    <a:pt x="1880" y="639"/>
                    <a:pt x="1945" y="666"/>
                  </a:cubicBezTo>
                  <a:cubicBezTo>
                    <a:pt x="1973" y="648"/>
                    <a:pt x="2010" y="657"/>
                    <a:pt x="2038" y="639"/>
                  </a:cubicBezTo>
                  <a:cubicBezTo>
                    <a:pt x="2066" y="620"/>
                    <a:pt x="2094" y="537"/>
                    <a:pt x="2112" y="509"/>
                  </a:cubicBezTo>
                  <a:cubicBezTo>
                    <a:pt x="2186" y="407"/>
                    <a:pt x="2251" y="342"/>
                    <a:pt x="2371" y="287"/>
                  </a:cubicBezTo>
                  <a:cubicBezTo>
                    <a:pt x="2446" y="185"/>
                    <a:pt x="2585" y="93"/>
                    <a:pt x="2677" y="0"/>
                  </a:cubicBezTo>
                </a:path>
              </a:pathLst>
            </a:custGeom>
            <a:grpFill/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ECB89504-FC7D-7F41-9977-7D45DB08F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" y="2480"/>
              <a:ext cx="321" cy="624"/>
            </a:xfrm>
            <a:custGeom>
              <a:avLst/>
              <a:gdLst>
                <a:gd name="T0" fmla="*/ 269 w 321"/>
                <a:gd name="T1" fmla="*/ 16 h 624"/>
                <a:gd name="T2" fmla="*/ 254 w 321"/>
                <a:gd name="T3" fmla="*/ 85 h 624"/>
                <a:gd name="T4" fmla="*/ 267 w 321"/>
                <a:gd name="T5" fmla="*/ 115 h 624"/>
                <a:gd name="T6" fmla="*/ 285 w 321"/>
                <a:gd name="T7" fmla="*/ 181 h 624"/>
                <a:gd name="T8" fmla="*/ 275 w 321"/>
                <a:gd name="T9" fmla="*/ 219 h 624"/>
                <a:gd name="T10" fmla="*/ 283 w 321"/>
                <a:gd name="T11" fmla="*/ 235 h 624"/>
                <a:gd name="T12" fmla="*/ 313 w 321"/>
                <a:gd name="T13" fmla="*/ 271 h 624"/>
                <a:gd name="T14" fmla="*/ 304 w 321"/>
                <a:gd name="T15" fmla="*/ 286 h 624"/>
                <a:gd name="T16" fmla="*/ 286 w 321"/>
                <a:gd name="T17" fmla="*/ 316 h 624"/>
                <a:gd name="T18" fmla="*/ 236 w 321"/>
                <a:gd name="T19" fmla="*/ 324 h 624"/>
                <a:gd name="T20" fmla="*/ 221 w 321"/>
                <a:gd name="T21" fmla="*/ 337 h 624"/>
                <a:gd name="T22" fmla="*/ 200 w 321"/>
                <a:gd name="T23" fmla="*/ 353 h 624"/>
                <a:gd name="T24" fmla="*/ 174 w 321"/>
                <a:gd name="T25" fmla="*/ 378 h 624"/>
                <a:gd name="T26" fmla="*/ 146 w 321"/>
                <a:gd name="T27" fmla="*/ 419 h 624"/>
                <a:gd name="T28" fmla="*/ 124 w 321"/>
                <a:gd name="T29" fmla="*/ 472 h 624"/>
                <a:gd name="T30" fmla="*/ 92 w 321"/>
                <a:gd name="T31" fmla="*/ 508 h 624"/>
                <a:gd name="T32" fmla="*/ 85 w 321"/>
                <a:gd name="T33" fmla="*/ 559 h 624"/>
                <a:gd name="T34" fmla="*/ 66 w 321"/>
                <a:gd name="T35" fmla="*/ 584 h 624"/>
                <a:gd name="T36" fmla="*/ 25 w 321"/>
                <a:gd name="T37" fmla="*/ 615 h 624"/>
                <a:gd name="T38" fmla="*/ 3 w 321"/>
                <a:gd name="T39" fmla="*/ 617 h 624"/>
                <a:gd name="T40" fmla="*/ 16 w 321"/>
                <a:gd name="T41" fmla="*/ 552 h 624"/>
                <a:gd name="T42" fmla="*/ 25 w 321"/>
                <a:gd name="T43" fmla="*/ 473 h 624"/>
                <a:gd name="T44" fmla="*/ 51 w 321"/>
                <a:gd name="T45" fmla="*/ 409 h 624"/>
                <a:gd name="T46" fmla="*/ 82 w 321"/>
                <a:gd name="T47" fmla="*/ 355 h 624"/>
                <a:gd name="T48" fmla="*/ 75 w 321"/>
                <a:gd name="T49" fmla="*/ 304 h 624"/>
                <a:gd name="T50" fmla="*/ 34 w 321"/>
                <a:gd name="T51" fmla="*/ 263 h 624"/>
                <a:gd name="T52" fmla="*/ 59 w 321"/>
                <a:gd name="T53" fmla="*/ 238 h 624"/>
                <a:gd name="T54" fmla="*/ 72 w 321"/>
                <a:gd name="T55" fmla="*/ 166 h 624"/>
                <a:gd name="T56" fmla="*/ 70 w 321"/>
                <a:gd name="T57" fmla="*/ 111 h 624"/>
                <a:gd name="T58" fmla="*/ 49 w 321"/>
                <a:gd name="T59" fmla="*/ 61 h 624"/>
                <a:gd name="T60" fmla="*/ 46 w 321"/>
                <a:gd name="T61" fmla="*/ 38 h 624"/>
                <a:gd name="T62" fmla="*/ 90 w 321"/>
                <a:gd name="T63" fmla="*/ 34 h 624"/>
                <a:gd name="T64" fmla="*/ 155 w 321"/>
                <a:gd name="T65" fmla="*/ 51 h 624"/>
                <a:gd name="T66" fmla="*/ 179 w 321"/>
                <a:gd name="T67" fmla="*/ 61 h 624"/>
                <a:gd name="T68" fmla="*/ 195 w 321"/>
                <a:gd name="T69" fmla="*/ 47 h 624"/>
                <a:gd name="T70" fmla="*/ 247 w 321"/>
                <a:gd name="T71" fmla="*/ 0 h 6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21"/>
                <a:gd name="T109" fmla="*/ 0 h 624"/>
                <a:gd name="T110" fmla="*/ 321 w 321"/>
                <a:gd name="T111" fmla="*/ 624 h 6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21" h="624">
                  <a:moveTo>
                    <a:pt x="247" y="0"/>
                  </a:moveTo>
                  <a:cubicBezTo>
                    <a:pt x="257" y="6"/>
                    <a:pt x="256" y="14"/>
                    <a:pt x="269" y="16"/>
                  </a:cubicBezTo>
                  <a:cubicBezTo>
                    <a:pt x="267" y="31"/>
                    <a:pt x="267" y="32"/>
                    <a:pt x="255" y="39"/>
                  </a:cubicBezTo>
                  <a:cubicBezTo>
                    <a:pt x="244" y="52"/>
                    <a:pt x="247" y="71"/>
                    <a:pt x="254" y="85"/>
                  </a:cubicBezTo>
                  <a:cubicBezTo>
                    <a:pt x="255" y="91"/>
                    <a:pt x="262" y="96"/>
                    <a:pt x="264" y="103"/>
                  </a:cubicBezTo>
                  <a:cubicBezTo>
                    <a:pt x="265" y="107"/>
                    <a:pt x="267" y="111"/>
                    <a:pt x="267" y="115"/>
                  </a:cubicBezTo>
                  <a:cubicBezTo>
                    <a:pt x="267" y="129"/>
                    <a:pt x="262" y="149"/>
                    <a:pt x="272" y="162"/>
                  </a:cubicBezTo>
                  <a:cubicBezTo>
                    <a:pt x="274" y="170"/>
                    <a:pt x="281" y="173"/>
                    <a:pt x="285" y="181"/>
                  </a:cubicBezTo>
                  <a:cubicBezTo>
                    <a:pt x="286" y="188"/>
                    <a:pt x="286" y="193"/>
                    <a:pt x="283" y="199"/>
                  </a:cubicBezTo>
                  <a:cubicBezTo>
                    <a:pt x="282" y="207"/>
                    <a:pt x="280" y="213"/>
                    <a:pt x="275" y="219"/>
                  </a:cubicBezTo>
                  <a:cubicBezTo>
                    <a:pt x="274" y="222"/>
                    <a:pt x="274" y="227"/>
                    <a:pt x="275" y="230"/>
                  </a:cubicBezTo>
                  <a:cubicBezTo>
                    <a:pt x="277" y="232"/>
                    <a:pt x="280" y="232"/>
                    <a:pt x="283" y="235"/>
                  </a:cubicBezTo>
                  <a:cubicBezTo>
                    <a:pt x="289" y="241"/>
                    <a:pt x="293" y="248"/>
                    <a:pt x="300" y="253"/>
                  </a:cubicBezTo>
                  <a:cubicBezTo>
                    <a:pt x="304" y="259"/>
                    <a:pt x="309" y="265"/>
                    <a:pt x="313" y="271"/>
                  </a:cubicBezTo>
                  <a:cubicBezTo>
                    <a:pt x="315" y="278"/>
                    <a:pt x="321" y="275"/>
                    <a:pt x="314" y="279"/>
                  </a:cubicBezTo>
                  <a:cubicBezTo>
                    <a:pt x="310" y="284"/>
                    <a:pt x="309" y="286"/>
                    <a:pt x="304" y="286"/>
                  </a:cubicBezTo>
                  <a:cubicBezTo>
                    <a:pt x="299" y="290"/>
                    <a:pt x="299" y="293"/>
                    <a:pt x="293" y="294"/>
                  </a:cubicBezTo>
                  <a:cubicBezTo>
                    <a:pt x="292" y="303"/>
                    <a:pt x="294" y="311"/>
                    <a:pt x="286" y="316"/>
                  </a:cubicBezTo>
                  <a:cubicBezTo>
                    <a:pt x="280" y="314"/>
                    <a:pt x="271" y="319"/>
                    <a:pt x="265" y="320"/>
                  </a:cubicBezTo>
                  <a:cubicBezTo>
                    <a:pt x="258" y="331"/>
                    <a:pt x="253" y="320"/>
                    <a:pt x="236" y="324"/>
                  </a:cubicBezTo>
                  <a:cubicBezTo>
                    <a:pt x="235" y="324"/>
                    <a:pt x="224" y="329"/>
                    <a:pt x="221" y="326"/>
                  </a:cubicBezTo>
                  <a:cubicBezTo>
                    <a:pt x="220" y="326"/>
                    <a:pt x="222" y="338"/>
                    <a:pt x="221" y="337"/>
                  </a:cubicBezTo>
                  <a:cubicBezTo>
                    <a:pt x="220" y="336"/>
                    <a:pt x="218" y="338"/>
                    <a:pt x="216" y="338"/>
                  </a:cubicBezTo>
                  <a:cubicBezTo>
                    <a:pt x="210" y="343"/>
                    <a:pt x="206" y="349"/>
                    <a:pt x="200" y="353"/>
                  </a:cubicBezTo>
                  <a:cubicBezTo>
                    <a:pt x="197" y="358"/>
                    <a:pt x="196" y="360"/>
                    <a:pt x="191" y="362"/>
                  </a:cubicBezTo>
                  <a:cubicBezTo>
                    <a:pt x="186" y="368"/>
                    <a:pt x="180" y="374"/>
                    <a:pt x="174" y="378"/>
                  </a:cubicBezTo>
                  <a:cubicBezTo>
                    <a:pt x="172" y="383"/>
                    <a:pt x="163" y="392"/>
                    <a:pt x="159" y="396"/>
                  </a:cubicBezTo>
                  <a:cubicBezTo>
                    <a:pt x="156" y="403"/>
                    <a:pt x="152" y="414"/>
                    <a:pt x="146" y="419"/>
                  </a:cubicBezTo>
                  <a:cubicBezTo>
                    <a:pt x="144" y="423"/>
                    <a:pt x="142" y="425"/>
                    <a:pt x="139" y="429"/>
                  </a:cubicBezTo>
                  <a:cubicBezTo>
                    <a:pt x="138" y="451"/>
                    <a:pt x="134" y="455"/>
                    <a:pt x="124" y="472"/>
                  </a:cubicBezTo>
                  <a:cubicBezTo>
                    <a:pt x="123" y="478"/>
                    <a:pt x="121" y="484"/>
                    <a:pt x="118" y="488"/>
                  </a:cubicBezTo>
                  <a:cubicBezTo>
                    <a:pt x="114" y="497"/>
                    <a:pt x="101" y="503"/>
                    <a:pt x="92" y="508"/>
                  </a:cubicBezTo>
                  <a:cubicBezTo>
                    <a:pt x="90" y="514"/>
                    <a:pt x="88" y="519"/>
                    <a:pt x="83" y="524"/>
                  </a:cubicBezTo>
                  <a:cubicBezTo>
                    <a:pt x="84" y="540"/>
                    <a:pt x="83" y="545"/>
                    <a:pt x="85" y="559"/>
                  </a:cubicBezTo>
                  <a:cubicBezTo>
                    <a:pt x="84" y="565"/>
                    <a:pt x="85" y="566"/>
                    <a:pt x="79" y="569"/>
                  </a:cubicBezTo>
                  <a:cubicBezTo>
                    <a:pt x="74" y="574"/>
                    <a:pt x="72" y="582"/>
                    <a:pt x="66" y="584"/>
                  </a:cubicBezTo>
                  <a:cubicBezTo>
                    <a:pt x="61" y="588"/>
                    <a:pt x="56" y="592"/>
                    <a:pt x="49" y="593"/>
                  </a:cubicBezTo>
                  <a:cubicBezTo>
                    <a:pt x="42" y="601"/>
                    <a:pt x="33" y="605"/>
                    <a:pt x="25" y="615"/>
                  </a:cubicBezTo>
                  <a:cubicBezTo>
                    <a:pt x="27" y="624"/>
                    <a:pt x="23" y="623"/>
                    <a:pt x="15" y="622"/>
                  </a:cubicBezTo>
                  <a:cubicBezTo>
                    <a:pt x="11" y="621"/>
                    <a:pt x="8" y="618"/>
                    <a:pt x="3" y="617"/>
                  </a:cubicBezTo>
                  <a:cubicBezTo>
                    <a:pt x="0" y="602"/>
                    <a:pt x="1" y="582"/>
                    <a:pt x="11" y="569"/>
                  </a:cubicBezTo>
                  <a:cubicBezTo>
                    <a:pt x="13" y="563"/>
                    <a:pt x="15" y="558"/>
                    <a:pt x="16" y="552"/>
                  </a:cubicBezTo>
                  <a:cubicBezTo>
                    <a:pt x="15" y="532"/>
                    <a:pt x="7" y="507"/>
                    <a:pt x="20" y="490"/>
                  </a:cubicBezTo>
                  <a:cubicBezTo>
                    <a:pt x="23" y="476"/>
                    <a:pt x="21" y="481"/>
                    <a:pt x="25" y="473"/>
                  </a:cubicBezTo>
                  <a:cubicBezTo>
                    <a:pt x="27" y="462"/>
                    <a:pt x="36" y="451"/>
                    <a:pt x="41" y="441"/>
                  </a:cubicBezTo>
                  <a:cubicBezTo>
                    <a:pt x="42" y="429"/>
                    <a:pt x="42" y="419"/>
                    <a:pt x="51" y="409"/>
                  </a:cubicBezTo>
                  <a:cubicBezTo>
                    <a:pt x="54" y="395"/>
                    <a:pt x="70" y="380"/>
                    <a:pt x="77" y="367"/>
                  </a:cubicBezTo>
                  <a:cubicBezTo>
                    <a:pt x="78" y="362"/>
                    <a:pt x="79" y="360"/>
                    <a:pt x="82" y="355"/>
                  </a:cubicBezTo>
                  <a:cubicBezTo>
                    <a:pt x="84" y="341"/>
                    <a:pt x="89" y="326"/>
                    <a:pt x="80" y="312"/>
                  </a:cubicBezTo>
                  <a:cubicBezTo>
                    <a:pt x="78" y="299"/>
                    <a:pt x="82" y="314"/>
                    <a:pt x="75" y="304"/>
                  </a:cubicBezTo>
                  <a:cubicBezTo>
                    <a:pt x="72" y="301"/>
                    <a:pt x="70" y="294"/>
                    <a:pt x="70" y="294"/>
                  </a:cubicBezTo>
                  <a:cubicBezTo>
                    <a:pt x="64" y="260"/>
                    <a:pt x="76" y="264"/>
                    <a:pt x="34" y="263"/>
                  </a:cubicBezTo>
                  <a:cubicBezTo>
                    <a:pt x="43" y="259"/>
                    <a:pt x="39" y="254"/>
                    <a:pt x="43" y="247"/>
                  </a:cubicBezTo>
                  <a:cubicBezTo>
                    <a:pt x="46" y="244"/>
                    <a:pt x="54" y="241"/>
                    <a:pt x="59" y="238"/>
                  </a:cubicBezTo>
                  <a:cubicBezTo>
                    <a:pt x="62" y="230"/>
                    <a:pt x="63" y="222"/>
                    <a:pt x="66" y="214"/>
                  </a:cubicBezTo>
                  <a:cubicBezTo>
                    <a:pt x="67" y="186"/>
                    <a:pt x="64" y="184"/>
                    <a:pt x="72" y="166"/>
                  </a:cubicBezTo>
                  <a:cubicBezTo>
                    <a:pt x="72" y="157"/>
                    <a:pt x="74" y="149"/>
                    <a:pt x="75" y="140"/>
                  </a:cubicBezTo>
                  <a:cubicBezTo>
                    <a:pt x="74" y="121"/>
                    <a:pt x="77" y="122"/>
                    <a:pt x="70" y="111"/>
                  </a:cubicBezTo>
                  <a:cubicBezTo>
                    <a:pt x="69" y="105"/>
                    <a:pt x="66" y="99"/>
                    <a:pt x="65" y="93"/>
                  </a:cubicBezTo>
                  <a:cubicBezTo>
                    <a:pt x="64" y="80"/>
                    <a:pt x="61" y="68"/>
                    <a:pt x="49" y="61"/>
                  </a:cubicBezTo>
                  <a:cubicBezTo>
                    <a:pt x="47" y="57"/>
                    <a:pt x="42" y="52"/>
                    <a:pt x="38" y="49"/>
                  </a:cubicBezTo>
                  <a:cubicBezTo>
                    <a:pt x="35" y="42"/>
                    <a:pt x="39" y="40"/>
                    <a:pt x="46" y="38"/>
                  </a:cubicBezTo>
                  <a:cubicBezTo>
                    <a:pt x="52" y="36"/>
                    <a:pt x="59" y="34"/>
                    <a:pt x="65" y="33"/>
                  </a:cubicBezTo>
                  <a:cubicBezTo>
                    <a:pt x="73" y="30"/>
                    <a:pt x="82" y="33"/>
                    <a:pt x="90" y="34"/>
                  </a:cubicBezTo>
                  <a:cubicBezTo>
                    <a:pt x="98" y="37"/>
                    <a:pt x="101" y="44"/>
                    <a:pt x="107" y="47"/>
                  </a:cubicBezTo>
                  <a:cubicBezTo>
                    <a:pt x="120" y="51"/>
                    <a:pt x="148" y="51"/>
                    <a:pt x="155" y="51"/>
                  </a:cubicBezTo>
                  <a:cubicBezTo>
                    <a:pt x="160" y="52"/>
                    <a:pt x="164" y="54"/>
                    <a:pt x="169" y="54"/>
                  </a:cubicBezTo>
                  <a:cubicBezTo>
                    <a:pt x="171" y="61"/>
                    <a:pt x="173" y="59"/>
                    <a:pt x="179" y="61"/>
                  </a:cubicBezTo>
                  <a:cubicBezTo>
                    <a:pt x="182" y="60"/>
                    <a:pt x="185" y="60"/>
                    <a:pt x="188" y="59"/>
                  </a:cubicBezTo>
                  <a:cubicBezTo>
                    <a:pt x="191" y="57"/>
                    <a:pt x="193" y="49"/>
                    <a:pt x="195" y="47"/>
                  </a:cubicBezTo>
                  <a:cubicBezTo>
                    <a:pt x="202" y="37"/>
                    <a:pt x="208" y="31"/>
                    <a:pt x="219" y="26"/>
                  </a:cubicBezTo>
                  <a:cubicBezTo>
                    <a:pt x="226" y="17"/>
                    <a:pt x="238" y="9"/>
                    <a:pt x="247" y="0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grpSp>
        <p:nvGrpSpPr>
          <p:cNvPr id="66" name="Group 87">
            <a:extLst>
              <a:ext uri="{FF2B5EF4-FFF2-40B4-BE49-F238E27FC236}">
                <a16:creationId xmlns:a16="http://schemas.microsoft.com/office/drawing/2014/main" id="{B096B47D-7C46-714B-AC6D-B9CC43C9774E}"/>
              </a:ext>
            </a:extLst>
          </p:cNvPr>
          <p:cNvGrpSpPr>
            <a:grpSpLocks/>
          </p:cNvGrpSpPr>
          <p:nvPr/>
        </p:nvGrpSpPr>
        <p:grpSpPr bwMode="auto">
          <a:xfrm>
            <a:off x="5520352" y="2375958"/>
            <a:ext cx="629714" cy="678308"/>
            <a:chOff x="2484" y="1126"/>
            <a:chExt cx="610" cy="678"/>
          </a:xfrm>
          <a:solidFill>
            <a:schemeClr val="accent1"/>
          </a:solidFill>
        </p:grpSpPr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73BC8522-21B0-6B42-B6C2-4F45A816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1126"/>
              <a:ext cx="610" cy="678"/>
            </a:xfrm>
            <a:custGeom>
              <a:avLst/>
              <a:gdLst>
                <a:gd name="T0" fmla="*/ 3 w 6608"/>
                <a:gd name="T1" fmla="*/ 17 h 7384"/>
                <a:gd name="T2" fmla="*/ 7 w 6608"/>
                <a:gd name="T3" fmla="*/ 16 h 7384"/>
                <a:gd name="T4" fmla="*/ 10 w 6608"/>
                <a:gd name="T5" fmla="*/ 16 h 7384"/>
                <a:gd name="T6" fmla="*/ 13 w 6608"/>
                <a:gd name="T7" fmla="*/ 16 h 7384"/>
                <a:gd name="T8" fmla="*/ 17 w 6608"/>
                <a:gd name="T9" fmla="*/ 15 h 7384"/>
                <a:gd name="T10" fmla="*/ 19 w 6608"/>
                <a:gd name="T11" fmla="*/ 5 h 7384"/>
                <a:gd name="T12" fmla="*/ 20 w 6608"/>
                <a:gd name="T13" fmla="*/ 2 h 7384"/>
                <a:gd name="T14" fmla="*/ 21 w 6608"/>
                <a:gd name="T15" fmla="*/ 0 h 7384"/>
                <a:gd name="T16" fmla="*/ 23 w 6608"/>
                <a:gd name="T17" fmla="*/ 6 h 7384"/>
                <a:gd name="T18" fmla="*/ 25 w 6608"/>
                <a:gd name="T19" fmla="*/ 12 h 7384"/>
                <a:gd name="T20" fmla="*/ 29 w 6608"/>
                <a:gd name="T21" fmla="*/ 11 h 7384"/>
                <a:gd name="T22" fmla="*/ 30 w 6608"/>
                <a:gd name="T23" fmla="*/ 8 h 7384"/>
                <a:gd name="T24" fmla="*/ 35 w 6608"/>
                <a:gd name="T25" fmla="*/ 6 h 7384"/>
                <a:gd name="T26" fmla="*/ 39 w 6608"/>
                <a:gd name="T27" fmla="*/ 3 h 7384"/>
                <a:gd name="T28" fmla="*/ 38 w 6608"/>
                <a:gd name="T29" fmla="*/ 6 h 7384"/>
                <a:gd name="T30" fmla="*/ 41 w 6608"/>
                <a:gd name="T31" fmla="*/ 7 h 7384"/>
                <a:gd name="T32" fmla="*/ 45 w 6608"/>
                <a:gd name="T33" fmla="*/ 9 h 7384"/>
                <a:gd name="T34" fmla="*/ 48 w 6608"/>
                <a:gd name="T35" fmla="*/ 11 h 7384"/>
                <a:gd name="T36" fmla="*/ 50 w 6608"/>
                <a:gd name="T37" fmla="*/ 16 h 7384"/>
                <a:gd name="T38" fmla="*/ 52 w 6608"/>
                <a:gd name="T39" fmla="*/ 18 h 7384"/>
                <a:gd name="T40" fmla="*/ 56 w 6608"/>
                <a:gd name="T41" fmla="*/ 22 h 7384"/>
                <a:gd name="T42" fmla="*/ 53 w 6608"/>
                <a:gd name="T43" fmla="*/ 29 h 7384"/>
                <a:gd name="T44" fmla="*/ 54 w 6608"/>
                <a:gd name="T45" fmla="*/ 33 h 7384"/>
                <a:gd name="T46" fmla="*/ 51 w 6608"/>
                <a:gd name="T47" fmla="*/ 41 h 7384"/>
                <a:gd name="T48" fmla="*/ 48 w 6608"/>
                <a:gd name="T49" fmla="*/ 40 h 7384"/>
                <a:gd name="T50" fmla="*/ 47 w 6608"/>
                <a:gd name="T51" fmla="*/ 38 h 7384"/>
                <a:gd name="T52" fmla="*/ 46 w 6608"/>
                <a:gd name="T53" fmla="*/ 41 h 7384"/>
                <a:gd name="T54" fmla="*/ 47 w 6608"/>
                <a:gd name="T55" fmla="*/ 44 h 7384"/>
                <a:gd name="T56" fmla="*/ 45 w 6608"/>
                <a:gd name="T57" fmla="*/ 48 h 7384"/>
                <a:gd name="T58" fmla="*/ 44 w 6608"/>
                <a:gd name="T59" fmla="*/ 52 h 7384"/>
                <a:gd name="T60" fmla="*/ 42 w 6608"/>
                <a:gd name="T61" fmla="*/ 55 h 7384"/>
                <a:gd name="T62" fmla="*/ 38 w 6608"/>
                <a:gd name="T63" fmla="*/ 56 h 7384"/>
                <a:gd name="T64" fmla="*/ 37 w 6608"/>
                <a:gd name="T65" fmla="*/ 57 h 7384"/>
                <a:gd name="T66" fmla="*/ 34 w 6608"/>
                <a:gd name="T67" fmla="*/ 60 h 7384"/>
                <a:gd name="T68" fmla="*/ 30 w 6608"/>
                <a:gd name="T69" fmla="*/ 61 h 7384"/>
                <a:gd name="T70" fmla="*/ 29 w 6608"/>
                <a:gd name="T71" fmla="*/ 62 h 7384"/>
                <a:gd name="T72" fmla="*/ 27 w 6608"/>
                <a:gd name="T73" fmla="*/ 59 h 7384"/>
                <a:gd name="T74" fmla="*/ 26 w 6608"/>
                <a:gd name="T75" fmla="*/ 57 h 7384"/>
                <a:gd name="T76" fmla="*/ 23 w 6608"/>
                <a:gd name="T77" fmla="*/ 55 h 7384"/>
                <a:gd name="T78" fmla="*/ 22 w 6608"/>
                <a:gd name="T79" fmla="*/ 53 h 7384"/>
                <a:gd name="T80" fmla="*/ 18 w 6608"/>
                <a:gd name="T81" fmla="*/ 54 h 7384"/>
                <a:gd name="T82" fmla="*/ 18 w 6608"/>
                <a:gd name="T83" fmla="*/ 52 h 7384"/>
                <a:gd name="T84" fmla="*/ 18 w 6608"/>
                <a:gd name="T85" fmla="*/ 47 h 7384"/>
                <a:gd name="T86" fmla="*/ 18 w 6608"/>
                <a:gd name="T87" fmla="*/ 44 h 7384"/>
                <a:gd name="T88" fmla="*/ 15 w 6608"/>
                <a:gd name="T89" fmla="*/ 43 h 7384"/>
                <a:gd name="T90" fmla="*/ 12 w 6608"/>
                <a:gd name="T91" fmla="*/ 38 h 7384"/>
                <a:gd name="T92" fmla="*/ 10 w 6608"/>
                <a:gd name="T93" fmla="*/ 35 h 7384"/>
                <a:gd name="T94" fmla="*/ 7 w 6608"/>
                <a:gd name="T95" fmla="*/ 33 h 7384"/>
                <a:gd name="T96" fmla="*/ 5 w 6608"/>
                <a:gd name="T97" fmla="*/ 29 h 7384"/>
                <a:gd name="T98" fmla="*/ 4 w 6608"/>
                <a:gd name="T99" fmla="*/ 27 h 7384"/>
                <a:gd name="T100" fmla="*/ 0 w 6608"/>
                <a:gd name="T101" fmla="*/ 22 h 7384"/>
                <a:gd name="T102" fmla="*/ 1 w 6608"/>
                <a:gd name="T103" fmla="*/ 17 h 738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608"/>
                <a:gd name="T157" fmla="*/ 0 h 7384"/>
                <a:gd name="T158" fmla="*/ 6608 w 6608"/>
                <a:gd name="T159" fmla="*/ 7384 h 738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608" h="7384">
                  <a:moveTo>
                    <a:pt x="111" y="1980"/>
                  </a:moveTo>
                  <a:cubicBezTo>
                    <a:pt x="194" y="2017"/>
                    <a:pt x="287" y="2045"/>
                    <a:pt x="380" y="2064"/>
                  </a:cubicBezTo>
                  <a:cubicBezTo>
                    <a:pt x="472" y="2054"/>
                    <a:pt x="565" y="2045"/>
                    <a:pt x="657" y="2027"/>
                  </a:cubicBezTo>
                  <a:cubicBezTo>
                    <a:pt x="713" y="1999"/>
                    <a:pt x="768" y="1990"/>
                    <a:pt x="824" y="1953"/>
                  </a:cubicBezTo>
                  <a:cubicBezTo>
                    <a:pt x="842" y="1925"/>
                    <a:pt x="833" y="1869"/>
                    <a:pt x="861" y="1869"/>
                  </a:cubicBezTo>
                  <a:cubicBezTo>
                    <a:pt x="981" y="1851"/>
                    <a:pt x="1102" y="1888"/>
                    <a:pt x="1222" y="1897"/>
                  </a:cubicBezTo>
                  <a:cubicBezTo>
                    <a:pt x="1361" y="1934"/>
                    <a:pt x="1277" y="1916"/>
                    <a:pt x="1500" y="1943"/>
                  </a:cubicBezTo>
                  <a:cubicBezTo>
                    <a:pt x="1527" y="1943"/>
                    <a:pt x="1574" y="1953"/>
                    <a:pt x="1574" y="1953"/>
                  </a:cubicBezTo>
                  <a:cubicBezTo>
                    <a:pt x="1731" y="2027"/>
                    <a:pt x="1509" y="2017"/>
                    <a:pt x="1860" y="1999"/>
                  </a:cubicBezTo>
                  <a:cubicBezTo>
                    <a:pt x="1916" y="1897"/>
                    <a:pt x="2009" y="1869"/>
                    <a:pt x="2046" y="1749"/>
                  </a:cubicBezTo>
                  <a:cubicBezTo>
                    <a:pt x="2018" y="1444"/>
                    <a:pt x="1935" y="1092"/>
                    <a:pt x="2073" y="805"/>
                  </a:cubicBezTo>
                  <a:cubicBezTo>
                    <a:pt x="2083" y="741"/>
                    <a:pt x="2194" y="639"/>
                    <a:pt x="2194" y="639"/>
                  </a:cubicBezTo>
                  <a:cubicBezTo>
                    <a:pt x="2221" y="565"/>
                    <a:pt x="2231" y="491"/>
                    <a:pt x="2268" y="426"/>
                  </a:cubicBezTo>
                  <a:cubicBezTo>
                    <a:pt x="2277" y="343"/>
                    <a:pt x="2332" y="315"/>
                    <a:pt x="2379" y="250"/>
                  </a:cubicBezTo>
                  <a:cubicBezTo>
                    <a:pt x="2407" y="102"/>
                    <a:pt x="2351" y="306"/>
                    <a:pt x="2434" y="176"/>
                  </a:cubicBezTo>
                  <a:cubicBezTo>
                    <a:pt x="2462" y="130"/>
                    <a:pt x="2453" y="56"/>
                    <a:pt x="2462" y="0"/>
                  </a:cubicBezTo>
                  <a:cubicBezTo>
                    <a:pt x="2573" y="139"/>
                    <a:pt x="2471" y="352"/>
                    <a:pt x="2545" y="509"/>
                  </a:cubicBezTo>
                  <a:cubicBezTo>
                    <a:pt x="2555" y="574"/>
                    <a:pt x="2592" y="630"/>
                    <a:pt x="2638" y="676"/>
                  </a:cubicBezTo>
                  <a:cubicBezTo>
                    <a:pt x="2666" y="741"/>
                    <a:pt x="2684" y="796"/>
                    <a:pt x="2712" y="861"/>
                  </a:cubicBezTo>
                  <a:cubicBezTo>
                    <a:pt x="2740" y="1037"/>
                    <a:pt x="2749" y="1361"/>
                    <a:pt x="2962" y="1398"/>
                  </a:cubicBezTo>
                  <a:cubicBezTo>
                    <a:pt x="2980" y="1472"/>
                    <a:pt x="3017" y="1490"/>
                    <a:pt x="3082" y="1527"/>
                  </a:cubicBezTo>
                  <a:cubicBezTo>
                    <a:pt x="3240" y="1490"/>
                    <a:pt x="3267" y="1453"/>
                    <a:pt x="3351" y="1314"/>
                  </a:cubicBezTo>
                  <a:cubicBezTo>
                    <a:pt x="3369" y="1222"/>
                    <a:pt x="3397" y="1139"/>
                    <a:pt x="3471" y="1083"/>
                  </a:cubicBezTo>
                  <a:cubicBezTo>
                    <a:pt x="3499" y="1027"/>
                    <a:pt x="3517" y="1009"/>
                    <a:pt x="3573" y="981"/>
                  </a:cubicBezTo>
                  <a:cubicBezTo>
                    <a:pt x="3628" y="907"/>
                    <a:pt x="3647" y="852"/>
                    <a:pt x="3739" y="833"/>
                  </a:cubicBezTo>
                  <a:cubicBezTo>
                    <a:pt x="3804" y="722"/>
                    <a:pt x="4035" y="713"/>
                    <a:pt x="4165" y="694"/>
                  </a:cubicBezTo>
                  <a:cubicBezTo>
                    <a:pt x="4230" y="657"/>
                    <a:pt x="4258" y="602"/>
                    <a:pt x="4322" y="565"/>
                  </a:cubicBezTo>
                  <a:cubicBezTo>
                    <a:pt x="4396" y="463"/>
                    <a:pt x="4406" y="426"/>
                    <a:pt x="4526" y="371"/>
                  </a:cubicBezTo>
                  <a:cubicBezTo>
                    <a:pt x="4517" y="435"/>
                    <a:pt x="4498" y="509"/>
                    <a:pt x="4470" y="565"/>
                  </a:cubicBezTo>
                  <a:cubicBezTo>
                    <a:pt x="4461" y="620"/>
                    <a:pt x="4433" y="648"/>
                    <a:pt x="4415" y="694"/>
                  </a:cubicBezTo>
                  <a:cubicBezTo>
                    <a:pt x="4452" y="796"/>
                    <a:pt x="4535" y="796"/>
                    <a:pt x="4628" y="815"/>
                  </a:cubicBezTo>
                  <a:cubicBezTo>
                    <a:pt x="4683" y="842"/>
                    <a:pt x="4757" y="861"/>
                    <a:pt x="4822" y="870"/>
                  </a:cubicBezTo>
                  <a:cubicBezTo>
                    <a:pt x="4905" y="916"/>
                    <a:pt x="5007" y="990"/>
                    <a:pt x="5100" y="1009"/>
                  </a:cubicBezTo>
                  <a:cubicBezTo>
                    <a:pt x="5165" y="1037"/>
                    <a:pt x="5257" y="1083"/>
                    <a:pt x="5322" y="1092"/>
                  </a:cubicBezTo>
                  <a:cubicBezTo>
                    <a:pt x="5359" y="1148"/>
                    <a:pt x="5479" y="1194"/>
                    <a:pt x="5544" y="1203"/>
                  </a:cubicBezTo>
                  <a:cubicBezTo>
                    <a:pt x="5683" y="1185"/>
                    <a:pt x="5470" y="1185"/>
                    <a:pt x="5609" y="1287"/>
                  </a:cubicBezTo>
                  <a:cubicBezTo>
                    <a:pt x="5646" y="1379"/>
                    <a:pt x="5655" y="1351"/>
                    <a:pt x="5637" y="1472"/>
                  </a:cubicBezTo>
                  <a:cubicBezTo>
                    <a:pt x="5655" y="1647"/>
                    <a:pt x="5674" y="1777"/>
                    <a:pt x="5831" y="1860"/>
                  </a:cubicBezTo>
                  <a:cubicBezTo>
                    <a:pt x="5877" y="1925"/>
                    <a:pt x="5942" y="1971"/>
                    <a:pt x="5988" y="2036"/>
                  </a:cubicBezTo>
                  <a:cubicBezTo>
                    <a:pt x="5998" y="2101"/>
                    <a:pt x="6025" y="2110"/>
                    <a:pt x="6081" y="2138"/>
                  </a:cubicBezTo>
                  <a:cubicBezTo>
                    <a:pt x="6146" y="2267"/>
                    <a:pt x="6294" y="2314"/>
                    <a:pt x="6377" y="2425"/>
                  </a:cubicBezTo>
                  <a:cubicBezTo>
                    <a:pt x="6405" y="2554"/>
                    <a:pt x="6516" y="2591"/>
                    <a:pt x="6608" y="2665"/>
                  </a:cubicBezTo>
                  <a:cubicBezTo>
                    <a:pt x="6590" y="2933"/>
                    <a:pt x="6479" y="3035"/>
                    <a:pt x="6331" y="3230"/>
                  </a:cubicBezTo>
                  <a:cubicBezTo>
                    <a:pt x="6322" y="3387"/>
                    <a:pt x="6340" y="3405"/>
                    <a:pt x="6220" y="3479"/>
                  </a:cubicBezTo>
                  <a:cubicBezTo>
                    <a:pt x="6192" y="3526"/>
                    <a:pt x="6164" y="3563"/>
                    <a:pt x="6136" y="3609"/>
                  </a:cubicBezTo>
                  <a:cubicBezTo>
                    <a:pt x="6155" y="3822"/>
                    <a:pt x="6155" y="3905"/>
                    <a:pt x="6377" y="3951"/>
                  </a:cubicBezTo>
                  <a:cubicBezTo>
                    <a:pt x="6312" y="3979"/>
                    <a:pt x="6238" y="3960"/>
                    <a:pt x="6183" y="4007"/>
                  </a:cubicBezTo>
                  <a:cubicBezTo>
                    <a:pt x="6035" y="4257"/>
                    <a:pt x="6331" y="4775"/>
                    <a:pt x="5998" y="4839"/>
                  </a:cubicBezTo>
                  <a:cubicBezTo>
                    <a:pt x="5924" y="4876"/>
                    <a:pt x="5840" y="4867"/>
                    <a:pt x="5794" y="4802"/>
                  </a:cubicBezTo>
                  <a:cubicBezTo>
                    <a:pt x="5775" y="4719"/>
                    <a:pt x="5775" y="4710"/>
                    <a:pt x="5692" y="4691"/>
                  </a:cubicBezTo>
                  <a:cubicBezTo>
                    <a:pt x="5664" y="4562"/>
                    <a:pt x="5738" y="4395"/>
                    <a:pt x="5627" y="4312"/>
                  </a:cubicBezTo>
                  <a:cubicBezTo>
                    <a:pt x="5507" y="4349"/>
                    <a:pt x="5563" y="4395"/>
                    <a:pt x="5544" y="4534"/>
                  </a:cubicBezTo>
                  <a:cubicBezTo>
                    <a:pt x="5535" y="4608"/>
                    <a:pt x="5470" y="4627"/>
                    <a:pt x="5415" y="4664"/>
                  </a:cubicBezTo>
                  <a:cubicBezTo>
                    <a:pt x="5359" y="4738"/>
                    <a:pt x="5322" y="4765"/>
                    <a:pt x="5378" y="4867"/>
                  </a:cubicBezTo>
                  <a:cubicBezTo>
                    <a:pt x="5387" y="4923"/>
                    <a:pt x="5405" y="4950"/>
                    <a:pt x="5433" y="4997"/>
                  </a:cubicBezTo>
                  <a:cubicBezTo>
                    <a:pt x="5442" y="5052"/>
                    <a:pt x="5461" y="5117"/>
                    <a:pt x="5489" y="5173"/>
                  </a:cubicBezTo>
                  <a:cubicBezTo>
                    <a:pt x="5516" y="5321"/>
                    <a:pt x="5572" y="5515"/>
                    <a:pt x="5415" y="5580"/>
                  </a:cubicBezTo>
                  <a:cubicBezTo>
                    <a:pt x="5378" y="5626"/>
                    <a:pt x="5322" y="5672"/>
                    <a:pt x="5276" y="5700"/>
                  </a:cubicBezTo>
                  <a:cubicBezTo>
                    <a:pt x="5266" y="5765"/>
                    <a:pt x="5229" y="5765"/>
                    <a:pt x="5192" y="5811"/>
                  </a:cubicBezTo>
                  <a:cubicBezTo>
                    <a:pt x="5174" y="5922"/>
                    <a:pt x="5146" y="6033"/>
                    <a:pt x="5109" y="6144"/>
                  </a:cubicBezTo>
                  <a:cubicBezTo>
                    <a:pt x="5100" y="6218"/>
                    <a:pt x="5109" y="6255"/>
                    <a:pt x="5044" y="6301"/>
                  </a:cubicBezTo>
                  <a:cubicBezTo>
                    <a:pt x="5017" y="6375"/>
                    <a:pt x="5026" y="6431"/>
                    <a:pt x="4961" y="6477"/>
                  </a:cubicBezTo>
                  <a:cubicBezTo>
                    <a:pt x="4850" y="6468"/>
                    <a:pt x="4720" y="6449"/>
                    <a:pt x="4609" y="6496"/>
                  </a:cubicBezTo>
                  <a:cubicBezTo>
                    <a:pt x="4535" y="6533"/>
                    <a:pt x="4554" y="6523"/>
                    <a:pt x="4470" y="6588"/>
                  </a:cubicBezTo>
                  <a:cubicBezTo>
                    <a:pt x="4461" y="6597"/>
                    <a:pt x="4433" y="6616"/>
                    <a:pt x="4433" y="6616"/>
                  </a:cubicBezTo>
                  <a:cubicBezTo>
                    <a:pt x="4406" y="6662"/>
                    <a:pt x="4369" y="6681"/>
                    <a:pt x="4332" y="6727"/>
                  </a:cubicBezTo>
                  <a:cubicBezTo>
                    <a:pt x="4304" y="6847"/>
                    <a:pt x="4184" y="7060"/>
                    <a:pt x="4054" y="7088"/>
                  </a:cubicBezTo>
                  <a:cubicBezTo>
                    <a:pt x="4008" y="7106"/>
                    <a:pt x="3980" y="7143"/>
                    <a:pt x="3934" y="7162"/>
                  </a:cubicBezTo>
                  <a:cubicBezTo>
                    <a:pt x="3897" y="7236"/>
                    <a:pt x="3924" y="7347"/>
                    <a:pt x="3850" y="7384"/>
                  </a:cubicBezTo>
                  <a:cubicBezTo>
                    <a:pt x="3749" y="7347"/>
                    <a:pt x="3656" y="7319"/>
                    <a:pt x="3554" y="7282"/>
                  </a:cubicBezTo>
                  <a:cubicBezTo>
                    <a:pt x="3526" y="7291"/>
                    <a:pt x="3499" y="7291"/>
                    <a:pt x="3471" y="7301"/>
                  </a:cubicBezTo>
                  <a:cubicBezTo>
                    <a:pt x="3462" y="7310"/>
                    <a:pt x="3452" y="7347"/>
                    <a:pt x="3443" y="7338"/>
                  </a:cubicBezTo>
                  <a:cubicBezTo>
                    <a:pt x="3388" y="7310"/>
                    <a:pt x="3341" y="7180"/>
                    <a:pt x="3304" y="7134"/>
                  </a:cubicBezTo>
                  <a:cubicBezTo>
                    <a:pt x="3295" y="7069"/>
                    <a:pt x="3295" y="7041"/>
                    <a:pt x="3221" y="7023"/>
                  </a:cubicBezTo>
                  <a:cubicBezTo>
                    <a:pt x="3175" y="6995"/>
                    <a:pt x="3138" y="6977"/>
                    <a:pt x="3082" y="6967"/>
                  </a:cubicBezTo>
                  <a:cubicBezTo>
                    <a:pt x="3017" y="6921"/>
                    <a:pt x="3027" y="6866"/>
                    <a:pt x="2999" y="6801"/>
                  </a:cubicBezTo>
                  <a:cubicBezTo>
                    <a:pt x="2980" y="6708"/>
                    <a:pt x="2962" y="6514"/>
                    <a:pt x="2860" y="6496"/>
                  </a:cubicBezTo>
                  <a:cubicBezTo>
                    <a:pt x="2823" y="6542"/>
                    <a:pt x="2805" y="6551"/>
                    <a:pt x="2749" y="6560"/>
                  </a:cubicBezTo>
                  <a:cubicBezTo>
                    <a:pt x="2721" y="6523"/>
                    <a:pt x="2712" y="6486"/>
                    <a:pt x="2693" y="6440"/>
                  </a:cubicBezTo>
                  <a:cubicBezTo>
                    <a:pt x="2684" y="6385"/>
                    <a:pt x="2684" y="6338"/>
                    <a:pt x="2629" y="6311"/>
                  </a:cubicBezTo>
                  <a:cubicBezTo>
                    <a:pt x="2184" y="6338"/>
                    <a:pt x="2397" y="6301"/>
                    <a:pt x="2194" y="6422"/>
                  </a:cubicBezTo>
                  <a:cubicBezTo>
                    <a:pt x="2157" y="6486"/>
                    <a:pt x="2129" y="6496"/>
                    <a:pt x="2073" y="6449"/>
                  </a:cubicBezTo>
                  <a:cubicBezTo>
                    <a:pt x="2046" y="6394"/>
                    <a:pt x="2073" y="6366"/>
                    <a:pt x="2101" y="6311"/>
                  </a:cubicBezTo>
                  <a:cubicBezTo>
                    <a:pt x="2110" y="6246"/>
                    <a:pt x="2092" y="6218"/>
                    <a:pt x="2055" y="6162"/>
                  </a:cubicBezTo>
                  <a:cubicBezTo>
                    <a:pt x="2036" y="6070"/>
                    <a:pt x="2018" y="5987"/>
                    <a:pt x="1999" y="5894"/>
                  </a:cubicBezTo>
                  <a:cubicBezTo>
                    <a:pt x="2009" y="5765"/>
                    <a:pt x="1990" y="5672"/>
                    <a:pt x="2101" y="5607"/>
                  </a:cubicBezTo>
                  <a:cubicBezTo>
                    <a:pt x="2129" y="5561"/>
                    <a:pt x="2157" y="5533"/>
                    <a:pt x="2166" y="5478"/>
                  </a:cubicBezTo>
                  <a:cubicBezTo>
                    <a:pt x="2157" y="5339"/>
                    <a:pt x="2203" y="5274"/>
                    <a:pt x="2083" y="5228"/>
                  </a:cubicBezTo>
                  <a:cubicBezTo>
                    <a:pt x="2036" y="5182"/>
                    <a:pt x="2009" y="5173"/>
                    <a:pt x="1935" y="5163"/>
                  </a:cubicBezTo>
                  <a:cubicBezTo>
                    <a:pt x="1879" y="5154"/>
                    <a:pt x="1768" y="5135"/>
                    <a:pt x="1768" y="5135"/>
                  </a:cubicBezTo>
                  <a:cubicBezTo>
                    <a:pt x="1703" y="5034"/>
                    <a:pt x="1629" y="4830"/>
                    <a:pt x="1500" y="4802"/>
                  </a:cubicBezTo>
                  <a:cubicBezTo>
                    <a:pt x="1472" y="4673"/>
                    <a:pt x="1462" y="4599"/>
                    <a:pt x="1388" y="4497"/>
                  </a:cubicBezTo>
                  <a:cubicBezTo>
                    <a:pt x="1370" y="4395"/>
                    <a:pt x="1324" y="4266"/>
                    <a:pt x="1222" y="4229"/>
                  </a:cubicBezTo>
                  <a:cubicBezTo>
                    <a:pt x="1213" y="4164"/>
                    <a:pt x="1213" y="4127"/>
                    <a:pt x="1157" y="4090"/>
                  </a:cubicBezTo>
                  <a:cubicBezTo>
                    <a:pt x="1120" y="4071"/>
                    <a:pt x="1055" y="4025"/>
                    <a:pt x="1055" y="4025"/>
                  </a:cubicBezTo>
                  <a:cubicBezTo>
                    <a:pt x="1009" y="3970"/>
                    <a:pt x="926" y="3896"/>
                    <a:pt x="861" y="3868"/>
                  </a:cubicBezTo>
                  <a:cubicBezTo>
                    <a:pt x="815" y="3775"/>
                    <a:pt x="768" y="3674"/>
                    <a:pt x="685" y="3609"/>
                  </a:cubicBezTo>
                  <a:cubicBezTo>
                    <a:pt x="667" y="3553"/>
                    <a:pt x="620" y="3507"/>
                    <a:pt x="574" y="3470"/>
                  </a:cubicBezTo>
                  <a:cubicBezTo>
                    <a:pt x="546" y="3405"/>
                    <a:pt x="509" y="3359"/>
                    <a:pt x="472" y="3304"/>
                  </a:cubicBezTo>
                  <a:cubicBezTo>
                    <a:pt x="463" y="3248"/>
                    <a:pt x="454" y="3230"/>
                    <a:pt x="407" y="3193"/>
                  </a:cubicBezTo>
                  <a:cubicBezTo>
                    <a:pt x="380" y="3118"/>
                    <a:pt x="315" y="3072"/>
                    <a:pt x="269" y="2998"/>
                  </a:cubicBezTo>
                  <a:cubicBezTo>
                    <a:pt x="194" y="2869"/>
                    <a:pt x="120" y="2730"/>
                    <a:pt x="28" y="2610"/>
                  </a:cubicBezTo>
                  <a:cubicBezTo>
                    <a:pt x="0" y="2462"/>
                    <a:pt x="56" y="2443"/>
                    <a:pt x="130" y="2314"/>
                  </a:cubicBezTo>
                  <a:cubicBezTo>
                    <a:pt x="139" y="2203"/>
                    <a:pt x="176" y="2073"/>
                    <a:pt x="111" y="1980"/>
                  </a:cubicBezTo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D524C71F-9127-274F-BD40-45E1D16CF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1126"/>
              <a:ext cx="610" cy="678"/>
            </a:xfrm>
            <a:custGeom>
              <a:avLst/>
              <a:gdLst>
                <a:gd name="T0" fmla="*/ 35 w 610"/>
                <a:gd name="T1" fmla="*/ 189 h 678"/>
                <a:gd name="T2" fmla="*/ 76 w 610"/>
                <a:gd name="T3" fmla="*/ 179 h 678"/>
                <a:gd name="T4" fmla="*/ 113 w 610"/>
                <a:gd name="T5" fmla="*/ 174 h 678"/>
                <a:gd name="T6" fmla="*/ 145 w 610"/>
                <a:gd name="T7" fmla="*/ 179 h 678"/>
                <a:gd name="T8" fmla="*/ 189 w 610"/>
                <a:gd name="T9" fmla="*/ 160 h 678"/>
                <a:gd name="T10" fmla="*/ 202 w 610"/>
                <a:gd name="T11" fmla="*/ 58 h 678"/>
                <a:gd name="T12" fmla="*/ 219 w 610"/>
                <a:gd name="T13" fmla="*/ 23 h 678"/>
                <a:gd name="T14" fmla="*/ 227 w 610"/>
                <a:gd name="T15" fmla="*/ 0 h 678"/>
                <a:gd name="T16" fmla="*/ 243 w 610"/>
                <a:gd name="T17" fmla="*/ 62 h 678"/>
                <a:gd name="T18" fmla="*/ 273 w 610"/>
                <a:gd name="T19" fmla="*/ 128 h 678"/>
                <a:gd name="T20" fmla="*/ 309 w 610"/>
                <a:gd name="T21" fmla="*/ 120 h 678"/>
                <a:gd name="T22" fmla="*/ 330 w 610"/>
                <a:gd name="T23" fmla="*/ 90 h 678"/>
                <a:gd name="T24" fmla="*/ 384 w 610"/>
                <a:gd name="T25" fmla="*/ 63 h 678"/>
                <a:gd name="T26" fmla="*/ 418 w 610"/>
                <a:gd name="T27" fmla="*/ 34 h 678"/>
                <a:gd name="T28" fmla="*/ 408 w 610"/>
                <a:gd name="T29" fmla="*/ 63 h 678"/>
                <a:gd name="T30" fmla="*/ 445 w 610"/>
                <a:gd name="T31" fmla="*/ 80 h 678"/>
                <a:gd name="T32" fmla="*/ 491 w 610"/>
                <a:gd name="T33" fmla="*/ 100 h 678"/>
                <a:gd name="T34" fmla="*/ 518 w 610"/>
                <a:gd name="T35" fmla="*/ 118 h 678"/>
                <a:gd name="T36" fmla="*/ 538 w 610"/>
                <a:gd name="T37" fmla="*/ 170 h 678"/>
                <a:gd name="T38" fmla="*/ 561 w 610"/>
                <a:gd name="T39" fmla="*/ 196 h 678"/>
                <a:gd name="T40" fmla="*/ 610 w 610"/>
                <a:gd name="T41" fmla="*/ 244 h 678"/>
                <a:gd name="T42" fmla="*/ 574 w 610"/>
                <a:gd name="T43" fmla="*/ 319 h 678"/>
                <a:gd name="T44" fmla="*/ 589 w 610"/>
                <a:gd name="T45" fmla="*/ 363 h 678"/>
                <a:gd name="T46" fmla="*/ 554 w 610"/>
                <a:gd name="T47" fmla="*/ 444 h 678"/>
                <a:gd name="T48" fmla="*/ 526 w 610"/>
                <a:gd name="T49" fmla="*/ 431 h 678"/>
                <a:gd name="T50" fmla="*/ 512 w 610"/>
                <a:gd name="T51" fmla="*/ 416 h 678"/>
                <a:gd name="T52" fmla="*/ 497 w 610"/>
                <a:gd name="T53" fmla="*/ 447 h 678"/>
                <a:gd name="T54" fmla="*/ 507 w 610"/>
                <a:gd name="T55" fmla="*/ 475 h 678"/>
                <a:gd name="T56" fmla="*/ 487 w 610"/>
                <a:gd name="T57" fmla="*/ 523 h 678"/>
                <a:gd name="T58" fmla="*/ 472 w 610"/>
                <a:gd name="T59" fmla="*/ 564 h 678"/>
                <a:gd name="T60" fmla="*/ 458 w 610"/>
                <a:gd name="T61" fmla="*/ 595 h 678"/>
                <a:gd name="T62" fmla="*/ 413 w 610"/>
                <a:gd name="T63" fmla="*/ 605 h 678"/>
                <a:gd name="T64" fmla="*/ 400 w 610"/>
                <a:gd name="T65" fmla="*/ 618 h 678"/>
                <a:gd name="T66" fmla="*/ 363 w 610"/>
                <a:gd name="T67" fmla="*/ 658 h 678"/>
                <a:gd name="T68" fmla="*/ 328 w 610"/>
                <a:gd name="T69" fmla="*/ 669 h 678"/>
                <a:gd name="T70" fmla="*/ 318 w 610"/>
                <a:gd name="T71" fmla="*/ 674 h 678"/>
                <a:gd name="T72" fmla="*/ 297 w 610"/>
                <a:gd name="T73" fmla="*/ 645 h 678"/>
                <a:gd name="T74" fmla="*/ 277 w 610"/>
                <a:gd name="T75" fmla="*/ 624 h 678"/>
                <a:gd name="T76" fmla="*/ 254 w 610"/>
                <a:gd name="T77" fmla="*/ 602 h 678"/>
                <a:gd name="T78" fmla="*/ 243 w 610"/>
                <a:gd name="T79" fmla="*/ 579 h 678"/>
                <a:gd name="T80" fmla="*/ 191 w 610"/>
                <a:gd name="T81" fmla="*/ 592 h 678"/>
                <a:gd name="T82" fmla="*/ 190 w 610"/>
                <a:gd name="T83" fmla="*/ 566 h 678"/>
                <a:gd name="T84" fmla="*/ 194 w 610"/>
                <a:gd name="T85" fmla="*/ 515 h 678"/>
                <a:gd name="T86" fmla="*/ 192 w 610"/>
                <a:gd name="T87" fmla="*/ 480 h 678"/>
                <a:gd name="T88" fmla="*/ 163 w 610"/>
                <a:gd name="T89" fmla="*/ 471 h 678"/>
                <a:gd name="T90" fmla="*/ 128 w 610"/>
                <a:gd name="T91" fmla="*/ 413 h 678"/>
                <a:gd name="T92" fmla="*/ 107 w 610"/>
                <a:gd name="T93" fmla="*/ 375 h 678"/>
                <a:gd name="T94" fmla="*/ 79 w 610"/>
                <a:gd name="T95" fmla="*/ 355 h 678"/>
                <a:gd name="T96" fmla="*/ 53 w 610"/>
                <a:gd name="T97" fmla="*/ 318 h 678"/>
                <a:gd name="T98" fmla="*/ 37 w 610"/>
                <a:gd name="T99" fmla="*/ 293 h 678"/>
                <a:gd name="T100" fmla="*/ 2 w 610"/>
                <a:gd name="T101" fmla="*/ 239 h 678"/>
                <a:gd name="T102" fmla="*/ 10 w 610"/>
                <a:gd name="T103" fmla="*/ 182 h 67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10"/>
                <a:gd name="T157" fmla="*/ 0 h 678"/>
                <a:gd name="T158" fmla="*/ 610 w 610"/>
                <a:gd name="T159" fmla="*/ 678 h 67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10" h="678">
                  <a:moveTo>
                    <a:pt x="10" y="182"/>
                  </a:moveTo>
                  <a:cubicBezTo>
                    <a:pt x="18" y="185"/>
                    <a:pt x="26" y="187"/>
                    <a:pt x="35" y="189"/>
                  </a:cubicBezTo>
                  <a:cubicBezTo>
                    <a:pt x="43" y="188"/>
                    <a:pt x="52" y="187"/>
                    <a:pt x="60" y="186"/>
                  </a:cubicBezTo>
                  <a:cubicBezTo>
                    <a:pt x="66" y="183"/>
                    <a:pt x="71" y="182"/>
                    <a:pt x="76" y="179"/>
                  </a:cubicBezTo>
                  <a:cubicBezTo>
                    <a:pt x="77" y="176"/>
                    <a:pt x="77" y="171"/>
                    <a:pt x="79" y="171"/>
                  </a:cubicBezTo>
                  <a:cubicBezTo>
                    <a:pt x="90" y="170"/>
                    <a:pt x="102" y="173"/>
                    <a:pt x="113" y="174"/>
                  </a:cubicBezTo>
                  <a:cubicBezTo>
                    <a:pt x="125" y="177"/>
                    <a:pt x="118" y="176"/>
                    <a:pt x="138" y="178"/>
                  </a:cubicBezTo>
                  <a:cubicBezTo>
                    <a:pt x="141" y="178"/>
                    <a:pt x="145" y="179"/>
                    <a:pt x="145" y="179"/>
                  </a:cubicBezTo>
                  <a:cubicBezTo>
                    <a:pt x="160" y="186"/>
                    <a:pt x="139" y="185"/>
                    <a:pt x="172" y="183"/>
                  </a:cubicBezTo>
                  <a:cubicBezTo>
                    <a:pt x="177" y="174"/>
                    <a:pt x="185" y="171"/>
                    <a:pt x="189" y="160"/>
                  </a:cubicBezTo>
                  <a:cubicBezTo>
                    <a:pt x="186" y="132"/>
                    <a:pt x="178" y="100"/>
                    <a:pt x="191" y="74"/>
                  </a:cubicBezTo>
                  <a:cubicBezTo>
                    <a:pt x="192" y="68"/>
                    <a:pt x="202" y="58"/>
                    <a:pt x="202" y="58"/>
                  </a:cubicBezTo>
                  <a:cubicBezTo>
                    <a:pt x="205" y="52"/>
                    <a:pt x="206" y="45"/>
                    <a:pt x="209" y="39"/>
                  </a:cubicBezTo>
                  <a:cubicBezTo>
                    <a:pt x="210" y="31"/>
                    <a:pt x="215" y="29"/>
                    <a:pt x="219" y="23"/>
                  </a:cubicBezTo>
                  <a:cubicBezTo>
                    <a:pt x="222" y="9"/>
                    <a:pt x="217" y="28"/>
                    <a:pt x="225" y="16"/>
                  </a:cubicBezTo>
                  <a:cubicBezTo>
                    <a:pt x="227" y="12"/>
                    <a:pt x="226" y="5"/>
                    <a:pt x="227" y="0"/>
                  </a:cubicBezTo>
                  <a:cubicBezTo>
                    <a:pt x="237" y="12"/>
                    <a:pt x="228" y="32"/>
                    <a:pt x="235" y="46"/>
                  </a:cubicBezTo>
                  <a:cubicBezTo>
                    <a:pt x="236" y="52"/>
                    <a:pt x="239" y="57"/>
                    <a:pt x="243" y="62"/>
                  </a:cubicBezTo>
                  <a:cubicBezTo>
                    <a:pt x="246" y="68"/>
                    <a:pt x="248" y="73"/>
                    <a:pt x="250" y="79"/>
                  </a:cubicBezTo>
                  <a:cubicBezTo>
                    <a:pt x="253" y="95"/>
                    <a:pt x="254" y="125"/>
                    <a:pt x="273" y="128"/>
                  </a:cubicBezTo>
                  <a:cubicBezTo>
                    <a:pt x="275" y="135"/>
                    <a:pt x="278" y="136"/>
                    <a:pt x="284" y="140"/>
                  </a:cubicBezTo>
                  <a:cubicBezTo>
                    <a:pt x="299" y="136"/>
                    <a:pt x="302" y="133"/>
                    <a:pt x="309" y="120"/>
                  </a:cubicBezTo>
                  <a:cubicBezTo>
                    <a:pt x="311" y="112"/>
                    <a:pt x="314" y="104"/>
                    <a:pt x="320" y="99"/>
                  </a:cubicBezTo>
                  <a:cubicBezTo>
                    <a:pt x="323" y="94"/>
                    <a:pt x="325" y="92"/>
                    <a:pt x="330" y="90"/>
                  </a:cubicBezTo>
                  <a:cubicBezTo>
                    <a:pt x="335" y="83"/>
                    <a:pt x="337" y="78"/>
                    <a:pt x="345" y="76"/>
                  </a:cubicBezTo>
                  <a:cubicBezTo>
                    <a:pt x="351" y="66"/>
                    <a:pt x="372" y="65"/>
                    <a:pt x="384" y="63"/>
                  </a:cubicBezTo>
                  <a:cubicBezTo>
                    <a:pt x="390" y="60"/>
                    <a:pt x="393" y="55"/>
                    <a:pt x="399" y="52"/>
                  </a:cubicBezTo>
                  <a:cubicBezTo>
                    <a:pt x="406" y="42"/>
                    <a:pt x="407" y="39"/>
                    <a:pt x="418" y="34"/>
                  </a:cubicBezTo>
                  <a:cubicBezTo>
                    <a:pt x="417" y="40"/>
                    <a:pt x="415" y="46"/>
                    <a:pt x="413" y="52"/>
                  </a:cubicBezTo>
                  <a:cubicBezTo>
                    <a:pt x="412" y="57"/>
                    <a:pt x="409" y="59"/>
                    <a:pt x="408" y="63"/>
                  </a:cubicBezTo>
                  <a:cubicBezTo>
                    <a:pt x="411" y="73"/>
                    <a:pt x="419" y="73"/>
                    <a:pt x="427" y="74"/>
                  </a:cubicBezTo>
                  <a:cubicBezTo>
                    <a:pt x="432" y="77"/>
                    <a:pt x="439" y="79"/>
                    <a:pt x="445" y="80"/>
                  </a:cubicBezTo>
                  <a:cubicBezTo>
                    <a:pt x="453" y="84"/>
                    <a:pt x="462" y="91"/>
                    <a:pt x="471" y="92"/>
                  </a:cubicBezTo>
                  <a:cubicBezTo>
                    <a:pt x="477" y="95"/>
                    <a:pt x="485" y="99"/>
                    <a:pt x="491" y="100"/>
                  </a:cubicBezTo>
                  <a:cubicBezTo>
                    <a:pt x="495" y="105"/>
                    <a:pt x="506" y="109"/>
                    <a:pt x="512" y="110"/>
                  </a:cubicBezTo>
                  <a:cubicBezTo>
                    <a:pt x="525" y="108"/>
                    <a:pt x="505" y="108"/>
                    <a:pt x="518" y="118"/>
                  </a:cubicBezTo>
                  <a:cubicBezTo>
                    <a:pt x="521" y="126"/>
                    <a:pt x="522" y="124"/>
                    <a:pt x="520" y="135"/>
                  </a:cubicBezTo>
                  <a:cubicBezTo>
                    <a:pt x="522" y="151"/>
                    <a:pt x="524" y="163"/>
                    <a:pt x="538" y="170"/>
                  </a:cubicBezTo>
                  <a:cubicBezTo>
                    <a:pt x="543" y="176"/>
                    <a:pt x="549" y="181"/>
                    <a:pt x="553" y="187"/>
                  </a:cubicBezTo>
                  <a:cubicBezTo>
                    <a:pt x="554" y="193"/>
                    <a:pt x="556" y="193"/>
                    <a:pt x="561" y="196"/>
                  </a:cubicBezTo>
                  <a:cubicBezTo>
                    <a:pt x="567" y="208"/>
                    <a:pt x="581" y="212"/>
                    <a:pt x="589" y="222"/>
                  </a:cubicBezTo>
                  <a:cubicBezTo>
                    <a:pt x="591" y="234"/>
                    <a:pt x="602" y="238"/>
                    <a:pt x="610" y="244"/>
                  </a:cubicBezTo>
                  <a:cubicBezTo>
                    <a:pt x="608" y="269"/>
                    <a:pt x="598" y="278"/>
                    <a:pt x="585" y="296"/>
                  </a:cubicBezTo>
                  <a:cubicBezTo>
                    <a:pt x="584" y="311"/>
                    <a:pt x="585" y="312"/>
                    <a:pt x="574" y="319"/>
                  </a:cubicBezTo>
                  <a:cubicBezTo>
                    <a:pt x="572" y="324"/>
                    <a:pt x="569" y="327"/>
                    <a:pt x="567" y="331"/>
                  </a:cubicBezTo>
                  <a:cubicBezTo>
                    <a:pt x="568" y="351"/>
                    <a:pt x="568" y="358"/>
                    <a:pt x="589" y="363"/>
                  </a:cubicBezTo>
                  <a:cubicBezTo>
                    <a:pt x="583" y="365"/>
                    <a:pt x="576" y="363"/>
                    <a:pt x="571" y="368"/>
                  </a:cubicBezTo>
                  <a:cubicBezTo>
                    <a:pt x="557" y="391"/>
                    <a:pt x="585" y="438"/>
                    <a:pt x="554" y="444"/>
                  </a:cubicBezTo>
                  <a:cubicBezTo>
                    <a:pt x="547" y="448"/>
                    <a:pt x="539" y="447"/>
                    <a:pt x="535" y="441"/>
                  </a:cubicBezTo>
                  <a:cubicBezTo>
                    <a:pt x="533" y="433"/>
                    <a:pt x="533" y="432"/>
                    <a:pt x="526" y="431"/>
                  </a:cubicBezTo>
                  <a:cubicBezTo>
                    <a:pt x="523" y="419"/>
                    <a:pt x="530" y="403"/>
                    <a:pt x="520" y="396"/>
                  </a:cubicBezTo>
                  <a:cubicBezTo>
                    <a:pt x="508" y="399"/>
                    <a:pt x="514" y="403"/>
                    <a:pt x="512" y="416"/>
                  </a:cubicBezTo>
                  <a:cubicBezTo>
                    <a:pt x="511" y="423"/>
                    <a:pt x="505" y="425"/>
                    <a:pt x="500" y="428"/>
                  </a:cubicBezTo>
                  <a:cubicBezTo>
                    <a:pt x="495" y="435"/>
                    <a:pt x="491" y="437"/>
                    <a:pt x="497" y="447"/>
                  </a:cubicBezTo>
                  <a:cubicBezTo>
                    <a:pt x="497" y="452"/>
                    <a:pt x="499" y="454"/>
                    <a:pt x="502" y="459"/>
                  </a:cubicBezTo>
                  <a:cubicBezTo>
                    <a:pt x="502" y="464"/>
                    <a:pt x="504" y="470"/>
                    <a:pt x="507" y="475"/>
                  </a:cubicBezTo>
                  <a:cubicBezTo>
                    <a:pt x="509" y="488"/>
                    <a:pt x="514" y="506"/>
                    <a:pt x="500" y="512"/>
                  </a:cubicBezTo>
                  <a:cubicBezTo>
                    <a:pt x="497" y="516"/>
                    <a:pt x="491" y="521"/>
                    <a:pt x="487" y="523"/>
                  </a:cubicBezTo>
                  <a:cubicBezTo>
                    <a:pt x="486" y="529"/>
                    <a:pt x="483" y="529"/>
                    <a:pt x="479" y="533"/>
                  </a:cubicBezTo>
                  <a:cubicBezTo>
                    <a:pt x="478" y="544"/>
                    <a:pt x="475" y="554"/>
                    <a:pt x="472" y="564"/>
                  </a:cubicBezTo>
                  <a:cubicBezTo>
                    <a:pt x="471" y="571"/>
                    <a:pt x="472" y="574"/>
                    <a:pt x="466" y="579"/>
                  </a:cubicBezTo>
                  <a:cubicBezTo>
                    <a:pt x="463" y="585"/>
                    <a:pt x="464" y="590"/>
                    <a:pt x="458" y="595"/>
                  </a:cubicBezTo>
                  <a:cubicBezTo>
                    <a:pt x="448" y="594"/>
                    <a:pt x="436" y="592"/>
                    <a:pt x="425" y="596"/>
                  </a:cubicBezTo>
                  <a:cubicBezTo>
                    <a:pt x="419" y="600"/>
                    <a:pt x="420" y="599"/>
                    <a:pt x="413" y="605"/>
                  </a:cubicBezTo>
                  <a:cubicBezTo>
                    <a:pt x="412" y="606"/>
                    <a:pt x="409" y="607"/>
                    <a:pt x="409" y="607"/>
                  </a:cubicBezTo>
                  <a:cubicBezTo>
                    <a:pt x="407" y="612"/>
                    <a:pt x="403" y="613"/>
                    <a:pt x="400" y="618"/>
                  </a:cubicBezTo>
                  <a:cubicBezTo>
                    <a:pt x="397" y="629"/>
                    <a:pt x="386" y="648"/>
                    <a:pt x="374" y="651"/>
                  </a:cubicBezTo>
                  <a:cubicBezTo>
                    <a:pt x="370" y="652"/>
                    <a:pt x="367" y="656"/>
                    <a:pt x="363" y="658"/>
                  </a:cubicBezTo>
                  <a:cubicBezTo>
                    <a:pt x="360" y="664"/>
                    <a:pt x="362" y="675"/>
                    <a:pt x="355" y="678"/>
                  </a:cubicBezTo>
                  <a:cubicBezTo>
                    <a:pt x="346" y="675"/>
                    <a:pt x="337" y="672"/>
                    <a:pt x="328" y="669"/>
                  </a:cubicBezTo>
                  <a:cubicBezTo>
                    <a:pt x="325" y="669"/>
                    <a:pt x="323" y="669"/>
                    <a:pt x="320" y="670"/>
                  </a:cubicBezTo>
                  <a:cubicBezTo>
                    <a:pt x="320" y="671"/>
                    <a:pt x="319" y="675"/>
                    <a:pt x="318" y="674"/>
                  </a:cubicBezTo>
                  <a:cubicBezTo>
                    <a:pt x="313" y="671"/>
                    <a:pt x="308" y="659"/>
                    <a:pt x="305" y="655"/>
                  </a:cubicBezTo>
                  <a:cubicBezTo>
                    <a:pt x="304" y="649"/>
                    <a:pt x="304" y="646"/>
                    <a:pt x="297" y="645"/>
                  </a:cubicBezTo>
                  <a:cubicBezTo>
                    <a:pt x="293" y="642"/>
                    <a:pt x="290" y="641"/>
                    <a:pt x="284" y="640"/>
                  </a:cubicBezTo>
                  <a:cubicBezTo>
                    <a:pt x="278" y="635"/>
                    <a:pt x="279" y="630"/>
                    <a:pt x="277" y="624"/>
                  </a:cubicBezTo>
                  <a:cubicBezTo>
                    <a:pt x="275" y="616"/>
                    <a:pt x="273" y="598"/>
                    <a:pt x="264" y="596"/>
                  </a:cubicBezTo>
                  <a:cubicBezTo>
                    <a:pt x="260" y="601"/>
                    <a:pt x="259" y="601"/>
                    <a:pt x="254" y="602"/>
                  </a:cubicBezTo>
                  <a:cubicBezTo>
                    <a:pt x="251" y="599"/>
                    <a:pt x="250" y="595"/>
                    <a:pt x="248" y="591"/>
                  </a:cubicBezTo>
                  <a:cubicBezTo>
                    <a:pt x="248" y="586"/>
                    <a:pt x="248" y="582"/>
                    <a:pt x="243" y="579"/>
                  </a:cubicBezTo>
                  <a:cubicBezTo>
                    <a:pt x="201" y="582"/>
                    <a:pt x="221" y="579"/>
                    <a:pt x="202" y="590"/>
                  </a:cubicBezTo>
                  <a:cubicBezTo>
                    <a:pt x="199" y="595"/>
                    <a:pt x="196" y="596"/>
                    <a:pt x="191" y="592"/>
                  </a:cubicBezTo>
                  <a:cubicBezTo>
                    <a:pt x="189" y="587"/>
                    <a:pt x="191" y="584"/>
                    <a:pt x="194" y="579"/>
                  </a:cubicBezTo>
                  <a:cubicBezTo>
                    <a:pt x="195" y="573"/>
                    <a:pt x="193" y="571"/>
                    <a:pt x="190" y="566"/>
                  </a:cubicBezTo>
                  <a:cubicBezTo>
                    <a:pt x="188" y="557"/>
                    <a:pt x="186" y="550"/>
                    <a:pt x="184" y="541"/>
                  </a:cubicBezTo>
                  <a:cubicBezTo>
                    <a:pt x="185" y="529"/>
                    <a:pt x="184" y="521"/>
                    <a:pt x="194" y="515"/>
                  </a:cubicBezTo>
                  <a:cubicBezTo>
                    <a:pt x="196" y="511"/>
                    <a:pt x="199" y="508"/>
                    <a:pt x="200" y="503"/>
                  </a:cubicBezTo>
                  <a:cubicBezTo>
                    <a:pt x="199" y="490"/>
                    <a:pt x="203" y="484"/>
                    <a:pt x="192" y="480"/>
                  </a:cubicBezTo>
                  <a:cubicBezTo>
                    <a:pt x="188" y="476"/>
                    <a:pt x="185" y="475"/>
                    <a:pt x="178" y="474"/>
                  </a:cubicBezTo>
                  <a:cubicBezTo>
                    <a:pt x="173" y="473"/>
                    <a:pt x="163" y="471"/>
                    <a:pt x="163" y="471"/>
                  </a:cubicBezTo>
                  <a:cubicBezTo>
                    <a:pt x="157" y="462"/>
                    <a:pt x="150" y="443"/>
                    <a:pt x="138" y="441"/>
                  </a:cubicBezTo>
                  <a:cubicBezTo>
                    <a:pt x="136" y="429"/>
                    <a:pt x="135" y="422"/>
                    <a:pt x="128" y="413"/>
                  </a:cubicBezTo>
                  <a:cubicBezTo>
                    <a:pt x="126" y="403"/>
                    <a:pt x="122" y="392"/>
                    <a:pt x="113" y="388"/>
                  </a:cubicBezTo>
                  <a:cubicBezTo>
                    <a:pt x="112" y="382"/>
                    <a:pt x="112" y="379"/>
                    <a:pt x="107" y="375"/>
                  </a:cubicBezTo>
                  <a:cubicBezTo>
                    <a:pt x="103" y="374"/>
                    <a:pt x="97" y="369"/>
                    <a:pt x="97" y="369"/>
                  </a:cubicBezTo>
                  <a:cubicBezTo>
                    <a:pt x="93" y="364"/>
                    <a:pt x="85" y="358"/>
                    <a:pt x="79" y="355"/>
                  </a:cubicBezTo>
                  <a:cubicBezTo>
                    <a:pt x="75" y="346"/>
                    <a:pt x="71" y="337"/>
                    <a:pt x="63" y="331"/>
                  </a:cubicBezTo>
                  <a:cubicBezTo>
                    <a:pt x="61" y="326"/>
                    <a:pt x="57" y="322"/>
                    <a:pt x="53" y="318"/>
                  </a:cubicBezTo>
                  <a:cubicBezTo>
                    <a:pt x="50" y="312"/>
                    <a:pt x="47" y="308"/>
                    <a:pt x="43" y="303"/>
                  </a:cubicBezTo>
                  <a:cubicBezTo>
                    <a:pt x="42" y="298"/>
                    <a:pt x="42" y="296"/>
                    <a:pt x="37" y="293"/>
                  </a:cubicBezTo>
                  <a:cubicBezTo>
                    <a:pt x="35" y="286"/>
                    <a:pt x="29" y="282"/>
                    <a:pt x="25" y="275"/>
                  </a:cubicBezTo>
                  <a:cubicBezTo>
                    <a:pt x="18" y="263"/>
                    <a:pt x="11" y="250"/>
                    <a:pt x="2" y="239"/>
                  </a:cubicBezTo>
                  <a:cubicBezTo>
                    <a:pt x="0" y="226"/>
                    <a:pt x="5" y="224"/>
                    <a:pt x="12" y="212"/>
                  </a:cubicBezTo>
                  <a:cubicBezTo>
                    <a:pt x="13" y="202"/>
                    <a:pt x="16" y="190"/>
                    <a:pt x="10" y="182"/>
                  </a:cubicBezTo>
                </a:path>
              </a:pathLst>
            </a:custGeom>
            <a:grpFill/>
            <a:ln w="5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050"/>
            </a:p>
          </p:txBody>
        </p:sp>
      </p:grpSp>
      <p:sp>
        <p:nvSpPr>
          <p:cNvPr id="179" name="Arc 178">
            <a:extLst>
              <a:ext uri="{FF2B5EF4-FFF2-40B4-BE49-F238E27FC236}">
                <a16:creationId xmlns:a16="http://schemas.microsoft.com/office/drawing/2014/main" id="{C93E0D04-839B-5F43-BF7C-5713CA5890B4}"/>
              </a:ext>
            </a:extLst>
          </p:cNvPr>
          <p:cNvSpPr/>
          <p:nvPr/>
        </p:nvSpPr>
        <p:spPr>
          <a:xfrm>
            <a:off x="4490690" y="2136666"/>
            <a:ext cx="3482975" cy="2659062"/>
          </a:xfrm>
          <a:prstGeom prst="arc">
            <a:avLst>
              <a:gd name="adj1" fmla="val 5428615"/>
              <a:gd name="adj2" fmla="val 538795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sz="1350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A55F6D3B-F2A4-6840-A1AB-83A335C0A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1551-DD3E-D64A-B27F-1157A91E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CRIS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CA9E-B9F6-824B-8505-683CEFDE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94436"/>
            <a:ext cx="7886700" cy="17295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governance model</a:t>
            </a:r>
          </a:p>
          <a:p>
            <a:pPr algn="ctr"/>
            <a:r>
              <a:rPr lang="en-US" dirty="0"/>
              <a:t>A data processing pipeline</a:t>
            </a:r>
          </a:p>
          <a:p>
            <a:pPr algn="ctr"/>
            <a:r>
              <a:rPr lang="en-US" dirty="0"/>
              <a:t>A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9199E-5DC1-864A-AF42-A85E3A48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8" y="3549778"/>
            <a:ext cx="3492842" cy="26196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6E94D-C4E2-0C4A-8673-B280E6382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29" y="3549779"/>
            <a:ext cx="3492842" cy="2619631"/>
          </a:xfrm>
          <a:prstGeom prst="rect">
            <a:avLst/>
          </a:prstGeom>
          <a:ln>
            <a:solidFill>
              <a:srgbClr val="193E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10 years of CRIS: a timeline">
            <a:extLst>
              <a:ext uri="{FF2B5EF4-FFF2-40B4-BE49-F238E27FC236}">
                <a16:creationId xmlns:a16="http://schemas.microsoft.com/office/drawing/2014/main" id="{0E5FEAE4-2EA9-2E4A-89A1-BADA7481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48" y="3549778"/>
            <a:ext cx="3936604" cy="261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B3887-4917-9143-B8FA-6DCFF0C6A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1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07" y="1377018"/>
            <a:ext cx="8711986" cy="48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BF3B7-900F-D440-A87B-13AF1F6E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governance model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B7C39-0081-7E4F-A9D2-7019C848E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21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3359150" y="2566988"/>
            <a:ext cx="1220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200" b="1"/>
              <a:t>EHR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200" b="1"/>
              <a:t>Data Source</a:t>
            </a:r>
            <a:endParaRPr lang="en-US" altLang="en-US" sz="1200" b="1"/>
          </a:p>
        </p:txBody>
      </p:sp>
      <p:sp>
        <p:nvSpPr>
          <p:cNvPr id="19459" name="AutoShape 7"/>
          <p:cNvSpPr>
            <a:spLocks noChangeArrowheads="1"/>
          </p:cNvSpPr>
          <p:nvPr/>
        </p:nvSpPr>
        <p:spPr bwMode="auto">
          <a:xfrm>
            <a:off x="6311901" y="2444751"/>
            <a:ext cx="703263" cy="855663"/>
          </a:xfrm>
          <a:prstGeom prst="flowChartMagneticDisk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Calibri" panose="020F0502020204030204" pitchFamily="34" charset="0"/>
            </a:endParaRPr>
          </a:p>
        </p:txBody>
      </p:sp>
      <p:sp>
        <p:nvSpPr>
          <p:cNvPr id="19460" name="AutoShape 8"/>
          <p:cNvSpPr>
            <a:spLocks noChangeArrowheads="1"/>
          </p:cNvSpPr>
          <p:nvPr/>
        </p:nvSpPr>
        <p:spPr bwMode="auto">
          <a:xfrm>
            <a:off x="4637088" y="3444876"/>
            <a:ext cx="292100" cy="4159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sz="1350"/>
          </a:p>
        </p:txBody>
      </p:sp>
      <p:sp>
        <p:nvSpPr>
          <p:cNvPr id="19464" name="AutoShape 16"/>
          <p:cNvSpPr>
            <a:spLocks noChangeArrowheads="1"/>
          </p:cNvSpPr>
          <p:nvPr/>
        </p:nvSpPr>
        <p:spPr bwMode="auto">
          <a:xfrm>
            <a:off x="6311901" y="3914776"/>
            <a:ext cx="703263" cy="855663"/>
          </a:xfrm>
          <a:prstGeom prst="flowChartMagneticDisk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Calibri" panose="020F0502020204030204" pitchFamily="34" charset="0"/>
            </a:endParaRPr>
          </a:p>
        </p:txBody>
      </p:sp>
      <p:sp>
        <p:nvSpPr>
          <p:cNvPr id="41990" name="Text Box 20"/>
          <p:cNvSpPr txBox="1">
            <a:spLocks noChangeArrowheads="1"/>
          </p:cNvSpPr>
          <p:nvPr/>
        </p:nvSpPr>
        <p:spPr bwMode="auto">
          <a:xfrm>
            <a:off x="4859338" y="3914776"/>
            <a:ext cx="971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200" b="1"/>
              <a:t>Processing</a:t>
            </a:r>
            <a:r>
              <a:rPr lang="en-GB" altLang="en-US" sz="1200" b="1">
                <a:solidFill>
                  <a:srgbClr val="6600FF"/>
                </a:solidFill>
              </a:rPr>
              <a:t> </a:t>
            </a:r>
            <a:r>
              <a:rPr lang="en-GB" altLang="en-US" sz="1200" b="1"/>
              <a:t>pipeline</a:t>
            </a:r>
            <a:endParaRPr lang="en-US" altLang="en-US" sz="1200" b="1"/>
          </a:p>
        </p:txBody>
      </p:sp>
      <p:sp>
        <p:nvSpPr>
          <p:cNvPr id="41991" name="Text Box 21"/>
          <p:cNvSpPr txBox="1">
            <a:spLocks noChangeArrowheads="1"/>
          </p:cNvSpPr>
          <p:nvPr/>
        </p:nvSpPr>
        <p:spPr bwMode="auto">
          <a:xfrm>
            <a:off x="6099175" y="2165351"/>
            <a:ext cx="1168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200" b="1"/>
              <a:t>CRIS front end</a:t>
            </a:r>
            <a:endParaRPr lang="en-US" altLang="en-US" sz="1200" b="1"/>
          </a:p>
        </p:txBody>
      </p:sp>
      <p:sp>
        <p:nvSpPr>
          <p:cNvPr id="41992" name="Text Box 22"/>
          <p:cNvSpPr txBox="1">
            <a:spLocks noChangeArrowheads="1"/>
          </p:cNvSpPr>
          <p:nvPr/>
        </p:nvSpPr>
        <p:spPr bwMode="auto">
          <a:xfrm>
            <a:off x="6203950" y="4779964"/>
            <a:ext cx="971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200" b="1"/>
              <a:t>CRIS SQL</a:t>
            </a:r>
            <a:endParaRPr lang="en-US" altLang="en-US" sz="1200" b="1"/>
          </a:p>
        </p:txBody>
      </p:sp>
      <p:sp>
        <p:nvSpPr>
          <p:cNvPr id="19470" name="AutoShape 3"/>
          <p:cNvSpPr>
            <a:spLocks noChangeArrowheads="1"/>
          </p:cNvSpPr>
          <p:nvPr/>
        </p:nvSpPr>
        <p:spPr bwMode="auto">
          <a:xfrm>
            <a:off x="3571875" y="3090863"/>
            <a:ext cx="795338" cy="1016000"/>
          </a:xfrm>
          <a:prstGeom prst="flowChartMagneticDisk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Calibri" panose="020F0502020204030204" pitchFamily="34" charset="0"/>
            </a:endParaRPr>
          </a:p>
        </p:txBody>
      </p:sp>
      <p:sp>
        <p:nvSpPr>
          <p:cNvPr id="19471" name="AutoShape 8"/>
          <p:cNvSpPr>
            <a:spLocks noChangeArrowheads="1"/>
          </p:cNvSpPr>
          <p:nvPr/>
        </p:nvSpPr>
        <p:spPr bwMode="auto">
          <a:xfrm>
            <a:off x="4945063" y="3444876"/>
            <a:ext cx="292100" cy="4159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sz="1350"/>
          </a:p>
        </p:txBody>
      </p:sp>
      <p:sp>
        <p:nvSpPr>
          <p:cNvPr id="19472" name="AutoShape 8"/>
          <p:cNvSpPr>
            <a:spLocks noChangeArrowheads="1"/>
          </p:cNvSpPr>
          <p:nvPr/>
        </p:nvSpPr>
        <p:spPr bwMode="auto">
          <a:xfrm>
            <a:off x="5570538" y="3444876"/>
            <a:ext cx="290512" cy="4159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sz="1350"/>
          </a:p>
        </p:txBody>
      </p:sp>
      <p:sp>
        <p:nvSpPr>
          <p:cNvPr id="19473" name="AutoShape 8"/>
          <p:cNvSpPr>
            <a:spLocks noChangeArrowheads="1"/>
          </p:cNvSpPr>
          <p:nvPr/>
        </p:nvSpPr>
        <p:spPr bwMode="auto">
          <a:xfrm>
            <a:off x="5264150" y="3444876"/>
            <a:ext cx="292100" cy="4159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sz="1350"/>
          </a:p>
        </p:txBody>
      </p:sp>
      <p:sp>
        <p:nvSpPr>
          <p:cNvPr id="19474" name="AutoShape 8"/>
          <p:cNvSpPr>
            <a:spLocks noChangeArrowheads="1"/>
          </p:cNvSpPr>
          <p:nvPr/>
        </p:nvSpPr>
        <p:spPr bwMode="auto">
          <a:xfrm>
            <a:off x="5884864" y="3444876"/>
            <a:ext cx="293687" cy="4159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sz="1350"/>
          </a:p>
        </p:txBody>
      </p:sp>
      <p:sp>
        <p:nvSpPr>
          <p:cNvPr id="19475" name="Line 17"/>
          <p:cNvSpPr>
            <a:spLocks noChangeShapeType="1"/>
          </p:cNvSpPr>
          <p:nvPr/>
        </p:nvSpPr>
        <p:spPr bwMode="auto">
          <a:xfrm>
            <a:off x="6170614" y="3886200"/>
            <a:ext cx="141287" cy="109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GB" sz="1350"/>
          </a:p>
        </p:txBody>
      </p:sp>
      <p:sp>
        <p:nvSpPr>
          <p:cNvPr id="19477" name="Line 17"/>
          <p:cNvSpPr>
            <a:spLocks noChangeShapeType="1"/>
          </p:cNvSpPr>
          <p:nvPr/>
        </p:nvSpPr>
        <p:spPr bwMode="auto">
          <a:xfrm flipV="1">
            <a:off x="6178550" y="3308351"/>
            <a:ext cx="153988" cy="150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GB" sz="1350"/>
          </a:p>
        </p:txBody>
      </p:sp>
      <p:sp>
        <p:nvSpPr>
          <p:cNvPr id="19478" name="Line 17"/>
          <p:cNvSpPr>
            <a:spLocks noChangeShapeType="1"/>
          </p:cNvSpPr>
          <p:nvPr/>
        </p:nvSpPr>
        <p:spPr bwMode="auto">
          <a:xfrm flipV="1">
            <a:off x="4440238" y="3656014"/>
            <a:ext cx="146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GB" sz="1350"/>
          </a:p>
        </p:txBody>
      </p:sp>
      <p:sp>
        <p:nvSpPr>
          <p:cNvPr id="40" name="TextBox 39"/>
          <p:cNvSpPr txBox="1"/>
          <p:nvPr/>
        </p:nvSpPr>
        <p:spPr>
          <a:xfrm>
            <a:off x="4586288" y="3057525"/>
            <a:ext cx="1592262" cy="300038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350" dirty="0">
                <a:solidFill>
                  <a:schemeClr val="accent2">
                    <a:lumMod val="75000"/>
                  </a:schemeClr>
                </a:solidFill>
              </a:rPr>
              <a:t>De-identification</a:t>
            </a:r>
          </a:p>
        </p:txBody>
      </p:sp>
      <p:sp>
        <p:nvSpPr>
          <p:cNvPr id="42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CRIS – core functionality</a:t>
            </a:r>
          </a:p>
        </p:txBody>
      </p:sp>
      <p:pic>
        <p:nvPicPr>
          <p:cNvPr id="4200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48438" b="15758"/>
          <a:stretch>
            <a:fillRect/>
          </a:stretch>
        </p:blipFill>
        <p:spPr bwMode="auto">
          <a:xfrm>
            <a:off x="1663701" y="2566989"/>
            <a:ext cx="17049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12"/>
          <a:stretch>
            <a:fillRect/>
          </a:stretch>
        </p:blipFill>
        <p:spPr bwMode="auto">
          <a:xfrm>
            <a:off x="7405688" y="1492251"/>
            <a:ext cx="2436812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3859214"/>
            <a:ext cx="2432050" cy="20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A8E97B-AB67-EC45-A08C-B7A1164FA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55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CRIS data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CA5F1A-792B-B240-BEE7-059707D41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87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C500900-2267-6344-81ED-3A6C37204E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8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92" y="1735048"/>
            <a:ext cx="1658390" cy="50783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350" b="1" kern="0" dirty="0">
                <a:solidFill>
                  <a:prstClr val="black"/>
                </a:solidFill>
              </a:rPr>
              <a:t>Intervention indications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92" y="2410584"/>
            <a:ext cx="1658390" cy="30008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350" b="1" kern="0" dirty="0">
                <a:solidFill>
                  <a:prstClr val="black"/>
                </a:solidFill>
              </a:rPr>
              <a:t>Intervention context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5181" y="2384900"/>
            <a:ext cx="1658390" cy="30008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350" b="1" kern="0" dirty="0">
                <a:solidFill>
                  <a:prstClr val="black"/>
                </a:solidFill>
              </a:rPr>
              <a:t>Intervention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5070" y="2389059"/>
            <a:ext cx="1658390" cy="30008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350" b="1" kern="0" dirty="0">
                <a:solidFill>
                  <a:prstClr val="black"/>
                </a:solidFill>
              </a:rPr>
              <a:t>Outcome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3051" y="2982491"/>
            <a:ext cx="1833971" cy="344709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b="1" kern="0" dirty="0">
                <a:solidFill>
                  <a:prstClr val="black"/>
                </a:solidFill>
              </a:rPr>
              <a:t>Symptoms</a:t>
            </a:r>
            <a:endParaRPr lang="en-GB" sz="1600" b="1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Psychosis </a:t>
            </a:r>
            <a:r>
              <a:rPr lang="en-GB" sz="1600" kern="0" dirty="0">
                <a:solidFill>
                  <a:prstClr val="black"/>
                </a:solidFill>
              </a:rPr>
              <a:t>	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  Positive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 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  Negative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        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GB" sz="1200" kern="0" dirty="0">
                <a:solidFill>
                  <a:prstClr val="black"/>
                </a:solidFill>
              </a:rPr>
              <a:t>Disorganisation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 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  Manic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 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  Catatonic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 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  Cognitive 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Affective</a:t>
            </a:r>
            <a:endParaRPr lang="en-GB" sz="16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  Depressive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  Instability 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  Anxiety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  Obsessive/compulsive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Behaviour</a:t>
            </a:r>
            <a:endParaRPr lang="en-GB" sz="16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600" kern="0" dirty="0">
                <a:solidFill>
                  <a:prstClr val="black"/>
                </a:solidFill>
              </a:rPr>
              <a:t> </a:t>
            </a:r>
            <a:r>
              <a:rPr lang="en-GB" sz="1200" kern="0" dirty="0">
                <a:solidFill>
                  <a:prstClr val="black"/>
                </a:solidFill>
              </a:rPr>
              <a:t>Agitation/withdrawal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Other</a:t>
            </a:r>
            <a:endParaRPr lang="en-GB" sz="16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  Insight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 Suicidality </a:t>
            </a:r>
            <a:endParaRPr lang="en-GB" sz="1200" kern="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76321" y="2099245"/>
            <a:ext cx="1562793" cy="46166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200" kern="0" dirty="0">
                <a:solidFill>
                  <a:prstClr val="white"/>
                </a:solidFill>
                <a:sym typeface="Wingdings" panose="05000000000000000000" pitchFamily="2" charset="2"/>
              </a:rPr>
              <a:t> = complete</a:t>
            </a:r>
            <a:endParaRPr lang="en-GB" sz="1200" kern="0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white"/>
                </a:solidFill>
                <a:sym typeface="Wingdings" panose="05000000000000000000" pitchFamily="2" charset="2"/>
              </a:rPr>
              <a:t> = in progress</a:t>
            </a:r>
            <a:endParaRPr lang="en-GB" sz="1200" kern="0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3968" y="2991129"/>
            <a:ext cx="1760173" cy="3462486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350" b="1" kern="0" dirty="0">
                <a:solidFill>
                  <a:prstClr val="black"/>
                </a:solidFill>
              </a:rPr>
              <a:t>Context</a:t>
            </a:r>
            <a:endParaRPr lang="en-GB" sz="135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Cognitive function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Social care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Living alone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Diagnosis 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Occupation  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Education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 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Physical disorders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  Investigations  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Violence/abuse  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Life stressors 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Substances 	</a:t>
            </a: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</a:rPr>
              <a:t>  Smoking </a:t>
            </a:r>
            <a:r>
              <a:rPr lang="en-GB" sz="1050" kern="0" dirty="0">
                <a:solidFill>
                  <a:prstClr val="black"/>
                </a:solidFill>
                <a:sym typeface="Wingdings" panose="05000000000000000000" pitchFamily="2" charset="2"/>
              </a:rPr>
              <a:t></a:t>
            </a: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  <a:sym typeface="Wingdings" panose="05000000000000000000" pitchFamily="2" charset="2"/>
              </a:rPr>
              <a:t>  Alcohol </a:t>
            </a:r>
            <a:endParaRPr lang="en-GB" sz="105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</a:rPr>
              <a:t>  Cannabis </a:t>
            </a:r>
            <a:r>
              <a:rPr lang="en-GB" sz="1050" kern="0" dirty="0">
                <a:solidFill>
                  <a:prstClr val="black"/>
                </a:solidFill>
                <a:sym typeface="Wingdings" panose="05000000000000000000" pitchFamily="2" charset="2"/>
              </a:rPr>
              <a:t></a:t>
            </a: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  <a:sym typeface="Wingdings" panose="05000000000000000000" pitchFamily="2" charset="2"/>
              </a:rPr>
              <a:t>  Mephedrone </a:t>
            </a: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  <a:sym typeface="Wingdings" panose="05000000000000000000" pitchFamily="2" charset="2"/>
              </a:rPr>
              <a:t>  Amphetamine </a:t>
            </a: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  <a:sym typeface="Wingdings" panose="05000000000000000000" pitchFamily="2" charset="2"/>
              </a:rPr>
              <a:t>  Cocaine </a:t>
            </a:r>
            <a:endParaRPr lang="en-GB" sz="105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</a:rPr>
              <a:t>  Others </a:t>
            </a:r>
            <a:r>
              <a:rPr lang="en-GB" sz="1050" kern="0" dirty="0">
                <a:solidFill>
                  <a:prstClr val="black"/>
                </a:solidFill>
                <a:sym typeface="Wingdings" panose="05000000000000000000" pitchFamily="2" charset="2"/>
              </a:rPr>
              <a:t></a:t>
            </a:r>
            <a:endParaRPr lang="en-GB" sz="1050" kern="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50474" y="2991129"/>
            <a:ext cx="1996844" cy="1869743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350" b="1" kern="0" dirty="0">
                <a:solidFill>
                  <a:prstClr val="black"/>
                </a:solidFill>
              </a:rPr>
              <a:t>Interventions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Pharmacotherapy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  Polypharmacy 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  Adherence/compliance 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  Non-response, resistance 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Psychotherapy </a:t>
            </a: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</a:rPr>
              <a:t>  CBT </a:t>
            </a:r>
            <a:r>
              <a:rPr lang="en-GB" sz="1050" kern="0" dirty="0">
                <a:solidFill>
                  <a:prstClr val="black"/>
                </a:solidFill>
                <a:sym typeface="Wingdings" panose="05000000000000000000" pitchFamily="2" charset="2"/>
              </a:rPr>
              <a:t> (receipt, offer, etc.)</a:t>
            </a:r>
            <a:endParaRPr lang="en-GB" sz="105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</a:rPr>
              <a:t>  DBT </a:t>
            </a:r>
            <a:r>
              <a:rPr lang="en-GB" sz="1050" kern="0" dirty="0">
                <a:solidFill>
                  <a:prstClr val="black"/>
                </a:solidFill>
                <a:sym typeface="Wingdings" panose="05000000000000000000" pitchFamily="2" charset="2"/>
              </a:rPr>
              <a:t></a:t>
            </a:r>
            <a:endParaRPr lang="en-GB" sz="105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</a:rPr>
              <a:t>  CAT </a:t>
            </a:r>
            <a:r>
              <a:rPr lang="en-GB" sz="1050" kern="0" dirty="0">
                <a:solidFill>
                  <a:prstClr val="black"/>
                </a:solidFill>
                <a:sym typeface="Wingdings" panose="05000000000000000000" pitchFamily="2" charset="2"/>
              </a:rPr>
              <a:t></a:t>
            </a:r>
            <a:endParaRPr lang="en-GB" sz="105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</a:rPr>
              <a:t>  Family </a:t>
            </a:r>
            <a:r>
              <a:rPr lang="en-GB" sz="1050" kern="0" dirty="0">
                <a:solidFill>
                  <a:prstClr val="black"/>
                </a:solidFill>
                <a:sym typeface="Wingdings" panose="05000000000000000000" pitchFamily="2" charset="2"/>
              </a:rPr>
              <a:t></a:t>
            </a:r>
            <a:endParaRPr lang="en-GB" sz="1050" kern="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3652" y="2975572"/>
            <a:ext cx="2017915" cy="200824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350" b="1" kern="0" dirty="0">
                <a:solidFill>
                  <a:prstClr val="black"/>
                </a:solidFill>
              </a:rPr>
              <a:t>Outcomes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Adverse drug events</a:t>
            </a: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</a:rPr>
              <a:t>  Extrapyramidal </a:t>
            </a:r>
            <a:r>
              <a:rPr lang="en-GB" sz="1050" kern="0" dirty="0">
                <a:solidFill>
                  <a:prstClr val="black"/>
                </a:solidFill>
                <a:sym typeface="Wingdings" panose="05000000000000000000" pitchFamily="2" charset="2"/>
              </a:rPr>
              <a:t></a:t>
            </a:r>
            <a:endParaRPr lang="en-GB" sz="105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</a:rPr>
              <a:t>  Other </a:t>
            </a:r>
            <a:r>
              <a:rPr lang="en-GB" sz="1050" kern="0" dirty="0">
                <a:solidFill>
                  <a:prstClr val="black"/>
                </a:solidFill>
                <a:sym typeface="Wingdings" panose="05000000000000000000" pitchFamily="2" charset="2"/>
              </a:rPr>
              <a:t> </a:t>
            </a:r>
            <a:endParaRPr lang="en-GB" sz="105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Symptom trajectories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 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</a:rPr>
              <a:t>  Improvement</a:t>
            </a: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</a:rPr>
              <a:t>  Deterioration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General mental health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 </a:t>
            </a:r>
            <a:endParaRPr lang="en-GB" sz="1200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</a:rPr>
              <a:t>  Improvement</a:t>
            </a:r>
          </a:p>
          <a:p>
            <a:pPr>
              <a:defRPr/>
            </a:pPr>
            <a:r>
              <a:rPr lang="en-GB" sz="1050" kern="0" dirty="0">
                <a:solidFill>
                  <a:prstClr val="black"/>
                </a:solidFill>
              </a:rPr>
              <a:t>  Deterioration</a:t>
            </a:r>
          </a:p>
          <a:p>
            <a:pPr>
              <a:defRPr/>
            </a:pPr>
            <a:r>
              <a:rPr lang="en-GB" sz="1200" kern="0" dirty="0">
                <a:solidFill>
                  <a:prstClr val="black"/>
                </a:solidFill>
              </a:rPr>
              <a:t>Violence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</a:t>
            </a:r>
            <a:endParaRPr lang="en-GB" sz="1200" kern="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2263" y="5092106"/>
            <a:ext cx="2770346" cy="140807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350" b="1" kern="0" dirty="0">
                <a:solidFill>
                  <a:prstClr val="black"/>
                </a:solidFill>
              </a:rPr>
              <a:t>Dementia with Lewy Bodies  </a:t>
            </a:r>
            <a:r>
              <a:rPr lang="en-GB" sz="1200" kern="0" dirty="0">
                <a:solidFill>
                  <a:prstClr val="black"/>
                </a:solidFill>
                <a:sym typeface="Wingdings" panose="05000000000000000000" pitchFamily="2" charset="2"/>
              </a:rPr>
              <a:t> </a:t>
            </a:r>
            <a:endParaRPr lang="en-GB" sz="1350" b="1" kern="0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  <a:defRPr/>
            </a:pPr>
            <a:r>
              <a:rPr lang="en-GB" sz="1200" kern="0" dirty="0">
                <a:solidFill>
                  <a:prstClr val="black"/>
                </a:solidFill>
              </a:rPr>
              <a:t>Visual hallucinations</a:t>
            </a:r>
          </a:p>
          <a:p>
            <a:pPr marL="285750" indent="-285750">
              <a:buFontTx/>
              <a:buChar char="-"/>
              <a:defRPr/>
            </a:pPr>
            <a:r>
              <a:rPr lang="en-GB" sz="1200" kern="0" dirty="0">
                <a:solidFill>
                  <a:prstClr val="black"/>
                </a:solidFill>
              </a:rPr>
              <a:t>Recurrent falls</a:t>
            </a:r>
          </a:p>
          <a:p>
            <a:pPr marL="285750" indent="-285750">
              <a:buFontTx/>
              <a:buChar char="-"/>
              <a:defRPr/>
            </a:pPr>
            <a:r>
              <a:rPr lang="en-GB" sz="1200" kern="0" dirty="0">
                <a:solidFill>
                  <a:prstClr val="black"/>
                </a:solidFill>
              </a:rPr>
              <a:t>Drowsiness</a:t>
            </a:r>
          </a:p>
          <a:p>
            <a:pPr marL="285750" indent="-285750">
              <a:buFontTx/>
              <a:buChar char="-"/>
              <a:defRPr/>
            </a:pPr>
            <a:r>
              <a:rPr lang="en-GB" sz="1200" kern="0" dirty="0">
                <a:solidFill>
                  <a:prstClr val="black"/>
                </a:solidFill>
              </a:rPr>
              <a:t>Fluctuation</a:t>
            </a:r>
          </a:p>
          <a:p>
            <a:pPr marL="285750" indent="-285750">
              <a:buFontTx/>
              <a:buChar char="-"/>
              <a:defRPr/>
            </a:pPr>
            <a:r>
              <a:rPr lang="en-GB" sz="1200" kern="0" dirty="0">
                <a:solidFill>
                  <a:prstClr val="black"/>
                </a:solidFill>
              </a:rPr>
              <a:t>Bad dreams / nightmares</a:t>
            </a:r>
          </a:p>
          <a:p>
            <a:pPr marL="285750" indent="-285750">
              <a:buFontTx/>
              <a:buChar char="-"/>
              <a:defRPr/>
            </a:pPr>
            <a:r>
              <a:rPr lang="en-GB" sz="1200" kern="0" dirty="0">
                <a:solidFill>
                  <a:prstClr val="black"/>
                </a:solidFill>
              </a:rPr>
              <a:t>Parkinsonism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80037" y="258808"/>
            <a:ext cx="6262573" cy="1615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752F77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CRIS with natural language processing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University of Cambridge">
            <a:extLst>
              <a:ext uri="{FF2B5EF4-FFF2-40B4-BE49-F238E27FC236}">
                <a16:creationId xmlns:a16="http://schemas.microsoft.com/office/drawing/2014/main" id="{828C54DA-3F82-B445-BAFB-AA2035336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131" y="5796145"/>
            <a:ext cx="1272270" cy="2632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E11E5E-ABDF-9842-9D84-8F63A749447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3"/>
          <a:stretch/>
        </p:blipFill>
        <p:spPr bwMode="auto">
          <a:xfrm>
            <a:off x="10795457" y="5153254"/>
            <a:ext cx="694944" cy="5840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lzheimer's Society - United Against Dementia">
            <a:extLst>
              <a:ext uri="{FF2B5EF4-FFF2-40B4-BE49-F238E27FC236}">
                <a16:creationId xmlns:a16="http://schemas.microsoft.com/office/drawing/2014/main" id="{F68A6076-D8AC-5E46-B6BB-01A39F77D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230" y="6167771"/>
            <a:ext cx="1019171" cy="4367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151958-9F50-5A43-8110-D981972DB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8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2008189" y="2517776"/>
            <a:ext cx="1220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200" b="1"/>
              <a:t>EHR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200" b="1"/>
              <a:t>Data Source</a:t>
            </a:r>
            <a:endParaRPr lang="en-US" altLang="en-US" sz="1200" b="1"/>
          </a:p>
        </p:txBody>
      </p:sp>
      <p:sp>
        <p:nvSpPr>
          <p:cNvPr id="19459" name="AutoShape 7"/>
          <p:cNvSpPr>
            <a:spLocks noChangeArrowheads="1"/>
          </p:cNvSpPr>
          <p:nvPr/>
        </p:nvSpPr>
        <p:spPr bwMode="auto">
          <a:xfrm>
            <a:off x="4960938" y="2393950"/>
            <a:ext cx="703262" cy="857250"/>
          </a:xfrm>
          <a:prstGeom prst="flowChartMagneticDisk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Calibri" panose="020F0502020204030204" pitchFamily="34" charset="0"/>
            </a:endParaRPr>
          </a:p>
        </p:txBody>
      </p:sp>
      <p:sp>
        <p:nvSpPr>
          <p:cNvPr id="19460" name="AutoShape 8"/>
          <p:cNvSpPr>
            <a:spLocks noChangeArrowheads="1"/>
          </p:cNvSpPr>
          <p:nvPr/>
        </p:nvSpPr>
        <p:spPr bwMode="auto">
          <a:xfrm>
            <a:off x="3286125" y="3394076"/>
            <a:ext cx="292100" cy="4175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sz="1350"/>
          </a:p>
        </p:txBody>
      </p:sp>
      <p:sp>
        <p:nvSpPr>
          <p:cNvPr id="19464" name="AutoShape 16"/>
          <p:cNvSpPr>
            <a:spLocks noChangeArrowheads="1"/>
          </p:cNvSpPr>
          <p:nvPr/>
        </p:nvSpPr>
        <p:spPr bwMode="auto">
          <a:xfrm>
            <a:off x="4960938" y="3865563"/>
            <a:ext cx="703262" cy="855662"/>
          </a:xfrm>
          <a:prstGeom prst="flowChartMagneticDisk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Calibri" panose="020F0502020204030204" pitchFamily="34" charset="0"/>
            </a:endParaRPr>
          </a:p>
        </p:txBody>
      </p:sp>
      <p:sp>
        <p:nvSpPr>
          <p:cNvPr id="44038" name="Text Box 21"/>
          <p:cNvSpPr txBox="1">
            <a:spLocks noChangeArrowheads="1"/>
          </p:cNvSpPr>
          <p:nvPr/>
        </p:nvSpPr>
        <p:spPr bwMode="auto">
          <a:xfrm>
            <a:off x="4748213" y="2116139"/>
            <a:ext cx="1168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200" b="1"/>
              <a:t>CRIS front end</a:t>
            </a:r>
            <a:endParaRPr lang="en-US" altLang="en-US" sz="1200" b="1"/>
          </a:p>
        </p:txBody>
      </p:sp>
      <p:sp>
        <p:nvSpPr>
          <p:cNvPr id="44039" name="Text Box 22"/>
          <p:cNvSpPr txBox="1">
            <a:spLocks noChangeArrowheads="1"/>
          </p:cNvSpPr>
          <p:nvPr/>
        </p:nvSpPr>
        <p:spPr bwMode="auto">
          <a:xfrm>
            <a:off x="4852988" y="4729163"/>
            <a:ext cx="971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52F77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200" b="1"/>
              <a:t>CRIS SQL</a:t>
            </a:r>
            <a:endParaRPr lang="en-US" altLang="en-US" sz="1200" b="1"/>
          </a:p>
        </p:txBody>
      </p:sp>
      <p:sp>
        <p:nvSpPr>
          <p:cNvPr id="19470" name="AutoShape 3"/>
          <p:cNvSpPr>
            <a:spLocks noChangeArrowheads="1"/>
          </p:cNvSpPr>
          <p:nvPr/>
        </p:nvSpPr>
        <p:spPr bwMode="auto">
          <a:xfrm>
            <a:off x="2220914" y="3041650"/>
            <a:ext cx="795337" cy="1016000"/>
          </a:xfrm>
          <a:prstGeom prst="flowChartMagneticDisk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Calibri" panose="020F0502020204030204" pitchFamily="34" charset="0"/>
            </a:endParaRPr>
          </a:p>
        </p:txBody>
      </p:sp>
      <p:sp>
        <p:nvSpPr>
          <p:cNvPr id="19471" name="AutoShape 8"/>
          <p:cNvSpPr>
            <a:spLocks noChangeArrowheads="1"/>
          </p:cNvSpPr>
          <p:nvPr/>
        </p:nvSpPr>
        <p:spPr bwMode="auto">
          <a:xfrm>
            <a:off x="3595688" y="3394076"/>
            <a:ext cx="290512" cy="4175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sz="1350"/>
          </a:p>
        </p:txBody>
      </p:sp>
      <p:sp>
        <p:nvSpPr>
          <p:cNvPr id="19472" name="AutoShape 8"/>
          <p:cNvSpPr>
            <a:spLocks noChangeArrowheads="1"/>
          </p:cNvSpPr>
          <p:nvPr/>
        </p:nvSpPr>
        <p:spPr bwMode="auto">
          <a:xfrm>
            <a:off x="4219576" y="3394076"/>
            <a:ext cx="290513" cy="4175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sz="1350"/>
          </a:p>
        </p:txBody>
      </p:sp>
      <p:sp>
        <p:nvSpPr>
          <p:cNvPr id="19473" name="AutoShape 8"/>
          <p:cNvSpPr>
            <a:spLocks noChangeArrowheads="1"/>
          </p:cNvSpPr>
          <p:nvPr/>
        </p:nvSpPr>
        <p:spPr bwMode="auto">
          <a:xfrm>
            <a:off x="3913188" y="3394076"/>
            <a:ext cx="292100" cy="4175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sz="1350"/>
          </a:p>
        </p:txBody>
      </p:sp>
      <p:sp>
        <p:nvSpPr>
          <p:cNvPr id="19474" name="AutoShape 8"/>
          <p:cNvSpPr>
            <a:spLocks noChangeArrowheads="1"/>
          </p:cNvSpPr>
          <p:nvPr/>
        </p:nvSpPr>
        <p:spPr bwMode="auto">
          <a:xfrm>
            <a:off x="4533900" y="3394076"/>
            <a:ext cx="293688" cy="4175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sz="1350"/>
          </a:p>
        </p:txBody>
      </p:sp>
      <p:sp>
        <p:nvSpPr>
          <p:cNvPr id="19475" name="Line 17"/>
          <p:cNvSpPr>
            <a:spLocks noChangeShapeType="1"/>
          </p:cNvSpPr>
          <p:nvPr/>
        </p:nvSpPr>
        <p:spPr bwMode="auto">
          <a:xfrm>
            <a:off x="4819650" y="3836989"/>
            <a:ext cx="141288" cy="109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GB" sz="1350"/>
          </a:p>
        </p:txBody>
      </p:sp>
      <p:sp>
        <p:nvSpPr>
          <p:cNvPr id="19477" name="Line 17"/>
          <p:cNvSpPr>
            <a:spLocks noChangeShapeType="1"/>
          </p:cNvSpPr>
          <p:nvPr/>
        </p:nvSpPr>
        <p:spPr bwMode="auto">
          <a:xfrm flipV="1">
            <a:off x="4827589" y="3259138"/>
            <a:ext cx="153987" cy="150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GB" sz="1350"/>
          </a:p>
        </p:txBody>
      </p:sp>
      <p:sp>
        <p:nvSpPr>
          <p:cNvPr id="19478" name="Line 17"/>
          <p:cNvSpPr>
            <a:spLocks noChangeShapeType="1"/>
          </p:cNvSpPr>
          <p:nvPr/>
        </p:nvSpPr>
        <p:spPr bwMode="auto">
          <a:xfrm flipV="1">
            <a:off x="3089275" y="3605214"/>
            <a:ext cx="146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GB" sz="1350"/>
          </a:p>
        </p:txBody>
      </p:sp>
      <p:sp>
        <p:nvSpPr>
          <p:cNvPr id="44048" name="Title 1"/>
          <p:cNvSpPr>
            <a:spLocks noGrp="1"/>
          </p:cNvSpPr>
          <p:nvPr>
            <p:ph type="title"/>
          </p:nvPr>
        </p:nvSpPr>
        <p:spPr>
          <a:xfrm>
            <a:off x="2689459" y="444222"/>
            <a:ext cx="6813082" cy="1050925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/>
              <a:t>CRIS – core functionality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2008188" y="2116139"/>
            <a:ext cx="3998912" cy="2867025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4" name="TextBox 3"/>
          <p:cNvSpPr txBox="1"/>
          <p:nvPr/>
        </p:nvSpPr>
        <p:spPr>
          <a:xfrm>
            <a:off x="3089275" y="4240213"/>
            <a:ext cx="1555750" cy="50800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1350" b="1" dirty="0"/>
              <a:t>Clinical Data Linkage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8789" y="5408614"/>
            <a:ext cx="1563687" cy="300037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1350" b="1" dirty="0"/>
              <a:t>Mortality</a:t>
            </a: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2509839" y="4725989"/>
            <a:ext cx="585787" cy="6826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22650" y="5408614"/>
            <a:ext cx="1563688" cy="300037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1350" b="1" dirty="0">
                <a:solidFill>
                  <a:schemeClr val="tx1"/>
                </a:solidFill>
              </a:rPr>
              <a:t>Cancer registration</a:t>
            </a:r>
          </a:p>
        </p:txBody>
      </p:sp>
      <p:cxnSp>
        <p:nvCxnSpPr>
          <p:cNvPr id="26" name="Straight Connector 25"/>
          <p:cNvCxnSpPr>
            <a:stCxn id="24" idx="0"/>
            <a:endCxn id="4" idx="2"/>
          </p:cNvCxnSpPr>
          <p:nvPr/>
        </p:nvCxnSpPr>
        <p:spPr>
          <a:xfrm flipH="1" flipV="1">
            <a:off x="3867150" y="4748213"/>
            <a:ext cx="338138" cy="6604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6514" y="5408614"/>
            <a:ext cx="1565275" cy="300037"/>
          </a:xfrm>
          <a:prstGeom prst="rect">
            <a:avLst/>
          </a:prstGeom>
          <a:solidFill>
            <a:srgbClr val="04FCF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1350" b="1" dirty="0">
                <a:solidFill>
                  <a:schemeClr val="tx1"/>
                </a:solidFill>
              </a:rPr>
              <a:t>Hospitalisation</a:t>
            </a:r>
          </a:p>
        </p:txBody>
      </p:sp>
      <p:cxnSp>
        <p:nvCxnSpPr>
          <p:cNvPr id="31" name="Straight Connector 30"/>
          <p:cNvCxnSpPr>
            <a:stCxn id="30" idx="0"/>
          </p:cNvCxnSpPr>
          <p:nvPr/>
        </p:nvCxnSpPr>
        <p:spPr>
          <a:xfrm flipH="1" flipV="1">
            <a:off x="4629150" y="4708525"/>
            <a:ext cx="1270000" cy="7000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81788" y="2116139"/>
            <a:ext cx="2671762" cy="1131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1350" b="1" dirty="0">
                <a:solidFill>
                  <a:schemeClr val="tx1"/>
                </a:solidFill>
              </a:rPr>
              <a:t>Internal linkages</a:t>
            </a:r>
          </a:p>
          <a:p>
            <a:pPr>
              <a:defRPr/>
            </a:pPr>
            <a:r>
              <a:rPr lang="en-GB" sz="1350" dirty="0">
                <a:solidFill>
                  <a:schemeClr val="tx1"/>
                </a:solidFill>
              </a:rPr>
              <a:t>Pharmacy data</a:t>
            </a:r>
          </a:p>
          <a:p>
            <a:pPr>
              <a:defRPr/>
            </a:pPr>
            <a:r>
              <a:rPr lang="en-GB" sz="1350" dirty="0">
                <a:solidFill>
                  <a:schemeClr val="tx1"/>
                </a:solidFill>
              </a:rPr>
              <a:t>Biobank and ‘omics data</a:t>
            </a:r>
          </a:p>
          <a:p>
            <a:pPr>
              <a:defRPr/>
            </a:pPr>
            <a:r>
              <a:rPr lang="en-GB" sz="1350" dirty="0">
                <a:solidFill>
                  <a:schemeClr val="tx1"/>
                </a:solidFill>
              </a:rPr>
              <a:t>Psychological therapies (IAPT)</a:t>
            </a:r>
          </a:p>
          <a:p>
            <a:pPr>
              <a:defRPr/>
            </a:pPr>
            <a:r>
              <a:rPr lang="en-GB" sz="1350" dirty="0">
                <a:solidFill>
                  <a:schemeClr val="tx1"/>
                </a:solidFill>
              </a:rPr>
              <a:t>King’s Health Partners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81788" y="3741738"/>
            <a:ext cx="2671762" cy="1130300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1350" b="1" dirty="0">
                <a:solidFill>
                  <a:schemeClr val="tx1"/>
                </a:solidFill>
              </a:rPr>
              <a:t>External linkages</a:t>
            </a:r>
          </a:p>
          <a:p>
            <a:pPr>
              <a:defRPr/>
            </a:pPr>
            <a:r>
              <a:rPr lang="en-GB" sz="1350" dirty="0">
                <a:solidFill>
                  <a:schemeClr val="tx1"/>
                </a:solidFill>
              </a:rPr>
              <a:t>Primary Care</a:t>
            </a:r>
          </a:p>
          <a:p>
            <a:pPr>
              <a:defRPr/>
            </a:pPr>
            <a:r>
              <a:rPr lang="en-GB" sz="1350" dirty="0">
                <a:solidFill>
                  <a:schemeClr val="tx1"/>
                </a:solidFill>
              </a:rPr>
              <a:t>National Pupil Database</a:t>
            </a:r>
          </a:p>
          <a:p>
            <a:pPr>
              <a:defRPr/>
            </a:pPr>
            <a:r>
              <a:rPr lang="en-GB" sz="1350" dirty="0" err="1">
                <a:solidFill>
                  <a:schemeClr val="tx1"/>
                </a:solidFill>
              </a:rPr>
              <a:t>BadgerNet</a:t>
            </a:r>
            <a:r>
              <a:rPr lang="en-GB" sz="1350" dirty="0">
                <a:solidFill>
                  <a:schemeClr val="tx1"/>
                </a:solidFill>
              </a:rPr>
              <a:t> (neonatology)</a:t>
            </a:r>
          </a:p>
          <a:p>
            <a:pPr>
              <a:defRPr/>
            </a:pPr>
            <a:r>
              <a:rPr lang="en-GB" sz="1350" dirty="0">
                <a:solidFill>
                  <a:schemeClr val="tx1"/>
                </a:solidFill>
              </a:rPr>
              <a:t>London Ambulance Service</a:t>
            </a:r>
          </a:p>
        </p:txBody>
      </p:sp>
      <p:cxnSp>
        <p:nvCxnSpPr>
          <p:cNvPr id="37" name="Straight Connector 36"/>
          <p:cNvCxnSpPr>
            <a:stCxn id="35" idx="1"/>
          </p:cNvCxnSpPr>
          <p:nvPr/>
        </p:nvCxnSpPr>
        <p:spPr>
          <a:xfrm flipH="1">
            <a:off x="4635500" y="2681678"/>
            <a:ext cx="2046288" cy="155536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1"/>
            <a:endCxn id="4" idx="3"/>
          </p:cNvCxnSpPr>
          <p:nvPr/>
        </p:nvCxnSpPr>
        <p:spPr>
          <a:xfrm flipH="1">
            <a:off x="4645026" y="4306889"/>
            <a:ext cx="2036763" cy="18732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34213" y="5160963"/>
            <a:ext cx="2671762" cy="715962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1350" b="1" dirty="0">
                <a:solidFill>
                  <a:schemeClr val="tx1"/>
                </a:solidFill>
              </a:rPr>
              <a:t>‘Context’</a:t>
            </a:r>
            <a:endParaRPr lang="en-GB" sz="135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sz="1350" dirty="0">
                <a:solidFill>
                  <a:schemeClr val="tx1"/>
                </a:solidFill>
              </a:rPr>
              <a:t>Local environment (</a:t>
            </a:r>
            <a:r>
              <a:rPr lang="en-GB" sz="1350" dirty="0" err="1">
                <a:solidFill>
                  <a:schemeClr val="tx1"/>
                </a:solidFill>
              </a:rPr>
              <a:t>SELCoH</a:t>
            </a:r>
            <a:r>
              <a:rPr lang="en-GB" sz="1350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GB" sz="1350" dirty="0">
                <a:solidFill>
                  <a:schemeClr val="tx1"/>
                </a:solidFill>
              </a:rPr>
              <a:t>Social media (PHEME)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6E01F44-30BD-474E-872D-08B78F0E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9"/>
            <a:ext cx="3404875" cy="78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38F055-ADEA-F906-8C6A-C76C8B434F1B}"/>
              </a:ext>
            </a:extLst>
          </p:cNvPr>
          <p:cNvSpPr txBox="1"/>
          <p:nvPr/>
        </p:nvSpPr>
        <p:spPr>
          <a:xfrm>
            <a:off x="8942832" y="6229112"/>
            <a:ext cx="284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Perera</a:t>
            </a:r>
            <a:r>
              <a:rPr lang="en-US" dirty="0"/>
              <a:t> et al 2016, BMJ Open</a:t>
            </a:r>
          </a:p>
        </p:txBody>
      </p:sp>
    </p:spTree>
    <p:extLst>
      <p:ext uri="{BB962C8B-B14F-4D97-AF65-F5344CB8AC3E}">
        <p14:creationId xmlns:p14="http://schemas.microsoft.com/office/powerpoint/2010/main" val="215449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30" grpId="0" animBg="1"/>
      <p:bldP spid="35" grpId="0" animBg="1"/>
      <p:bldP spid="36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D52E-5C88-F544-9A89-16E9B2804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133940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b="1" dirty="0"/>
              <a:t>Using natural language processing to extract and classify instances of interpersonal violence in mental healthcare electronic records</a:t>
            </a:r>
            <a:endParaRPr lang="en-US" sz="3600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BF364CA1-806D-774F-A419-F3D5ABDE2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preview">
            <a:extLst>
              <a:ext uri="{FF2B5EF4-FFF2-40B4-BE49-F238E27FC236}">
                <a16:creationId xmlns:a16="http://schemas.microsoft.com/office/drawing/2014/main" id="{571A596B-CD9E-7144-8D59-1A769AE6EF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4CD81-93BC-BD4F-9600-7D61014B6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04875" cy="789039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05B8BD-275A-1346-95CB-5DE3BEC9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89" y="3310262"/>
            <a:ext cx="7784022" cy="27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7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12310</TotalTime>
  <Words>1663</Words>
  <Application>Microsoft Macintosh PowerPoint</Application>
  <PresentationFormat>Widescreen</PresentationFormat>
  <Paragraphs>310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Clinical Records Interactive Search (CRIS)</vt:lpstr>
      <vt:lpstr>PowerPoint Presentation</vt:lpstr>
      <vt:lpstr>The CRIS platform</vt:lpstr>
      <vt:lpstr>A governance model </vt:lpstr>
      <vt:lpstr>CRIS – core functionality</vt:lpstr>
      <vt:lpstr>CRIS data </vt:lpstr>
      <vt:lpstr>PowerPoint Presentation</vt:lpstr>
      <vt:lpstr>CRIS – core functionality</vt:lpstr>
      <vt:lpstr>Using natural language processing to extract and classify instances of interpersonal violence in mental healthcare electronic records</vt:lpstr>
      <vt:lpstr>Background </vt:lpstr>
      <vt:lpstr>Method </vt:lpstr>
      <vt:lpstr>Method </vt:lpstr>
      <vt:lpstr>Method </vt:lpstr>
      <vt:lpstr>Results </vt:lpstr>
      <vt:lpstr>Reflections </vt:lpstr>
      <vt:lpstr>Thank you </vt:lpstr>
      <vt:lpstr>Key References 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natural language processing to extract and classify instances of interpersonal violence in mental healthcare electronic records </dc:title>
  <dc:creator>Giouliana Kadra-Scalzo</dc:creator>
  <cp:lastModifiedBy>Giouliana Kadra-Scalzo</cp:lastModifiedBy>
  <cp:revision>19</cp:revision>
  <dcterms:created xsi:type="dcterms:W3CDTF">2022-02-03T10:07:23Z</dcterms:created>
  <dcterms:modified xsi:type="dcterms:W3CDTF">2022-04-25T14:11:34Z</dcterms:modified>
</cp:coreProperties>
</file>