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724F89-3365-4FC3-9BEA-2F435FAA36A8}">
          <p14:sldIdLst>
            <p14:sldId id="256"/>
            <p14:sldId id="257"/>
            <p14:sldId id="258"/>
            <p14:sldId id="259"/>
            <p14:sldId id="280"/>
            <p14:sldId id="281"/>
            <p14:sldId id="282"/>
            <p14:sldId id="283"/>
            <p14:sldId id="28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C3D15-06DD-41AF-816A-0EC127E432CB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3CB85-88DD-43CC-8000-31A9647E9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4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2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3CB85-88DD-43CC-8000-31A9647E94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5395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2563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199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03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113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770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582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1716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5996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1293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657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20810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D3ACB-8AA3-496B-970A-A38AB80D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/>
              <a:t>AI Bootcamp</a:t>
            </a:r>
            <a:br>
              <a:rPr lang="en-US" altLang="ko-KR"/>
            </a:br>
            <a:r>
              <a:rPr lang="en-US" altLang="ko-KR"/>
              <a:t>Section4 Project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3A3D1E-EC63-9513-8100-09893FBC5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1"/>
              <a:t>18</a:t>
            </a:r>
            <a:r>
              <a:rPr lang="ko-KR" altLang="en-US" sz="2800" b="1"/>
              <a:t>기 박경훈</a:t>
            </a:r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E78EEA41-FA36-62C5-2E9A-7E361330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33" r="29255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974" y="2502309"/>
            <a:ext cx="3338052" cy="806245"/>
          </a:xfrm>
        </p:spPr>
        <p:txBody>
          <a:bodyPr anchor="b">
            <a:noAutofit/>
          </a:bodyPr>
          <a:lstStyle/>
          <a:p>
            <a:r>
              <a:rPr lang="ko-KR" altLang="en-US" sz="4800"/>
              <a:t>감사합니다</a:t>
            </a:r>
            <a:r>
              <a:rPr lang="en-US" altLang="ko-KR" sz="4800"/>
              <a:t>.</a:t>
            </a:r>
            <a:endParaRPr lang="ko-KR" altLang="en-US" sz="4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5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43F76-D4A4-EBB6-5520-1AAC237B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2" y="419363"/>
            <a:ext cx="9688296" cy="1149497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C7518-5EAE-F2AB-D2A1-16BFA4BD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852" y="1726176"/>
            <a:ext cx="9688296" cy="4053275"/>
          </a:xfrm>
        </p:spPr>
        <p:txBody>
          <a:bodyPr anchor="t">
            <a:no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 altLang="ko-KR"/>
              <a:t>1. </a:t>
            </a:r>
            <a:r>
              <a:rPr lang="ko-KR" altLang="en-US"/>
              <a:t>프로젝트 설명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2. </a:t>
            </a:r>
            <a:r>
              <a:rPr lang="ko-KR" altLang="en-US"/>
              <a:t>데이터 흐름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3. </a:t>
            </a:r>
            <a:r>
              <a:rPr lang="ko-KR" altLang="en-US"/>
              <a:t>시연</a:t>
            </a:r>
            <a:endParaRPr lang="en-US" altLang="ko-KR"/>
          </a:p>
        </p:txBody>
      </p:sp>
      <p:sp>
        <p:nvSpPr>
          <p:cNvPr id="85" name="Rectangle 5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A75B04-68FC-5215-85D8-D611DB1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28" y="435012"/>
            <a:ext cx="8179151" cy="919195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1-1. </a:t>
            </a:r>
            <a:r>
              <a:rPr lang="ko-KR" altLang="en-US" sz="480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27FA4-2AC6-ABE7-E16A-C80EEA6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27" y="1604917"/>
            <a:ext cx="7493917" cy="405848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영화정보를 </a:t>
            </a:r>
            <a:r>
              <a:rPr lang="en-US" altLang="ko-KR" sz="2000"/>
              <a:t>api</a:t>
            </a:r>
            <a:r>
              <a:rPr lang="ko-KR" altLang="en-US" sz="2000"/>
              <a:t>와 셀레니움을 통해 수집하여</a:t>
            </a:r>
            <a:r>
              <a:rPr lang="en-US" altLang="ko-KR" sz="2000"/>
              <a:t>, </a:t>
            </a:r>
            <a:r>
              <a:rPr lang="ko-KR" altLang="en-US" sz="2000"/>
              <a:t>총 관객수를 예측하는 프로젝트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플라스크와 </a:t>
            </a:r>
            <a:r>
              <a:rPr lang="en-US" altLang="ko-KR" sz="2000"/>
              <a:t>postgres</a:t>
            </a:r>
            <a:r>
              <a:rPr lang="ko-KR" altLang="en-US" sz="2000"/>
              <a:t>를 활용하여 </a:t>
            </a:r>
            <a:r>
              <a:rPr lang="en-US" altLang="ko-KR" sz="2000"/>
              <a:t>db</a:t>
            </a:r>
            <a:r>
              <a:rPr lang="ko-KR" altLang="en-US" sz="2000"/>
              <a:t>연결</a:t>
            </a:r>
            <a:r>
              <a:rPr lang="en-US" altLang="ko-KR" sz="2000"/>
              <a:t>, sql</a:t>
            </a:r>
            <a:r>
              <a:rPr lang="ko-KR" altLang="en-US" sz="2000"/>
              <a:t>실행</a:t>
            </a:r>
            <a:r>
              <a:rPr lang="en-US" altLang="ko-KR" sz="2000"/>
              <a:t>, </a:t>
            </a:r>
            <a:r>
              <a:rPr lang="ko-KR" altLang="en-US" sz="2000"/>
              <a:t>예측</a:t>
            </a:r>
            <a:r>
              <a:rPr lang="en-US" altLang="ko-KR" sz="2000"/>
              <a:t>, </a:t>
            </a:r>
            <a:r>
              <a:rPr lang="ko-KR" altLang="en-US" sz="2000"/>
              <a:t>대시보드 등의 기능을 수행하는 </a:t>
            </a:r>
            <a:r>
              <a:rPr lang="en-US" altLang="ko-KR" sz="2000"/>
              <a:t>api</a:t>
            </a:r>
            <a:r>
              <a:rPr lang="ko-KR" altLang="en-US" sz="2000"/>
              <a:t>를 작성</a:t>
            </a:r>
            <a:endParaRPr lang="en-US" altLang="ko-KR" sz="2000"/>
          </a:p>
          <a:p>
            <a:pPr>
              <a:lnSpc>
                <a:spcPct val="150000"/>
              </a:lnSpc>
            </a:pPr>
            <a:endParaRPr lang="en-US" altLang="ko-KR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33D698-4758-178A-C476-F4BBBD9C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2-1.</a:t>
            </a:r>
            <a:r>
              <a:rPr lang="ko-KR" altLang="en-US" sz="4800"/>
              <a:t>데이터 흐름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EF3C5C-253A-5430-0A5B-95ED3D5E0181}"/>
              </a:ext>
            </a:extLst>
          </p:cNvPr>
          <p:cNvSpPr/>
          <p:nvPr/>
        </p:nvSpPr>
        <p:spPr>
          <a:xfrm>
            <a:off x="758536" y="2161309"/>
            <a:ext cx="20677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영화산업진흥회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524E56-FEA3-ACDC-6A06-6527EF3BCC2E}"/>
              </a:ext>
            </a:extLst>
          </p:cNvPr>
          <p:cNvSpPr/>
          <p:nvPr/>
        </p:nvSpPr>
        <p:spPr>
          <a:xfrm>
            <a:off x="758536" y="3207021"/>
            <a:ext cx="20677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셀레니움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네이버 영화 평점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B365AA-F8F0-1E0B-D3A3-07C25507EB6C}"/>
              </a:ext>
            </a:extLst>
          </p:cNvPr>
          <p:cNvSpPr/>
          <p:nvPr/>
        </p:nvSpPr>
        <p:spPr>
          <a:xfrm>
            <a:off x="3560618" y="2687476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postgres DB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6CC7AEB-158D-9DAA-668B-EAF21701296F}"/>
              </a:ext>
            </a:extLst>
          </p:cNvPr>
          <p:cNvSpPr/>
          <p:nvPr/>
        </p:nvSpPr>
        <p:spPr>
          <a:xfrm>
            <a:off x="5358243" y="1717284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model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학습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10A3729-30DD-38CA-5912-682D93EB5CFC}"/>
              </a:ext>
            </a:extLst>
          </p:cNvPr>
          <p:cNvSpPr/>
          <p:nvPr/>
        </p:nvSpPr>
        <p:spPr>
          <a:xfrm>
            <a:off x="7107381" y="2687476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Flask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1AD2B9F-37BF-F27D-4041-AB004C613D90}"/>
              </a:ext>
            </a:extLst>
          </p:cNvPr>
          <p:cNvSpPr/>
          <p:nvPr/>
        </p:nvSpPr>
        <p:spPr>
          <a:xfrm>
            <a:off x="9026235" y="2687476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196325-9C54-BE27-72E2-2AE5821EF73F}"/>
              </a:ext>
            </a:extLst>
          </p:cNvPr>
          <p:cNvSpPr/>
          <p:nvPr/>
        </p:nvSpPr>
        <p:spPr>
          <a:xfrm>
            <a:off x="5358244" y="3714366"/>
            <a:ext cx="13819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대시보드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B03B6A-0268-2B39-F969-84C84A4E8C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26327" y="2542462"/>
            <a:ext cx="339439" cy="51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A770D8-154B-022A-052E-E8B3CDC898C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826327" y="3053608"/>
            <a:ext cx="339439" cy="53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0F1C924-C556-1A6B-61BC-B0B87AC4CA5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122467" y="3053181"/>
            <a:ext cx="438151" cy="15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82010F-0D86-6296-D1E5-08B5B62CEBC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42609" y="2098437"/>
            <a:ext cx="415634" cy="667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6E57BFF-525D-1AE2-CBC2-468D54FC9DE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894118" y="3418887"/>
            <a:ext cx="464126" cy="676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EDF0D5C-AAF1-9B71-514B-AAB3E5A38E7E}"/>
              </a:ext>
            </a:extLst>
          </p:cNvPr>
          <p:cNvSpPr txBox="1"/>
          <p:nvPr/>
        </p:nvSpPr>
        <p:spPr>
          <a:xfrm rot="3257342">
            <a:off x="2869134" y="2502597"/>
            <a:ext cx="7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수집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B4DDEAC-3199-3605-A9D4-675BC44B3E50}"/>
              </a:ext>
            </a:extLst>
          </p:cNvPr>
          <p:cNvCxnSpPr>
            <a:cxnSpLocks/>
          </p:cNvCxnSpPr>
          <p:nvPr/>
        </p:nvCxnSpPr>
        <p:spPr>
          <a:xfrm>
            <a:off x="4966852" y="3015386"/>
            <a:ext cx="21647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556BC67-82F7-0193-F4B6-E026549BC654}"/>
              </a:ext>
            </a:extLst>
          </p:cNvPr>
          <p:cNvCxnSpPr>
            <a:cxnSpLocks/>
          </p:cNvCxnSpPr>
          <p:nvPr/>
        </p:nvCxnSpPr>
        <p:spPr>
          <a:xfrm flipH="1">
            <a:off x="4925294" y="3159931"/>
            <a:ext cx="22167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ED5F6C-85AD-A47F-243E-5AED6DD13C25}"/>
              </a:ext>
            </a:extLst>
          </p:cNvPr>
          <p:cNvCxnSpPr>
            <a:cxnSpLocks/>
          </p:cNvCxnSpPr>
          <p:nvPr/>
        </p:nvCxnSpPr>
        <p:spPr>
          <a:xfrm flipH="1">
            <a:off x="8499763" y="3127012"/>
            <a:ext cx="5368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FA05249-D1ED-506E-9F6E-5CFBEB6DC8E5}"/>
              </a:ext>
            </a:extLst>
          </p:cNvPr>
          <p:cNvCxnSpPr>
            <a:cxnSpLocks/>
          </p:cNvCxnSpPr>
          <p:nvPr/>
        </p:nvCxnSpPr>
        <p:spPr>
          <a:xfrm flipV="1">
            <a:off x="8485908" y="2961409"/>
            <a:ext cx="585356" cy="2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25719F-24DA-B822-8296-D5009AA489F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740234" y="2098437"/>
            <a:ext cx="415634" cy="627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02306C1-34FF-6BB8-B2EC-76DB23877DF0}"/>
              </a:ext>
            </a:extLst>
          </p:cNvPr>
          <p:cNvSpPr txBox="1"/>
          <p:nvPr/>
        </p:nvSpPr>
        <p:spPr>
          <a:xfrm rot="3276879">
            <a:off x="6527198" y="2055928"/>
            <a:ext cx="1381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모델 전달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8C7A6F2-77FD-1B5F-70F3-A6920E7200C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740235" y="3418887"/>
            <a:ext cx="415633" cy="676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529359C-DA01-84A2-F6C0-C1C1CBCED605}"/>
              </a:ext>
            </a:extLst>
          </p:cNvPr>
          <p:cNvCxnSpPr>
            <a:cxnSpLocks/>
          </p:cNvCxnSpPr>
          <p:nvPr/>
        </p:nvCxnSpPr>
        <p:spPr>
          <a:xfrm flipH="1">
            <a:off x="6740234" y="3470564"/>
            <a:ext cx="533402" cy="828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553CE-2467-CF0E-1300-341D438F8CA8}"/>
              </a:ext>
            </a:extLst>
          </p:cNvPr>
          <p:cNvSpPr/>
          <p:nvPr/>
        </p:nvSpPr>
        <p:spPr>
          <a:xfrm>
            <a:off x="7689272" y="3987870"/>
            <a:ext cx="3241964" cy="2513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영화산업 진흥회 </a:t>
            </a:r>
            <a:r>
              <a:rPr lang="en-US" altLang="ko-KR"/>
              <a:t>API</a:t>
            </a:r>
            <a:r>
              <a:rPr lang="ko-KR" altLang="en-US"/>
              <a:t>를 사용</a:t>
            </a:r>
            <a:br>
              <a:rPr lang="en-US" altLang="ko-KR"/>
            </a:br>
            <a:r>
              <a:rPr lang="ko-KR" altLang="en-US"/>
              <a:t>박스오피스 누적 관객수 정보와 영화 상세정보 획득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셀레니움을 활용</a:t>
            </a:r>
            <a:r>
              <a:rPr lang="en-US" altLang="ko-KR"/>
              <a:t>, </a:t>
            </a:r>
            <a:r>
              <a:rPr lang="ko-KR" altLang="en-US"/>
              <a:t>획득한 영화의 네이버 평점을 수집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두 데이터를 하나로 취합하여 </a:t>
            </a:r>
            <a:r>
              <a:rPr lang="en-US" altLang="ko-KR"/>
              <a:t>db</a:t>
            </a:r>
            <a:r>
              <a:rPr lang="ko-KR" altLang="en-US"/>
              <a:t>에 전달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2-2.</a:t>
            </a:r>
            <a:r>
              <a:rPr lang="ko-KR" altLang="en-US" sz="4800"/>
              <a:t>데이터 흐름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D05795B-AAD5-8ED1-F166-61A6D9F12A08}"/>
              </a:ext>
            </a:extLst>
          </p:cNvPr>
          <p:cNvSpPr/>
          <p:nvPr/>
        </p:nvSpPr>
        <p:spPr>
          <a:xfrm>
            <a:off x="7947234" y="4281055"/>
            <a:ext cx="20677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영화산업진흥회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2D1D34-740D-BB85-106E-F6A17C5FD6C6}"/>
              </a:ext>
            </a:extLst>
          </p:cNvPr>
          <p:cNvSpPr/>
          <p:nvPr/>
        </p:nvSpPr>
        <p:spPr>
          <a:xfrm>
            <a:off x="7947234" y="5326767"/>
            <a:ext cx="2067791" cy="76230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셀레니움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네이버 영화 평점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024ABB-93B4-76C8-8CC5-EBB02AFC5B9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015025" y="4662208"/>
            <a:ext cx="339439" cy="511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CABBCDB-F244-8F0F-1274-DB394528864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0015025" y="5173354"/>
            <a:ext cx="339439" cy="53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1FCD4B-053D-005C-EFA9-6FB7AF1E9E45}"/>
              </a:ext>
            </a:extLst>
          </p:cNvPr>
          <p:cNvCxnSpPr>
            <a:cxnSpLocks/>
          </p:cNvCxnSpPr>
          <p:nvPr/>
        </p:nvCxnSpPr>
        <p:spPr>
          <a:xfrm>
            <a:off x="10311165" y="5172927"/>
            <a:ext cx="438151" cy="15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4BBF7-EB1A-6D19-D087-99B0FB912AE5}"/>
              </a:ext>
            </a:extLst>
          </p:cNvPr>
          <p:cNvSpPr txBox="1"/>
          <p:nvPr/>
        </p:nvSpPr>
        <p:spPr>
          <a:xfrm rot="3257342">
            <a:off x="10057832" y="4622343"/>
            <a:ext cx="70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수집</a:t>
            </a:r>
          </a:p>
        </p:txBody>
      </p:sp>
    </p:spTree>
    <p:extLst>
      <p:ext uri="{BB962C8B-B14F-4D97-AF65-F5344CB8AC3E}">
        <p14:creationId xmlns:p14="http://schemas.microsoft.com/office/powerpoint/2010/main" val="240977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db</a:t>
            </a:r>
            <a:r>
              <a:rPr lang="ko-KR" altLang="en-US"/>
              <a:t>는 </a:t>
            </a:r>
            <a:r>
              <a:rPr lang="en-US" altLang="ko-KR"/>
              <a:t>postgres </a:t>
            </a:r>
            <a:r>
              <a:rPr lang="ko-KR" altLang="en-US"/>
              <a:t>사용</a:t>
            </a:r>
            <a:r>
              <a:rPr lang="en-US" altLang="ko-KR"/>
              <a:t>. (docker)</a:t>
            </a:r>
            <a:br>
              <a:rPr lang="en-US" altLang="ko-KR"/>
            </a:br>
            <a:r>
              <a:rPr lang="ko-KR" altLang="en-US"/>
              <a:t>서버형 로컬 데이터베이스 형태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수집된 자료를 스키마에 맞춰서 저장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저장된 자료를 활용</a:t>
            </a:r>
            <a:r>
              <a:rPr lang="en-US" altLang="ko-KR"/>
              <a:t>, </a:t>
            </a:r>
            <a:r>
              <a:rPr lang="ko-KR" altLang="en-US"/>
              <a:t>모델 학습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이후 </a:t>
            </a:r>
            <a:r>
              <a:rPr lang="en-US" altLang="ko-KR"/>
              <a:t>flask </a:t>
            </a:r>
            <a:r>
              <a:rPr lang="ko-KR" altLang="en-US"/>
              <a:t>및 대시보드와 통신</a:t>
            </a: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2-3.</a:t>
            </a:r>
            <a:r>
              <a:rPr lang="ko-KR" altLang="en-US" sz="4800"/>
              <a:t>데이터 흐름</a:t>
            </a: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CC5F05C-71F4-E0E3-6C49-2B4E131C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43" y="1350104"/>
            <a:ext cx="3582557" cy="49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모델 </a:t>
            </a:r>
            <a:r>
              <a:rPr lang="en-US" altLang="ko-KR" sz="2400"/>
              <a:t>: XGBoostRegressor</a:t>
            </a:r>
          </a:p>
          <a:p>
            <a:pPr>
              <a:lnSpc>
                <a:spcPct val="150000"/>
              </a:lnSpc>
            </a:pPr>
            <a:r>
              <a:rPr lang="en-US" altLang="ko-KR" sz="2400"/>
              <a:t>feature : </a:t>
            </a:r>
            <a:r>
              <a:rPr lang="ko-KR" altLang="en-US" sz="2400"/>
              <a:t>상영시간</a:t>
            </a:r>
            <a:r>
              <a:rPr lang="en-US" altLang="ko-KR" sz="2400"/>
              <a:t>, </a:t>
            </a:r>
            <a:r>
              <a:rPr lang="ko-KR" altLang="en-US" sz="2400"/>
              <a:t>개봉일</a:t>
            </a:r>
            <a:r>
              <a:rPr lang="en-US" altLang="ko-KR" sz="2400"/>
              <a:t>, </a:t>
            </a:r>
            <a:r>
              <a:rPr lang="ko-KR" altLang="en-US" sz="2400"/>
              <a:t>평점</a:t>
            </a:r>
            <a:r>
              <a:rPr lang="en-US" altLang="ko-KR" sz="2400"/>
              <a:t>, </a:t>
            </a:r>
            <a:r>
              <a:rPr lang="ko-KR" altLang="en-US" sz="2400"/>
              <a:t>국가</a:t>
            </a:r>
            <a:r>
              <a:rPr lang="en-US" altLang="ko-KR" sz="2400"/>
              <a:t>, </a:t>
            </a:r>
            <a:br>
              <a:rPr lang="en-US" altLang="ko-KR" sz="2400"/>
            </a:br>
            <a:r>
              <a:rPr lang="en-US" altLang="ko-KR" sz="2400"/>
              <a:t>                </a:t>
            </a:r>
            <a:r>
              <a:rPr lang="ko-KR" altLang="en-US" sz="2400"/>
              <a:t>관람등급</a:t>
            </a:r>
            <a:r>
              <a:rPr lang="en-US" altLang="ko-KR" sz="2400"/>
              <a:t>, </a:t>
            </a:r>
            <a:r>
              <a:rPr lang="ko-KR" altLang="en-US" sz="2400"/>
              <a:t>감독</a:t>
            </a:r>
            <a:r>
              <a:rPr lang="en-US" altLang="ko-KR" sz="2400"/>
              <a:t>, </a:t>
            </a:r>
            <a:r>
              <a:rPr lang="ko-KR" altLang="en-US" sz="2400"/>
              <a:t>장르</a:t>
            </a:r>
            <a:r>
              <a:rPr lang="en-US" altLang="ko-KR" sz="2400"/>
              <a:t>, </a:t>
            </a:r>
            <a:r>
              <a:rPr lang="ko-KR" altLang="en-US" sz="2400"/>
              <a:t>배우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/>
              <a:t>target : </a:t>
            </a:r>
            <a:r>
              <a:rPr lang="ko-KR" altLang="en-US" sz="2400"/>
              <a:t>총 관객수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/>
              <a:t>시간이 없던 관계로 모델 성능개선 못함</a:t>
            </a:r>
            <a:br>
              <a:rPr lang="en-US" altLang="ko-KR" sz="2400"/>
            </a:br>
            <a:r>
              <a:rPr lang="en-US" altLang="ko-KR" sz="2400"/>
              <a:t>(MAE </a:t>
            </a:r>
            <a:r>
              <a:rPr lang="ko-KR" altLang="en-US" sz="2400"/>
              <a:t>약</a:t>
            </a:r>
            <a:r>
              <a:rPr lang="en-US" altLang="ko-KR" sz="2400"/>
              <a:t>77</a:t>
            </a:r>
            <a:r>
              <a:rPr lang="ko-KR" altLang="en-US" sz="2400"/>
              <a:t>만 </a:t>
            </a:r>
            <a:r>
              <a:rPr lang="en-US" altLang="ko-KR" sz="2400"/>
              <a:t>MAPE </a:t>
            </a:r>
            <a:r>
              <a:rPr lang="ko-KR" altLang="en-US" sz="2400"/>
              <a:t>약 </a:t>
            </a:r>
            <a:r>
              <a:rPr lang="en-US" altLang="ko-KR" sz="2400"/>
              <a:t>7%)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2-4.</a:t>
            </a:r>
            <a:r>
              <a:rPr lang="ko-KR" altLang="en-US" sz="4800"/>
              <a:t>데이터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120D31-0B04-6624-B765-34E84151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772" y="1611444"/>
            <a:ext cx="537256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Flask</a:t>
            </a:r>
            <a:r>
              <a:rPr lang="ko-KR" altLang="en-US"/>
              <a:t>를 활용하여 웹페이지 구성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api </a:t>
            </a:r>
            <a:r>
              <a:rPr lang="ko-KR" altLang="en-US"/>
              <a:t>목록</a:t>
            </a:r>
            <a:endParaRPr lang="en-US" altLang="ko-KR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ko-KR"/>
              <a:t>connect : db</a:t>
            </a:r>
            <a:r>
              <a:rPr lang="ko-KR" altLang="en-US"/>
              <a:t>와 연결 및 연결해제</a:t>
            </a:r>
            <a:endParaRPr lang="en-US" altLang="ko-KR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ko-KR"/>
              <a:t>sql : sql</a:t>
            </a:r>
            <a:r>
              <a:rPr lang="ko-KR" altLang="en-US"/>
              <a:t>구문으로 </a:t>
            </a:r>
            <a:r>
              <a:rPr lang="en-US" altLang="ko-KR"/>
              <a:t>db</a:t>
            </a:r>
            <a:r>
              <a:rPr lang="ko-KR" altLang="en-US"/>
              <a:t>와 소통</a:t>
            </a:r>
            <a:endParaRPr lang="en-US" altLang="ko-KR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ko-KR"/>
              <a:t>predict : </a:t>
            </a:r>
            <a:r>
              <a:rPr lang="ko-KR" altLang="en-US"/>
              <a:t>모델을 통한 예측</a:t>
            </a:r>
            <a:endParaRPr lang="en-US" altLang="ko-KR"/>
          </a:p>
          <a:p>
            <a:pPr marL="914400" lvl="1" indent="-457200">
              <a:lnSpc>
                <a:spcPct val="100000"/>
              </a:lnSpc>
              <a:buAutoNum type="arabicPeriod"/>
            </a:pPr>
            <a:r>
              <a:rPr lang="en-US" altLang="ko-KR"/>
              <a:t>dashboard : </a:t>
            </a:r>
            <a:r>
              <a:rPr lang="ko-KR" altLang="en-US"/>
              <a:t>대시보드 페이지 접근</a:t>
            </a:r>
            <a:endParaRPr lang="en-US" alt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2-5.</a:t>
            </a:r>
            <a:r>
              <a:rPr lang="ko-KR" altLang="en-US" sz="4800"/>
              <a:t>데이터 흐름</a:t>
            </a:r>
          </a:p>
        </p:txBody>
      </p:sp>
    </p:spTree>
    <p:extLst>
      <p:ext uri="{BB962C8B-B14F-4D97-AF65-F5344CB8AC3E}">
        <p14:creationId xmlns:p14="http://schemas.microsoft.com/office/powerpoint/2010/main" val="128451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9EE26-E003-4C65-AE8F-9C5E9156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88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hlinkClick r:id="rId2"/>
              </a:rPr>
              <a:t>127.0.0.1:5000</a:t>
            </a:r>
            <a:endParaRPr lang="en-US" altLang="ko-KR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8A36ABD-C6F7-4C3E-DD05-E13D468C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3" y="271490"/>
            <a:ext cx="9688296" cy="1078614"/>
          </a:xfrm>
        </p:spPr>
        <p:txBody>
          <a:bodyPr anchor="b">
            <a:normAutofit/>
          </a:bodyPr>
          <a:lstStyle/>
          <a:p>
            <a:r>
              <a:rPr lang="en-US" altLang="ko-KR" sz="4800"/>
              <a:t>3.</a:t>
            </a:r>
            <a:r>
              <a:rPr lang="ko-KR" altLang="en-US" sz="480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65832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243</Words>
  <Application>Microsoft Office PowerPoint</Application>
  <PresentationFormat>와이드스크린</PresentationFormat>
  <Paragraphs>49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AI Bootcamp Section4 Project </vt:lpstr>
      <vt:lpstr>목차</vt:lpstr>
      <vt:lpstr>1-1. 프로젝트 설명</vt:lpstr>
      <vt:lpstr>2-1.데이터 흐름</vt:lpstr>
      <vt:lpstr>2-2.데이터 흐름</vt:lpstr>
      <vt:lpstr>2-3.데이터 흐름</vt:lpstr>
      <vt:lpstr>2-4.데이터 흐름</vt:lpstr>
      <vt:lpstr>2-5.데이터 흐름</vt:lpstr>
      <vt:lpstr>3.시연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Bootcamp Section 1 Project </dc:title>
  <dc:creator>P KH</dc:creator>
  <cp:lastModifiedBy>P KH</cp:lastModifiedBy>
  <cp:revision>40</cp:revision>
  <dcterms:created xsi:type="dcterms:W3CDTF">2023-03-12T15:15:46Z</dcterms:created>
  <dcterms:modified xsi:type="dcterms:W3CDTF">2023-06-19T07:15:05Z</dcterms:modified>
</cp:coreProperties>
</file>