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66" r:id="rId10"/>
    <p:sldId id="270" r:id="rId11"/>
    <p:sldId id="260" r:id="rId12"/>
    <p:sldId id="269" r:id="rId13"/>
    <p:sldId id="271" r:id="rId14"/>
    <p:sldId id="274" r:id="rId15"/>
    <p:sldId id="277" r:id="rId16"/>
    <p:sldId id="275" r:id="rId17"/>
    <p:sldId id="276" r:id="rId18"/>
    <p:sldId id="279" r:id="rId19"/>
    <p:sldId id="280" r:id="rId20"/>
    <p:sldId id="282" r:id="rId21"/>
    <p:sldId id="281" r:id="rId22"/>
    <p:sldId id="278" r:id="rId23"/>
    <p:sldId id="283" r:id="rId24"/>
    <p:sldId id="286" r:id="rId25"/>
    <p:sldId id="287" r:id="rId26"/>
    <p:sldId id="284" r:id="rId27"/>
    <p:sldId id="285" r:id="rId28"/>
    <p:sldId id="272" r:id="rId29"/>
    <p:sldId id="273" r:id="rId30"/>
    <p:sldId id="26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40E"/>
    <a:srgbClr val="1B368C"/>
    <a:srgbClr val="E6E6E6"/>
    <a:srgbClr val="BCC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0B031-FD32-4DD3-BB23-5101F99D7C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8CBA646B-C152-41DB-AC0D-BC71DB8CD73C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create, edit, and delete user accounts. Role-based access control for students, SSG officers, event organizers, and admins.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203DE-B23D-47B8-B0A2-77B65FC9DBC0}" type="parTrans" cxnId="{911B4850-EC4B-43D4-B80D-C96920C887C9}">
      <dgm:prSet/>
      <dgm:spPr/>
      <dgm:t>
        <a:bodyPr/>
        <a:lstStyle/>
        <a:p>
          <a:endParaRPr lang="en-PH"/>
        </a:p>
      </dgm:t>
    </dgm:pt>
    <dgm:pt modelId="{AB5121E5-D49D-42AF-8916-E86A01B0A23A}" type="sibTrans" cxnId="{911B4850-EC4B-43D4-B80D-C96920C887C9}">
      <dgm:prSet/>
      <dgm:spPr/>
      <dgm:t>
        <a:bodyPr/>
        <a:lstStyle/>
        <a:p>
          <a:endParaRPr lang="en-PH"/>
        </a:p>
      </dgm:t>
    </dgm:pt>
    <dgm:pt modelId="{4CC8BFCF-D7FF-4D8B-A098-89773FD43D93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Event organizers can create, edit, and delete events.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8D1A-D190-4D18-B13D-E7BE1D63B2ED}" type="parTrans" cxnId="{BB788B12-1058-473A-ADF9-0733B6D351D9}">
      <dgm:prSet/>
      <dgm:spPr/>
      <dgm:t>
        <a:bodyPr/>
        <a:lstStyle/>
        <a:p>
          <a:endParaRPr lang="en-PH"/>
        </a:p>
      </dgm:t>
    </dgm:pt>
    <dgm:pt modelId="{42E40F37-F078-4835-B376-5D56CA1CCDFF}" type="sibTrans" cxnId="{BB788B12-1058-473A-ADF9-0733B6D351D9}">
      <dgm:prSet/>
      <dgm:spPr/>
      <dgm:t>
        <a:bodyPr/>
        <a:lstStyle/>
        <a:p>
          <a:endParaRPr lang="en-PH"/>
        </a:p>
      </dgm:t>
    </dgm:pt>
    <dgm:pt modelId="{6BBA2DEA-7B58-444D-95B6-BA870D21E845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SSG Officer verifies student attendance via Face recognition.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898A4-DB91-4BDC-95E6-15AA162408BB}" type="parTrans" cxnId="{12184117-6048-418B-97B4-79B44E656D95}">
      <dgm:prSet/>
      <dgm:spPr/>
      <dgm:t>
        <a:bodyPr/>
        <a:lstStyle/>
        <a:p>
          <a:endParaRPr lang="en-PH"/>
        </a:p>
      </dgm:t>
    </dgm:pt>
    <dgm:pt modelId="{32BF4008-2553-4508-8746-FDF1F352A76D}" type="sibTrans" cxnId="{12184117-6048-418B-97B4-79B44E656D95}">
      <dgm:prSet/>
      <dgm:spPr/>
      <dgm:t>
        <a:bodyPr/>
        <a:lstStyle/>
        <a:p>
          <a:endParaRPr lang="en-PH"/>
        </a:p>
      </dgm:t>
    </dgm:pt>
    <dgm:pt modelId="{9AC5D00F-35A3-4B28-8E78-269A4C63B930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Reports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generate event attendance reports. Students can view their attendance history.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F2077-A54D-4226-972C-F40A72A30346}" type="parTrans" cxnId="{2A44B1AA-12CE-452C-B93B-B650CE479B47}">
      <dgm:prSet/>
      <dgm:spPr/>
      <dgm:t>
        <a:bodyPr/>
        <a:lstStyle/>
        <a:p>
          <a:endParaRPr lang="en-PH"/>
        </a:p>
      </dgm:t>
    </dgm:pt>
    <dgm:pt modelId="{929665E5-8285-422F-A764-ED5475CF2695}" type="sibTrans" cxnId="{2A44B1AA-12CE-452C-B93B-B650CE479B47}">
      <dgm:prSet/>
      <dgm:spPr/>
      <dgm:t>
        <a:bodyPr/>
        <a:lstStyle/>
        <a:p>
          <a:endParaRPr lang="en-PH"/>
        </a:p>
      </dgm:t>
    </dgm:pt>
    <dgm:pt modelId="{9207AF03-E91D-4EA9-89F0-2B54635CCA46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 &amp; Authentication</a:t>
          </a:r>
          <a:r>
            <a:rPr lang="en-US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User login using credentials or Google/Facebook login. Secure API for communication between the website and backend.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A851C-D6C7-48E8-9F83-39D06854B25E}" type="sibTrans" cxnId="{C5D7B9C0-FCDE-47B0-8FA8-B422DFA57230}">
      <dgm:prSet/>
      <dgm:spPr/>
      <dgm:t>
        <a:bodyPr/>
        <a:lstStyle/>
        <a:p>
          <a:endParaRPr lang="en-PH"/>
        </a:p>
      </dgm:t>
    </dgm:pt>
    <dgm:pt modelId="{019E25F0-0B92-4CE0-922B-17E883F6840A}" type="parTrans" cxnId="{C5D7B9C0-FCDE-47B0-8FA8-B422DFA57230}">
      <dgm:prSet/>
      <dgm:spPr/>
      <dgm:t>
        <a:bodyPr/>
        <a:lstStyle/>
        <a:p>
          <a:endParaRPr lang="en-PH"/>
        </a:p>
      </dgm:t>
    </dgm:pt>
    <dgm:pt modelId="{6DF300FF-8938-4EE3-A3EB-26936C562281}" type="pres">
      <dgm:prSet presAssocID="{EDA0B031-FD32-4DD3-BB23-5101F99D7C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AC27D-8D45-466E-9877-EA3CF6E5FB32}" type="pres">
      <dgm:prSet presAssocID="{8CBA646B-C152-41DB-AC0D-BC71DB8CD73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B0478-0D15-4E20-8E8D-BFD39E84B681}" type="pres">
      <dgm:prSet presAssocID="{AB5121E5-D49D-42AF-8916-E86A01B0A23A}" presName="sibTrans" presStyleCnt="0"/>
      <dgm:spPr/>
    </dgm:pt>
    <dgm:pt modelId="{A04DA4CF-5C00-47E4-8C04-05F4D7481D70}" type="pres">
      <dgm:prSet presAssocID="{4CC8BFCF-D7FF-4D8B-A098-89773FD43D9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090D9-2283-4DC8-8B13-E35E264F0F39}" type="pres">
      <dgm:prSet presAssocID="{42E40F37-F078-4835-B376-5D56CA1CCDFF}" presName="sibTrans" presStyleCnt="0"/>
      <dgm:spPr/>
    </dgm:pt>
    <dgm:pt modelId="{42C80BEE-A031-448B-A9FD-5B8AAACED224}" type="pres">
      <dgm:prSet presAssocID="{6BBA2DEA-7B58-444D-95B6-BA870D21E8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1E8F0-DC42-452A-A78B-5BE25F898B0A}" type="pres">
      <dgm:prSet presAssocID="{32BF4008-2553-4508-8746-FDF1F352A76D}" presName="sibTrans" presStyleCnt="0"/>
      <dgm:spPr/>
    </dgm:pt>
    <dgm:pt modelId="{91C1626B-47AC-4096-8B31-D63B939FE2D2}" type="pres">
      <dgm:prSet presAssocID="{9AC5D00F-35A3-4B28-8E78-269A4C63B9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4D966-8F5C-4032-9ABA-4A918E54CDAB}" type="pres">
      <dgm:prSet presAssocID="{929665E5-8285-422F-A764-ED5475CF2695}" presName="sibTrans" presStyleCnt="0"/>
      <dgm:spPr/>
    </dgm:pt>
    <dgm:pt modelId="{5CC00BC5-7351-49F0-B30C-378377AA7FF4}" type="pres">
      <dgm:prSet presAssocID="{9207AF03-E91D-4EA9-89F0-2B54635CCA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CE32E-130F-4AF0-A3FB-E2907369EE93}" type="presOf" srcId="{9207AF03-E91D-4EA9-89F0-2B54635CCA46}" destId="{5CC00BC5-7351-49F0-B30C-378377AA7FF4}" srcOrd="0" destOrd="0" presId="urn:microsoft.com/office/officeart/2005/8/layout/default"/>
    <dgm:cxn modelId="{911B4850-EC4B-43D4-B80D-C96920C887C9}" srcId="{EDA0B031-FD32-4DD3-BB23-5101F99D7CE7}" destId="{8CBA646B-C152-41DB-AC0D-BC71DB8CD73C}" srcOrd="0" destOrd="0" parTransId="{649203DE-B23D-47B8-B0A2-77B65FC9DBC0}" sibTransId="{AB5121E5-D49D-42AF-8916-E86A01B0A23A}"/>
    <dgm:cxn modelId="{65EB9F3E-E6EE-4B06-9AD5-A5058803367C}" type="presOf" srcId="{4CC8BFCF-D7FF-4D8B-A098-89773FD43D93}" destId="{A04DA4CF-5C00-47E4-8C04-05F4D7481D70}" srcOrd="0" destOrd="0" presId="urn:microsoft.com/office/officeart/2005/8/layout/default"/>
    <dgm:cxn modelId="{C5D7B9C0-FCDE-47B0-8FA8-B422DFA57230}" srcId="{EDA0B031-FD32-4DD3-BB23-5101F99D7CE7}" destId="{9207AF03-E91D-4EA9-89F0-2B54635CCA46}" srcOrd="4" destOrd="0" parTransId="{019E25F0-0B92-4CE0-922B-17E883F6840A}" sibTransId="{7E9A851C-D6C7-48E8-9F83-39D06854B25E}"/>
    <dgm:cxn modelId="{2A44B1AA-12CE-452C-B93B-B650CE479B47}" srcId="{EDA0B031-FD32-4DD3-BB23-5101F99D7CE7}" destId="{9AC5D00F-35A3-4B28-8E78-269A4C63B930}" srcOrd="3" destOrd="0" parTransId="{942F2077-A54D-4226-972C-F40A72A30346}" sibTransId="{929665E5-8285-422F-A764-ED5475CF2695}"/>
    <dgm:cxn modelId="{BB788B12-1058-473A-ADF9-0733B6D351D9}" srcId="{EDA0B031-FD32-4DD3-BB23-5101F99D7CE7}" destId="{4CC8BFCF-D7FF-4D8B-A098-89773FD43D93}" srcOrd="1" destOrd="0" parTransId="{DA7E8D1A-D190-4D18-B13D-E7BE1D63B2ED}" sibTransId="{42E40F37-F078-4835-B376-5D56CA1CCDFF}"/>
    <dgm:cxn modelId="{4AD53E08-E35C-436A-BC91-1CEB06432FB8}" type="presOf" srcId="{9AC5D00F-35A3-4B28-8E78-269A4C63B930}" destId="{91C1626B-47AC-4096-8B31-D63B939FE2D2}" srcOrd="0" destOrd="0" presId="urn:microsoft.com/office/officeart/2005/8/layout/default"/>
    <dgm:cxn modelId="{BA54B03A-29DE-44CF-9483-A86489433509}" type="presOf" srcId="{8CBA646B-C152-41DB-AC0D-BC71DB8CD73C}" destId="{4CFAC27D-8D45-466E-9877-EA3CF6E5FB32}" srcOrd="0" destOrd="0" presId="urn:microsoft.com/office/officeart/2005/8/layout/default"/>
    <dgm:cxn modelId="{12184117-6048-418B-97B4-79B44E656D95}" srcId="{EDA0B031-FD32-4DD3-BB23-5101F99D7CE7}" destId="{6BBA2DEA-7B58-444D-95B6-BA870D21E845}" srcOrd="2" destOrd="0" parTransId="{0FA898A4-DB91-4BDC-95E6-15AA162408BB}" sibTransId="{32BF4008-2553-4508-8746-FDF1F352A76D}"/>
    <dgm:cxn modelId="{3DA5CBA9-DD57-4F86-94A9-5B3293F4B70F}" type="presOf" srcId="{EDA0B031-FD32-4DD3-BB23-5101F99D7CE7}" destId="{6DF300FF-8938-4EE3-A3EB-26936C562281}" srcOrd="0" destOrd="0" presId="urn:microsoft.com/office/officeart/2005/8/layout/default"/>
    <dgm:cxn modelId="{1401D814-8BA0-49FA-933F-3252409C9691}" type="presOf" srcId="{6BBA2DEA-7B58-444D-95B6-BA870D21E845}" destId="{42C80BEE-A031-448B-A9FD-5B8AAACED224}" srcOrd="0" destOrd="0" presId="urn:microsoft.com/office/officeart/2005/8/layout/default"/>
    <dgm:cxn modelId="{AF226906-8DEA-4CC6-A31B-97851869A8A8}" type="presParOf" srcId="{6DF300FF-8938-4EE3-A3EB-26936C562281}" destId="{4CFAC27D-8D45-466E-9877-EA3CF6E5FB32}" srcOrd="0" destOrd="0" presId="urn:microsoft.com/office/officeart/2005/8/layout/default"/>
    <dgm:cxn modelId="{966ACF31-4DD5-40DB-8832-D2DE873B0433}" type="presParOf" srcId="{6DF300FF-8938-4EE3-A3EB-26936C562281}" destId="{0CFB0478-0D15-4E20-8E8D-BFD39E84B681}" srcOrd="1" destOrd="0" presId="urn:microsoft.com/office/officeart/2005/8/layout/default"/>
    <dgm:cxn modelId="{9679F5DE-0007-4FDC-9FAC-57ACA19B267E}" type="presParOf" srcId="{6DF300FF-8938-4EE3-A3EB-26936C562281}" destId="{A04DA4CF-5C00-47E4-8C04-05F4D7481D70}" srcOrd="2" destOrd="0" presId="urn:microsoft.com/office/officeart/2005/8/layout/default"/>
    <dgm:cxn modelId="{A4374967-9FBA-435F-BF4C-59F3C433ADA3}" type="presParOf" srcId="{6DF300FF-8938-4EE3-A3EB-26936C562281}" destId="{B57090D9-2283-4DC8-8B13-E35E264F0F39}" srcOrd="3" destOrd="0" presId="urn:microsoft.com/office/officeart/2005/8/layout/default"/>
    <dgm:cxn modelId="{6DF9D782-788A-4C49-A3DC-3C888FF91289}" type="presParOf" srcId="{6DF300FF-8938-4EE3-A3EB-26936C562281}" destId="{42C80BEE-A031-448B-A9FD-5B8AAACED224}" srcOrd="4" destOrd="0" presId="urn:microsoft.com/office/officeart/2005/8/layout/default"/>
    <dgm:cxn modelId="{4D7396F2-7BA6-449F-9668-C291CC515B1A}" type="presParOf" srcId="{6DF300FF-8938-4EE3-A3EB-26936C562281}" destId="{B721E8F0-DC42-452A-A78B-5BE25F898B0A}" srcOrd="5" destOrd="0" presId="urn:microsoft.com/office/officeart/2005/8/layout/default"/>
    <dgm:cxn modelId="{63615808-2370-4A6D-B348-C175F6007BA3}" type="presParOf" srcId="{6DF300FF-8938-4EE3-A3EB-26936C562281}" destId="{91C1626B-47AC-4096-8B31-D63B939FE2D2}" srcOrd="6" destOrd="0" presId="urn:microsoft.com/office/officeart/2005/8/layout/default"/>
    <dgm:cxn modelId="{31BABB6B-2FDD-4AE3-AACF-7FD68AB3C46B}" type="presParOf" srcId="{6DF300FF-8938-4EE3-A3EB-26936C562281}" destId="{4244D966-8F5C-4032-9ABA-4A918E54CDAB}" srcOrd="7" destOrd="0" presId="urn:microsoft.com/office/officeart/2005/8/layout/default"/>
    <dgm:cxn modelId="{49311411-7CEF-4AD3-B15A-BFE656E0161A}" type="presParOf" srcId="{6DF300FF-8938-4EE3-A3EB-26936C562281}" destId="{5CC00BC5-7351-49F0-B30C-378377AA7F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0B031-FD32-4DD3-BB23-5101F99D7CE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8CBA646B-C152-41DB-AC0D-BC71DB8CD73C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Must handle at least 200+ concurrent users without crashing. Attendance verification should take less than 5 seconds per student.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203DE-B23D-47B8-B0A2-77B65FC9DBC0}" type="parTrans" cxnId="{911B4850-EC4B-43D4-B80D-C96920C887C9}">
      <dgm:prSet/>
      <dgm:spPr/>
      <dgm:t>
        <a:bodyPr/>
        <a:lstStyle/>
        <a:p>
          <a:endParaRPr lang="en-PH"/>
        </a:p>
      </dgm:t>
    </dgm:pt>
    <dgm:pt modelId="{AB5121E5-D49D-42AF-8916-E86A01B0A23A}" type="sibTrans" cxnId="{911B4850-EC4B-43D4-B80D-C96920C887C9}">
      <dgm:prSet/>
      <dgm:spPr/>
      <dgm:t>
        <a:bodyPr/>
        <a:lstStyle/>
        <a:p>
          <a:endParaRPr lang="en-PH"/>
        </a:p>
      </dgm:t>
    </dgm:pt>
    <dgm:pt modelId="{4CC8BFCF-D7FF-4D8B-A098-89773FD43D93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UI should be user-friendly for both students and SSG officers. Mobile-responsive design for better accessibility.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8D1A-D190-4D18-B13D-E7BE1D63B2ED}" type="parTrans" cxnId="{BB788B12-1058-473A-ADF9-0733B6D351D9}">
      <dgm:prSet/>
      <dgm:spPr/>
      <dgm:t>
        <a:bodyPr/>
        <a:lstStyle/>
        <a:p>
          <a:endParaRPr lang="en-PH"/>
        </a:p>
      </dgm:t>
    </dgm:pt>
    <dgm:pt modelId="{42E40F37-F078-4835-B376-5D56CA1CCDFF}" type="sibTrans" cxnId="{BB788B12-1058-473A-ADF9-0733B6D351D9}">
      <dgm:prSet/>
      <dgm:spPr/>
      <dgm:t>
        <a:bodyPr/>
        <a:lstStyle/>
        <a:p>
          <a:endParaRPr lang="en-PH"/>
        </a:p>
      </dgm:t>
    </dgm:pt>
    <dgm:pt modelId="{6BBA2DEA-7B58-444D-95B6-BA870D21E845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Encrypted user data and secure authentication methods. Role-based access ensures only authorized users can perform specific actions.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A898A4-DB91-4BDC-95E6-15AA162408BB}" type="parTrans" cxnId="{12184117-6048-418B-97B4-79B44E656D95}">
      <dgm:prSet/>
      <dgm:spPr/>
      <dgm:t>
        <a:bodyPr/>
        <a:lstStyle/>
        <a:p>
          <a:endParaRPr lang="en-PH"/>
        </a:p>
      </dgm:t>
    </dgm:pt>
    <dgm:pt modelId="{32BF4008-2553-4508-8746-FDF1F352A76D}" type="sibTrans" cxnId="{12184117-6048-418B-97B4-79B44E656D95}">
      <dgm:prSet/>
      <dgm:spPr/>
      <dgm:t>
        <a:bodyPr/>
        <a:lstStyle/>
        <a:p>
          <a:endParaRPr lang="en-PH"/>
        </a:p>
      </dgm:t>
    </dgm:pt>
    <dgm:pt modelId="{9AC5D00F-35A3-4B28-8E78-269A4C63B930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Backend should support future feature additions, like attendance analytics.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2F2077-A54D-4226-972C-F40A72A30346}" type="parTrans" cxnId="{2A44B1AA-12CE-452C-B93B-B650CE479B47}">
      <dgm:prSet/>
      <dgm:spPr/>
      <dgm:t>
        <a:bodyPr/>
        <a:lstStyle/>
        <a:p>
          <a:endParaRPr lang="en-PH"/>
        </a:p>
      </dgm:t>
    </dgm:pt>
    <dgm:pt modelId="{929665E5-8285-422F-A764-ED5475CF2695}" type="sibTrans" cxnId="{2A44B1AA-12CE-452C-B93B-B650CE479B47}">
      <dgm:prSet/>
      <dgm:spPr/>
      <dgm:t>
        <a:bodyPr/>
        <a:lstStyle/>
        <a:p>
          <a:endParaRPr lang="en-PH"/>
        </a:p>
      </dgm:t>
    </dgm:pt>
    <dgm:pt modelId="{9207AF03-E91D-4EA9-89F0-2B54635CCA46}">
      <dgm:prSet phldrT="[Text]"/>
      <dgm:spPr>
        <a:solidFill>
          <a:srgbClr val="1B368C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The system should maintain 99% uptime during school events. </a:t>
          </a:r>
          <a:endParaRPr lang="en-PH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9A851C-D6C7-48E8-9F83-39D06854B25E}" type="sibTrans" cxnId="{C5D7B9C0-FCDE-47B0-8FA8-B422DFA57230}">
      <dgm:prSet/>
      <dgm:spPr/>
      <dgm:t>
        <a:bodyPr/>
        <a:lstStyle/>
        <a:p>
          <a:endParaRPr lang="en-PH"/>
        </a:p>
      </dgm:t>
    </dgm:pt>
    <dgm:pt modelId="{019E25F0-0B92-4CE0-922B-17E883F6840A}" type="parTrans" cxnId="{C5D7B9C0-FCDE-47B0-8FA8-B422DFA57230}">
      <dgm:prSet/>
      <dgm:spPr/>
      <dgm:t>
        <a:bodyPr/>
        <a:lstStyle/>
        <a:p>
          <a:endParaRPr lang="en-PH"/>
        </a:p>
      </dgm:t>
    </dgm:pt>
    <dgm:pt modelId="{6DF300FF-8938-4EE3-A3EB-26936C562281}" type="pres">
      <dgm:prSet presAssocID="{EDA0B031-FD32-4DD3-BB23-5101F99D7CE7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FAC27D-8D45-466E-9877-EA3CF6E5FB32}" type="pres">
      <dgm:prSet presAssocID="{8CBA646B-C152-41DB-AC0D-BC71DB8CD73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FB0478-0D15-4E20-8E8D-BFD39E84B681}" type="pres">
      <dgm:prSet presAssocID="{AB5121E5-D49D-42AF-8916-E86A01B0A23A}" presName="sibTrans" presStyleCnt="0"/>
      <dgm:spPr/>
    </dgm:pt>
    <dgm:pt modelId="{A04DA4CF-5C00-47E4-8C04-05F4D7481D70}" type="pres">
      <dgm:prSet presAssocID="{4CC8BFCF-D7FF-4D8B-A098-89773FD43D9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090D9-2283-4DC8-8B13-E35E264F0F39}" type="pres">
      <dgm:prSet presAssocID="{42E40F37-F078-4835-B376-5D56CA1CCDFF}" presName="sibTrans" presStyleCnt="0"/>
      <dgm:spPr/>
    </dgm:pt>
    <dgm:pt modelId="{42C80BEE-A031-448B-A9FD-5B8AAACED224}" type="pres">
      <dgm:prSet presAssocID="{6BBA2DEA-7B58-444D-95B6-BA870D21E84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1E8F0-DC42-452A-A78B-5BE25F898B0A}" type="pres">
      <dgm:prSet presAssocID="{32BF4008-2553-4508-8746-FDF1F352A76D}" presName="sibTrans" presStyleCnt="0"/>
      <dgm:spPr/>
    </dgm:pt>
    <dgm:pt modelId="{91C1626B-47AC-4096-8B31-D63B939FE2D2}" type="pres">
      <dgm:prSet presAssocID="{9AC5D00F-35A3-4B28-8E78-269A4C63B93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4D966-8F5C-4032-9ABA-4A918E54CDAB}" type="pres">
      <dgm:prSet presAssocID="{929665E5-8285-422F-A764-ED5475CF2695}" presName="sibTrans" presStyleCnt="0"/>
      <dgm:spPr/>
    </dgm:pt>
    <dgm:pt modelId="{5CC00BC5-7351-49F0-B30C-378377AA7FF4}" type="pres">
      <dgm:prSet presAssocID="{9207AF03-E91D-4EA9-89F0-2B54635CCA4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DCE32E-130F-4AF0-A3FB-E2907369EE93}" type="presOf" srcId="{9207AF03-E91D-4EA9-89F0-2B54635CCA46}" destId="{5CC00BC5-7351-49F0-B30C-378377AA7FF4}" srcOrd="0" destOrd="0" presId="urn:microsoft.com/office/officeart/2005/8/layout/default"/>
    <dgm:cxn modelId="{911B4850-EC4B-43D4-B80D-C96920C887C9}" srcId="{EDA0B031-FD32-4DD3-BB23-5101F99D7CE7}" destId="{8CBA646B-C152-41DB-AC0D-BC71DB8CD73C}" srcOrd="0" destOrd="0" parTransId="{649203DE-B23D-47B8-B0A2-77B65FC9DBC0}" sibTransId="{AB5121E5-D49D-42AF-8916-E86A01B0A23A}"/>
    <dgm:cxn modelId="{65EB9F3E-E6EE-4B06-9AD5-A5058803367C}" type="presOf" srcId="{4CC8BFCF-D7FF-4D8B-A098-89773FD43D93}" destId="{A04DA4CF-5C00-47E4-8C04-05F4D7481D70}" srcOrd="0" destOrd="0" presId="urn:microsoft.com/office/officeart/2005/8/layout/default"/>
    <dgm:cxn modelId="{C5D7B9C0-FCDE-47B0-8FA8-B422DFA57230}" srcId="{EDA0B031-FD32-4DD3-BB23-5101F99D7CE7}" destId="{9207AF03-E91D-4EA9-89F0-2B54635CCA46}" srcOrd="4" destOrd="0" parTransId="{019E25F0-0B92-4CE0-922B-17E883F6840A}" sibTransId="{7E9A851C-D6C7-48E8-9F83-39D06854B25E}"/>
    <dgm:cxn modelId="{2A44B1AA-12CE-452C-B93B-B650CE479B47}" srcId="{EDA0B031-FD32-4DD3-BB23-5101F99D7CE7}" destId="{9AC5D00F-35A3-4B28-8E78-269A4C63B930}" srcOrd="3" destOrd="0" parTransId="{942F2077-A54D-4226-972C-F40A72A30346}" sibTransId="{929665E5-8285-422F-A764-ED5475CF2695}"/>
    <dgm:cxn modelId="{BB788B12-1058-473A-ADF9-0733B6D351D9}" srcId="{EDA0B031-FD32-4DD3-BB23-5101F99D7CE7}" destId="{4CC8BFCF-D7FF-4D8B-A098-89773FD43D93}" srcOrd="1" destOrd="0" parTransId="{DA7E8D1A-D190-4D18-B13D-E7BE1D63B2ED}" sibTransId="{42E40F37-F078-4835-B376-5D56CA1CCDFF}"/>
    <dgm:cxn modelId="{4AD53E08-E35C-436A-BC91-1CEB06432FB8}" type="presOf" srcId="{9AC5D00F-35A3-4B28-8E78-269A4C63B930}" destId="{91C1626B-47AC-4096-8B31-D63B939FE2D2}" srcOrd="0" destOrd="0" presId="urn:microsoft.com/office/officeart/2005/8/layout/default"/>
    <dgm:cxn modelId="{BA54B03A-29DE-44CF-9483-A86489433509}" type="presOf" srcId="{8CBA646B-C152-41DB-AC0D-BC71DB8CD73C}" destId="{4CFAC27D-8D45-466E-9877-EA3CF6E5FB32}" srcOrd="0" destOrd="0" presId="urn:microsoft.com/office/officeart/2005/8/layout/default"/>
    <dgm:cxn modelId="{12184117-6048-418B-97B4-79B44E656D95}" srcId="{EDA0B031-FD32-4DD3-BB23-5101F99D7CE7}" destId="{6BBA2DEA-7B58-444D-95B6-BA870D21E845}" srcOrd="2" destOrd="0" parTransId="{0FA898A4-DB91-4BDC-95E6-15AA162408BB}" sibTransId="{32BF4008-2553-4508-8746-FDF1F352A76D}"/>
    <dgm:cxn modelId="{3DA5CBA9-DD57-4F86-94A9-5B3293F4B70F}" type="presOf" srcId="{EDA0B031-FD32-4DD3-BB23-5101F99D7CE7}" destId="{6DF300FF-8938-4EE3-A3EB-26936C562281}" srcOrd="0" destOrd="0" presId="urn:microsoft.com/office/officeart/2005/8/layout/default"/>
    <dgm:cxn modelId="{1401D814-8BA0-49FA-933F-3252409C9691}" type="presOf" srcId="{6BBA2DEA-7B58-444D-95B6-BA870D21E845}" destId="{42C80BEE-A031-448B-A9FD-5B8AAACED224}" srcOrd="0" destOrd="0" presId="urn:microsoft.com/office/officeart/2005/8/layout/default"/>
    <dgm:cxn modelId="{AF226906-8DEA-4CC6-A31B-97851869A8A8}" type="presParOf" srcId="{6DF300FF-8938-4EE3-A3EB-26936C562281}" destId="{4CFAC27D-8D45-466E-9877-EA3CF6E5FB32}" srcOrd="0" destOrd="0" presId="urn:microsoft.com/office/officeart/2005/8/layout/default"/>
    <dgm:cxn modelId="{966ACF31-4DD5-40DB-8832-D2DE873B0433}" type="presParOf" srcId="{6DF300FF-8938-4EE3-A3EB-26936C562281}" destId="{0CFB0478-0D15-4E20-8E8D-BFD39E84B681}" srcOrd="1" destOrd="0" presId="urn:microsoft.com/office/officeart/2005/8/layout/default"/>
    <dgm:cxn modelId="{9679F5DE-0007-4FDC-9FAC-57ACA19B267E}" type="presParOf" srcId="{6DF300FF-8938-4EE3-A3EB-26936C562281}" destId="{A04DA4CF-5C00-47E4-8C04-05F4D7481D70}" srcOrd="2" destOrd="0" presId="urn:microsoft.com/office/officeart/2005/8/layout/default"/>
    <dgm:cxn modelId="{A4374967-9FBA-435F-BF4C-59F3C433ADA3}" type="presParOf" srcId="{6DF300FF-8938-4EE3-A3EB-26936C562281}" destId="{B57090D9-2283-4DC8-8B13-E35E264F0F39}" srcOrd="3" destOrd="0" presId="urn:microsoft.com/office/officeart/2005/8/layout/default"/>
    <dgm:cxn modelId="{6DF9D782-788A-4C49-A3DC-3C888FF91289}" type="presParOf" srcId="{6DF300FF-8938-4EE3-A3EB-26936C562281}" destId="{42C80BEE-A031-448B-A9FD-5B8AAACED224}" srcOrd="4" destOrd="0" presId="urn:microsoft.com/office/officeart/2005/8/layout/default"/>
    <dgm:cxn modelId="{4D7396F2-7BA6-449F-9668-C291CC515B1A}" type="presParOf" srcId="{6DF300FF-8938-4EE3-A3EB-26936C562281}" destId="{B721E8F0-DC42-452A-A78B-5BE25F898B0A}" srcOrd="5" destOrd="0" presId="urn:microsoft.com/office/officeart/2005/8/layout/default"/>
    <dgm:cxn modelId="{63615808-2370-4A6D-B348-C175F6007BA3}" type="presParOf" srcId="{6DF300FF-8938-4EE3-A3EB-26936C562281}" destId="{91C1626B-47AC-4096-8B31-D63B939FE2D2}" srcOrd="6" destOrd="0" presId="urn:microsoft.com/office/officeart/2005/8/layout/default"/>
    <dgm:cxn modelId="{31BABB6B-2FDD-4AE3-AACF-7FD68AB3C46B}" type="presParOf" srcId="{6DF300FF-8938-4EE3-A3EB-26936C562281}" destId="{4244D966-8F5C-4032-9ABA-4A918E54CDAB}" srcOrd="7" destOrd="0" presId="urn:microsoft.com/office/officeart/2005/8/layout/default"/>
    <dgm:cxn modelId="{49311411-7CEF-4AD3-B15A-BFE656E0161A}" type="presParOf" srcId="{6DF300FF-8938-4EE3-A3EB-26936C562281}" destId="{5CC00BC5-7351-49F0-B30C-378377AA7FF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C27D-8D45-466E-9877-EA3CF6E5FB32}">
      <dsp:nvSpPr>
        <dsp:cNvPr id="0" name=""/>
        <dsp:cNvSpPr/>
      </dsp:nvSpPr>
      <dsp:spPr>
        <a:xfrm>
          <a:off x="0" y="538240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create, edit, and delete user accounts. Role-based access control for students, SSG officers, event organizers, and admins.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38240"/>
        <a:ext cx="3167734" cy="1900640"/>
      </dsp:txXfrm>
    </dsp:sp>
    <dsp:sp modelId="{A04DA4CF-5C00-47E4-8C04-05F4D7481D70}">
      <dsp:nvSpPr>
        <dsp:cNvPr id="0" name=""/>
        <dsp:cNvSpPr/>
      </dsp:nvSpPr>
      <dsp:spPr>
        <a:xfrm>
          <a:off x="3484507" y="538240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Event organizers can create, edit, and delete events. 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4507" y="538240"/>
        <a:ext cx="3167734" cy="1900640"/>
      </dsp:txXfrm>
    </dsp:sp>
    <dsp:sp modelId="{42C80BEE-A031-448B-A9FD-5B8AAACED224}">
      <dsp:nvSpPr>
        <dsp:cNvPr id="0" name=""/>
        <dsp:cNvSpPr/>
      </dsp:nvSpPr>
      <dsp:spPr>
        <a:xfrm>
          <a:off x="6969015" y="538240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Tracking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SSG Officer verifies student attendance via Face recognition. 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69015" y="538240"/>
        <a:ext cx="3167734" cy="1900640"/>
      </dsp:txXfrm>
    </dsp:sp>
    <dsp:sp modelId="{91C1626B-47AC-4096-8B31-D63B939FE2D2}">
      <dsp:nvSpPr>
        <dsp:cNvPr id="0" name=""/>
        <dsp:cNvSpPr/>
      </dsp:nvSpPr>
      <dsp:spPr>
        <a:xfrm>
          <a:off x="1742253" y="2755654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Attendance Reports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Admins can generate event attendance reports. Students can view their attendance history.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42253" y="2755654"/>
        <a:ext cx="3167734" cy="1900640"/>
      </dsp:txXfrm>
    </dsp:sp>
    <dsp:sp modelId="{5CC00BC5-7351-49F0-B30C-378377AA7FF4}">
      <dsp:nvSpPr>
        <dsp:cNvPr id="0" name=""/>
        <dsp:cNvSpPr/>
      </dsp:nvSpPr>
      <dsp:spPr>
        <a:xfrm>
          <a:off x="5226761" y="2755654"/>
          <a:ext cx="3167734" cy="1900640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 &amp; Authentication</a:t>
          </a:r>
          <a:r>
            <a:rPr lang="en-US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User login using credentials or Google/Facebook login. Secure API for communication between the website and backend.</a:t>
          </a:r>
          <a:endParaRPr lang="en-PH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6761" y="2755654"/>
        <a:ext cx="3167734" cy="1900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AC27D-8D45-466E-9877-EA3CF6E5FB32}">
      <dsp:nvSpPr>
        <dsp:cNvPr id="0" name=""/>
        <dsp:cNvSpPr/>
      </dsp:nvSpPr>
      <dsp:spPr>
        <a:xfrm>
          <a:off x="0" y="367227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Must handle at least 200+ concurrent users without crashing. Attendance verification should take less than 5 seconds per student.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7227"/>
        <a:ext cx="3430831" cy="2058499"/>
      </dsp:txXfrm>
    </dsp:sp>
    <dsp:sp modelId="{A04DA4CF-5C00-47E4-8C04-05F4D7481D70}">
      <dsp:nvSpPr>
        <dsp:cNvPr id="0" name=""/>
        <dsp:cNvSpPr/>
      </dsp:nvSpPr>
      <dsp:spPr>
        <a:xfrm>
          <a:off x="3773915" y="367227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UI should be user-friendly for both students and SSG officers. Mobile-responsive design for better accessibility.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73915" y="367227"/>
        <a:ext cx="3430831" cy="2058499"/>
      </dsp:txXfrm>
    </dsp:sp>
    <dsp:sp modelId="{42C80BEE-A031-448B-A9FD-5B8AAACED224}">
      <dsp:nvSpPr>
        <dsp:cNvPr id="0" name=""/>
        <dsp:cNvSpPr/>
      </dsp:nvSpPr>
      <dsp:spPr>
        <a:xfrm>
          <a:off x="7547830" y="367227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Security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Encrypted user data and secure authentication methods. Role-based access ensures only authorized users can perform specific actions.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47830" y="367227"/>
        <a:ext cx="3430831" cy="2058499"/>
      </dsp:txXfrm>
    </dsp:sp>
    <dsp:sp modelId="{91C1626B-47AC-4096-8B31-D63B939FE2D2}">
      <dsp:nvSpPr>
        <dsp:cNvPr id="0" name=""/>
        <dsp:cNvSpPr/>
      </dsp:nvSpPr>
      <dsp:spPr>
        <a:xfrm>
          <a:off x="1886957" y="2768809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Backend should support future feature additions, like attendance analytics.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86957" y="2768809"/>
        <a:ext cx="3430831" cy="2058499"/>
      </dsp:txXfrm>
    </dsp:sp>
    <dsp:sp modelId="{5CC00BC5-7351-49F0-B30C-378377AA7FF4}">
      <dsp:nvSpPr>
        <dsp:cNvPr id="0" name=""/>
        <dsp:cNvSpPr/>
      </dsp:nvSpPr>
      <dsp:spPr>
        <a:xfrm>
          <a:off x="5660872" y="2768809"/>
          <a:ext cx="3430831" cy="2058499"/>
        </a:xfrm>
        <a:prstGeom prst="rect">
          <a:avLst/>
        </a:prstGeom>
        <a:solidFill>
          <a:srgbClr val="1B368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Reliability</a:t>
          </a:r>
          <a:r>
            <a:rPr lang="en-US" sz="17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 The system should maintain 99% uptime during school events. </a:t>
          </a:r>
          <a:endParaRPr lang="en-PH" sz="1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60872" y="2768809"/>
        <a:ext cx="3430831" cy="2058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9A845A-A8CF-EE4A-1473-AD5B89B0E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390" y="-439319"/>
            <a:ext cx="9977610" cy="7100372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PH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PH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Recognition Attendance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School Events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Capstone Project presented to the 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 OF </a:t>
            </a:r>
            <a:r>
              <a:rPr lang="en-PH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Jose Rizal Memorial State University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 of Dapitan in Partial Fulfillment of the Requirements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Design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</a:t>
            </a:r>
            <a:r>
              <a:rPr lang="en-PH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 in Computer Engineering II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PH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2nd Semester S.Y. </a:t>
            </a:r>
            <a:r>
              <a:rPr lang="en-PH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2024-2025</a:t>
            </a:r>
            <a:endParaRPr lang="en-PH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61E54-72A4-7E12-46AA-7B139B9C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5" y="1795241"/>
            <a:ext cx="2631252" cy="263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61D-A9AE-D2D8-27D8-B1337C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53"/>
            <a:ext cx="10515600" cy="5949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Relationship Diagram 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CE384CF-8E44-A931-DC9F-C6E592B2BE1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10B0A-DB53-5448-505B-57BEDB63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571"/>
            <a:ext cx="1385429" cy="1385429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419FFD8D-6DA8-7B7F-F8C7-38EADEBA6B40}"/>
              </a:ext>
            </a:extLst>
          </p:cNvPr>
          <p:cNvSpPr/>
          <p:nvPr/>
        </p:nvSpPr>
        <p:spPr>
          <a:xfrm>
            <a:off x="1385429" y="5708085"/>
            <a:ext cx="4710571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0164"/>
            <a:ext cx="12192000" cy="60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B583-3BF1-717E-3C70-F6F647E9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9"/>
            <a:ext cx="10515600" cy="440675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9629D0-79D3-29D0-659A-90748BF3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595733"/>
              </p:ext>
            </p:extLst>
          </p:nvPr>
        </p:nvGraphicFramePr>
        <p:xfrm>
          <a:off x="1027625" y="1065588"/>
          <a:ext cx="10136750" cy="519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257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B583-3BF1-717E-3C70-F6F647E9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489"/>
            <a:ext cx="10515600" cy="440675"/>
          </a:xfrm>
        </p:spPr>
        <p:txBody>
          <a:bodyPr>
            <a:normAutofit fontScale="90000"/>
          </a:bodyPr>
          <a:lstStyle/>
          <a:p>
            <a:pPr algn="ctr"/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9629D0-79D3-29D0-659A-90748BF3EE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9564787"/>
              </p:ext>
            </p:extLst>
          </p:nvPr>
        </p:nvGraphicFramePr>
        <p:xfrm>
          <a:off x="606669" y="1178128"/>
          <a:ext cx="10978662" cy="519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02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61D-A9AE-D2D8-27D8-B1337C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253"/>
            <a:ext cx="10515600" cy="5949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Wireframes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CE384CF-8E44-A931-DC9F-C6E592B2BE1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10B0A-DB53-5448-505B-57BEDB63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571"/>
            <a:ext cx="1385429" cy="1385429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419FFD8D-6DA8-7B7F-F8C7-38EADEBA6B40}"/>
              </a:ext>
            </a:extLst>
          </p:cNvPr>
          <p:cNvSpPr/>
          <p:nvPr/>
        </p:nvSpPr>
        <p:spPr>
          <a:xfrm>
            <a:off x="1385429" y="5708085"/>
            <a:ext cx="4710571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957" y="760164"/>
            <a:ext cx="9320086" cy="49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9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7" y="0"/>
            <a:ext cx="9609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0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2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01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4FB2-1BF0-7316-6A14-B103841F6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682" y="1899139"/>
            <a:ext cx="3268635" cy="12618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PH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VALID8</a:t>
            </a:r>
            <a:endParaRPr lang="en-PH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78EEB-F636-D234-5C70-A7A8151C3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168"/>
            <a:ext cx="9144000" cy="1655762"/>
          </a:xfrm>
        </p:spPr>
        <p:txBody>
          <a:bodyPr/>
          <a:lstStyle/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Team: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P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ALBAIRA, BORJA, CADALIN, CAMOC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81BE2B7-6F8C-C1AF-6E74-9D5F6FB0BB5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1C02A-9584-697D-8185-A1A7AC50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4872"/>
            <a:ext cx="1243128" cy="1243128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90F18C4F-C83B-E1EC-F577-FCB89043A8AB}"/>
              </a:ext>
            </a:extLst>
          </p:cNvPr>
          <p:cNvSpPr/>
          <p:nvPr/>
        </p:nvSpPr>
        <p:spPr>
          <a:xfrm>
            <a:off x="1243128" y="5741165"/>
            <a:ext cx="4852872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36012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7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47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PH" sz="8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endParaRPr lang="en-PH" sz="8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3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3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8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endParaRPr lang="en-PH" sz="8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1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931" y="21759"/>
            <a:ext cx="6852138" cy="6735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Workflow Documentation</a:t>
            </a:r>
            <a:endParaRPr lang="en-PH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962" y="606382"/>
            <a:ext cx="7146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Sprint 1: Project Planning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Iryl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Set up Trello &amp; assign tasks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Set up GitHub repository &amp; version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Install Java &amp; set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Set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PostgreSQL/MySQL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Initialize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REST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(basic structure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Developer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Laizah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Set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Install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API.js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live 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Iryl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Create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Connect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Java 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REST API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2F703-C1DC-E2CD-0DCA-681890C9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PH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PRESENTATION</a:t>
            </a:r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57DE6C07-60A4-23A2-3F80-C82F45B2717E}"/>
              </a:ext>
            </a:extLst>
          </p:cNvPr>
          <p:cNvSpPr/>
          <p:nvPr/>
        </p:nvSpPr>
        <p:spPr>
          <a:xfrm>
            <a:off x="0" y="5830236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E8EFD-0F57-72F4-FA97-E00CCF2C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9607"/>
            <a:ext cx="1508393" cy="1508393"/>
          </a:xfrm>
          <a:prstGeom prst="ellipse">
            <a:avLst/>
          </a:prstGeom>
        </p:spPr>
      </p:pic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A437DEBF-4DEA-B0D1-59D4-B6CFD86D7622}"/>
              </a:ext>
            </a:extLst>
          </p:cNvPr>
          <p:cNvSpPr/>
          <p:nvPr/>
        </p:nvSpPr>
        <p:spPr>
          <a:xfrm>
            <a:off x="1508392" y="5775610"/>
            <a:ext cx="4587607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7398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931" y="21759"/>
            <a:ext cx="6852138" cy="6735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Workflow Documentation</a:t>
            </a:r>
            <a:endParaRPr lang="en-PH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962" y="606382"/>
            <a:ext cx="7146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Sprint 2: User Authentication &amp; Role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</a:p>
          <a:p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(Spring Security for login, roles)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Connect authentication to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registration 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 (Fetch API) for authentication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Set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Ensure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authenticate via backend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Test authentication (Website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Document authentication system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2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931" y="21759"/>
            <a:ext cx="6852138" cy="6735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Workflow Documentation</a:t>
            </a:r>
            <a:endParaRPr lang="en-PH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962" y="606382"/>
            <a:ext cx="7146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Sprint 3: Event Management &amp; Attendance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</a:p>
          <a:p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Develop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(create, edit, delete events)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Build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 pages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(create, update, delete)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 requests for event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 interface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Ensure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tracking syncs with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creation &amp; attendance 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(Website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Document event system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Documentation)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68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931" y="21759"/>
            <a:ext cx="6852138" cy="6735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Workflow Documentation</a:t>
            </a:r>
            <a:endParaRPr lang="en-PH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962" y="606382"/>
            <a:ext cx="7146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Sprint 4: Face Recognition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Developers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Implement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API (AWS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Rekognition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Develop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 for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send images &amp; verify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API.js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browser-based face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Add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capture feature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Connect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face recognition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Document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process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931" y="21759"/>
            <a:ext cx="6852138" cy="6735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Workflow Documentation</a:t>
            </a:r>
            <a:endParaRPr lang="en-PH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962" y="606382"/>
            <a:ext cx="71463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Sprint 5: Admin Dashboard &amp;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Develop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Reports 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Optimize database queries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Build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Display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reports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Ensure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records from Website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sync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Verify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Finalize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6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1-4707-F1DE-DB4E-F3AA8E4C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931" y="21759"/>
            <a:ext cx="6852138" cy="67358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Workflow Documentation</a:t>
            </a:r>
            <a:endParaRPr lang="en-PH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2977A42F-9A15-8778-5E22-DFCD7A0B1968}"/>
              </a:ext>
            </a:extLst>
          </p:cNvPr>
          <p:cNvSpPr/>
          <p:nvPr/>
        </p:nvSpPr>
        <p:spPr>
          <a:xfrm>
            <a:off x="0" y="6052931"/>
            <a:ext cx="12192000" cy="805069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7A9EC-C204-6E41-41D1-4BCF0189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3038"/>
            <a:ext cx="1264962" cy="1264962"/>
          </a:xfrm>
          <a:prstGeom prst="ellipse">
            <a:avLst/>
          </a:prstGeom>
          <a:ln>
            <a:noFill/>
          </a:ln>
        </p:spPr>
      </p:pic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8BA51CF0-793A-48A2-A847-886011FB3EF1}"/>
              </a:ext>
            </a:extLst>
          </p:cNvPr>
          <p:cNvSpPr/>
          <p:nvPr/>
        </p:nvSpPr>
        <p:spPr>
          <a:xfrm>
            <a:off x="1264962" y="5824331"/>
            <a:ext cx="4831038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rgbClr val="FCC4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JJ</a:t>
            </a:r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  <a:endParaRPr lang="en-PH" sz="1600" b="1" dirty="0">
              <a:solidFill>
                <a:srgbClr val="FCC40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4962" y="923946"/>
            <a:ext cx="71463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Sprint 6: Deployment &amp; Final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endParaRPr lang="en-PH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Deploy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backend to AWS (or another server)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Set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deployment (PostgreSQL/MySQL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Deploy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HTML/CSS/JavaScript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Finalize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AppSheet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&amp; API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Documentation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Conduct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system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(Tester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Document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(Documentation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P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3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61D-A9AE-D2D8-27D8-B1337C42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3031"/>
            <a:ext cx="10515600" cy="594911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endParaRPr lang="en-PH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FCE384CF-8E44-A931-DC9F-C6E592B2BE1C}"/>
              </a:ext>
            </a:extLst>
          </p:cNvPr>
          <p:cNvSpPr/>
          <p:nvPr/>
        </p:nvSpPr>
        <p:spPr>
          <a:xfrm>
            <a:off x="0" y="5824728"/>
            <a:ext cx="12192000" cy="1033272"/>
          </a:xfrm>
          <a:prstGeom prst="horizontalScroll">
            <a:avLst/>
          </a:prstGeom>
          <a:solidFill>
            <a:srgbClr val="1B36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10B0A-DB53-5448-505B-57BEDB63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2571"/>
            <a:ext cx="1385429" cy="1385429"/>
          </a:xfrm>
          <a:prstGeom prst="ellipse">
            <a:avLst/>
          </a:prstGeom>
        </p:spPr>
      </p:pic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419FFD8D-6DA8-7B7F-F8C7-38EADEBA6B40}"/>
              </a:ext>
            </a:extLst>
          </p:cNvPr>
          <p:cNvSpPr/>
          <p:nvPr/>
        </p:nvSpPr>
        <p:spPr>
          <a:xfrm>
            <a:off x="1385429" y="5708085"/>
            <a:ext cx="4710571" cy="457200"/>
          </a:xfrm>
          <a:prstGeom prst="flowChartManualInput">
            <a:avLst/>
          </a:prstGeom>
          <a:solidFill>
            <a:srgbClr val="FCC4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JOSE RIZAL MEMORIAL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15374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</TotalTime>
  <Words>412</Words>
  <Application>Microsoft Office PowerPoint</Application>
  <PresentationFormat>Widescreen</PresentationFormat>
  <Paragraphs>107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VALID8</vt:lpstr>
      <vt:lpstr>Team Workflow Documentation</vt:lpstr>
      <vt:lpstr>Team Workflow Documentation</vt:lpstr>
      <vt:lpstr>Team Workflow Documentation</vt:lpstr>
      <vt:lpstr>Team Workflow Documentation</vt:lpstr>
      <vt:lpstr>Team Workflow Documentation</vt:lpstr>
      <vt:lpstr>Team Workflow Documentation</vt:lpstr>
      <vt:lpstr>Trello</vt:lpstr>
      <vt:lpstr>Entity Relationship Diagram </vt:lpstr>
      <vt:lpstr>Functional Requirements</vt:lpstr>
      <vt:lpstr>Non-Functional Requirements</vt:lpstr>
      <vt:lpstr>Wireframes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PROGRESS</vt:lpstr>
      <vt:lpstr>NEXT STEPS</vt:lpstr>
      <vt:lpstr>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darrenzabarquez@gmail.com</dc:creator>
  <cp:lastModifiedBy>MERRY CHAN SALAZAR</cp:lastModifiedBy>
  <cp:revision>20</cp:revision>
  <dcterms:created xsi:type="dcterms:W3CDTF">2024-05-21T15:41:39Z</dcterms:created>
  <dcterms:modified xsi:type="dcterms:W3CDTF">2025-02-24T06:49:11Z</dcterms:modified>
</cp:coreProperties>
</file>