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4" r:id="rId6"/>
    <p:sldId id="260" r:id="rId7"/>
    <p:sldId id="269" r:id="rId8"/>
    <p:sldId id="270" r:id="rId9"/>
    <p:sldId id="271" r:id="rId10"/>
    <p:sldId id="272" r:id="rId11"/>
    <p:sldId id="27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40E"/>
    <a:srgbClr val="1B368C"/>
    <a:srgbClr val="E6E6E6"/>
    <a:srgbClr val="BCC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72D845-17AA-4864-B248-2A7E90868D39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2BC4ECDC-3860-4366-98C5-B84ADC4FB94A}">
      <dgm:prSet phldrT="[Text]" custT="1"/>
      <dgm:spPr/>
      <dgm:t>
        <a:bodyPr/>
        <a:lstStyle/>
        <a:p>
          <a:r>
            <a:rPr lang="en-PH" sz="4400" b="0" dirty="0"/>
            <a:t>Scope</a:t>
          </a:r>
        </a:p>
      </dgm:t>
    </dgm:pt>
    <dgm:pt modelId="{A710002C-A048-4623-B23B-755E144030DD}" type="parTrans" cxnId="{3AC6DC98-7726-40F9-A0AE-15819D141111}">
      <dgm:prSet/>
      <dgm:spPr/>
      <dgm:t>
        <a:bodyPr/>
        <a:lstStyle/>
        <a:p>
          <a:endParaRPr lang="en-PH"/>
        </a:p>
      </dgm:t>
    </dgm:pt>
    <dgm:pt modelId="{719CED80-DDCD-4022-B44F-2769B83DFDBF}" type="sibTrans" cxnId="{3AC6DC98-7726-40F9-A0AE-15819D141111}">
      <dgm:prSet/>
      <dgm:spPr/>
      <dgm:t>
        <a:bodyPr/>
        <a:lstStyle/>
        <a:p>
          <a:endParaRPr lang="en-PH"/>
        </a:p>
      </dgm:t>
    </dgm:pt>
    <dgm:pt modelId="{76DB394F-1B1F-458B-BB6D-E1B118CA2F4B}">
      <dgm:prSet phldrT="[Text]" custT="1"/>
      <dgm:spPr/>
      <dgm:t>
        <a:bodyPr/>
        <a:lstStyle/>
        <a:p>
          <a:r>
            <a:rPr lang="en-US" sz="18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Web-based and </a:t>
          </a:r>
          <a:r>
            <a:rPr lang="en-US" sz="18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AppSheet</a:t>
          </a:r>
          <a:r>
            <a:rPr lang="en-US" sz="18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attendance tracking system for school events.</a:t>
          </a:r>
          <a:endParaRPr lang="en-PH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AE315C-3B28-4D28-B190-CC8F59A5BB6B}" type="parTrans" cxnId="{528B777C-40D1-4FF9-B283-70F3089D6775}">
      <dgm:prSet/>
      <dgm:spPr/>
      <dgm:t>
        <a:bodyPr/>
        <a:lstStyle/>
        <a:p>
          <a:endParaRPr lang="en-PH"/>
        </a:p>
      </dgm:t>
    </dgm:pt>
    <dgm:pt modelId="{07E5F973-D8BC-44FE-9352-F1834B909BB1}" type="sibTrans" cxnId="{528B777C-40D1-4FF9-B283-70F3089D6775}">
      <dgm:prSet/>
      <dgm:spPr/>
      <dgm:t>
        <a:bodyPr/>
        <a:lstStyle/>
        <a:p>
          <a:endParaRPr lang="en-PH"/>
        </a:p>
      </dgm:t>
    </dgm:pt>
    <dgm:pt modelId="{E37263FF-DB92-4073-9200-E32672A33C74}">
      <dgm:prSet phldrT="[Text]" custT="1"/>
      <dgm:spPr/>
      <dgm:t>
        <a:bodyPr/>
        <a:lstStyle/>
        <a:p>
          <a:r>
            <a:rPr lang="en-US" sz="18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Integration with AWS </a:t>
          </a:r>
          <a:r>
            <a:rPr lang="en-US" sz="18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Rekognition</a:t>
          </a:r>
          <a:r>
            <a:rPr lang="en-US" sz="18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or </a:t>
          </a:r>
          <a:r>
            <a:rPr lang="en-US" sz="18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OpenCV</a:t>
          </a:r>
          <a:r>
            <a:rPr lang="en-US" sz="18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for face recognition. Database using PostgreSQL or MySQL for secure data storage. Hosted on AWS with backend powered by Java Spring Boot.</a:t>
          </a:r>
          <a:r>
            <a:rPr lang="en-PH" sz="1200" dirty="0" smtClean="0"/>
            <a:t>.</a:t>
          </a:r>
          <a:endParaRPr lang="en-PH" sz="1200" dirty="0"/>
        </a:p>
      </dgm:t>
    </dgm:pt>
    <dgm:pt modelId="{6F4E794F-F5B7-4D3B-890F-C9412250CFEE}" type="parTrans" cxnId="{28EE0065-585C-4220-9D73-06B514E06B0A}">
      <dgm:prSet/>
      <dgm:spPr/>
      <dgm:t>
        <a:bodyPr/>
        <a:lstStyle/>
        <a:p>
          <a:endParaRPr lang="en-PH"/>
        </a:p>
      </dgm:t>
    </dgm:pt>
    <dgm:pt modelId="{3C572734-F88A-4233-8919-9A06EB997767}" type="sibTrans" cxnId="{28EE0065-585C-4220-9D73-06B514E06B0A}">
      <dgm:prSet/>
      <dgm:spPr/>
      <dgm:t>
        <a:bodyPr/>
        <a:lstStyle/>
        <a:p>
          <a:endParaRPr lang="en-PH"/>
        </a:p>
      </dgm:t>
    </dgm:pt>
    <dgm:pt modelId="{2CE35D46-4829-4541-B069-562FC0664D22}">
      <dgm:prSet phldrT="[Text]" custT="1"/>
      <dgm:spPr/>
      <dgm:t>
        <a:bodyPr/>
        <a:lstStyle/>
        <a:p>
          <a:r>
            <a:rPr lang="en-US" sz="18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Attendance tracking for regular classes (this system is only for school events.</a:t>
          </a:r>
          <a:endParaRPr lang="en-PH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02A50F-1116-40C2-8E30-0CDF2BD6A881}" type="parTrans" cxnId="{9F44DAD3-E8C0-46F9-BDC7-78E7AE488C57}">
      <dgm:prSet/>
      <dgm:spPr/>
      <dgm:t>
        <a:bodyPr/>
        <a:lstStyle/>
        <a:p>
          <a:endParaRPr lang="en-PH"/>
        </a:p>
      </dgm:t>
    </dgm:pt>
    <dgm:pt modelId="{1D1B5833-9B00-4446-84F2-173D3743BD09}" type="sibTrans" cxnId="{9F44DAD3-E8C0-46F9-BDC7-78E7AE488C57}">
      <dgm:prSet/>
      <dgm:spPr/>
      <dgm:t>
        <a:bodyPr/>
        <a:lstStyle/>
        <a:p>
          <a:endParaRPr lang="en-PH"/>
        </a:p>
      </dgm:t>
    </dgm:pt>
    <dgm:pt modelId="{4139E23D-8292-41BF-A8CE-2A60E6F4E2BC}">
      <dgm:prSet phldrT="[Text]" custT="1"/>
      <dgm:spPr/>
      <dgm:t>
        <a:bodyPr/>
        <a:lstStyle/>
        <a:p>
          <a:r>
            <a:rPr lang="en-US" sz="18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Integration with other school systems (unless specified later).</a:t>
          </a:r>
          <a:r>
            <a:rPr lang="en-PH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PH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8998DD-3B4A-4FE0-A449-052BF3A02D33}" type="parTrans" cxnId="{0B9D1190-BA57-4D9C-8D2E-C87522E552D8}">
      <dgm:prSet/>
      <dgm:spPr/>
      <dgm:t>
        <a:bodyPr/>
        <a:lstStyle/>
        <a:p>
          <a:endParaRPr lang="en-PH"/>
        </a:p>
      </dgm:t>
    </dgm:pt>
    <dgm:pt modelId="{59113BBF-32A0-448B-86A5-A0D337A6092F}" type="sibTrans" cxnId="{0B9D1190-BA57-4D9C-8D2E-C87522E552D8}">
      <dgm:prSet/>
      <dgm:spPr/>
      <dgm:t>
        <a:bodyPr/>
        <a:lstStyle/>
        <a:p>
          <a:endParaRPr lang="en-PH"/>
        </a:p>
      </dgm:t>
    </dgm:pt>
    <dgm:pt modelId="{2BE3533B-E793-43D0-8C8D-FC77BD3458AC}">
      <dgm:prSet phldrT="[Text]" custT="1"/>
      <dgm:spPr/>
      <dgm:t>
        <a:bodyPr/>
        <a:lstStyle/>
        <a:p>
          <a:r>
            <a:rPr lang="en-PH" sz="4400" b="0" dirty="0"/>
            <a:t>Delimitation</a:t>
          </a:r>
        </a:p>
      </dgm:t>
    </dgm:pt>
    <dgm:pt modelId="{FACCA0EE-C2E3-429A-A86D-823F3B7333D1}" type="sibTrans" cxnId="{D92D91E5-9C0F-4813-BBBE-6247E1E2F879}">
      <dgm:prSet/>
      <dgm:spPr/>
      <dgm:t>
        <a:bodyPr/>
        <a:lstStyle/>
        <a:p>
          <a:endParaRPr lang="en-PH"/>
        </a:p>
      </dgm:t>
    </dgm:pt>
    <dgm:pt modelId="{2DAB1C47-0487-4FC9-B03A-7D75079ABDE7}" type="parTrans" cxnId="{D92D91E5-9C0F-4813-BBBE-6247E1E2F879}">
      <dgm:prSet/>
      <dgm:spPr/>
      <dgm:t>
        <a:bodyPr/>
        <a:lstStyle/>
        <a:p>
          <a:endParaRPr lang="en-PH"/>
        </a:p>
      </dgm:t>
    </dgm:pt>
    <dgm:pt modelId="{6FF26D17-7E73-4996-843B-61AD334994AC}">
      <dgm:prSet phldrT="[Text]" custT="1"/>
      <dgm:spPr/>
      <dgm:t>
        <a:bodyPr/>
        <a:lstStyle/>
        <a:p>
          <a:r>
            <a:rPr lang="en-US" sz="18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Face recognition for secure and automatic attendance validation</a:t>
          </a:r>
          <a:r>
            <a:rPr lang="en-US" sz="1800" b="0" i="0" dirty="0" smtClean="0"/>
            <a:t>.</a:t>
          </a:r>
          <a:endParaRPr lang="en-PH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461056-45A1-45F3-90E1-DF1A0053E994}" type="sibTrans" cxnId="{CE34086A-9090-4819-8667-DE81ECEBC203}">
      <dgm:prSet/>
      <dgm:spPr/>
      <dgm:t>
        <a:bodyPr/>
        <a:lstStyle/>
        <a:p>
          <a:endParaRPr lang="en-PH"/>
        </a:p>
      </dgm:t>
    </dgm:pt>
    <dgm:pt modelId="{B20E6E15-8C14-4B94-A2F9-E09A18B67359}" type="parTrans" cxnId="{CE34086A-9090-4819-8667-DE81ECEBC203}">
      <dgm:prSet/>
      <dgm:spPr/>
      <dgm:t>
        <a:bodyPr/>
        <a:lstStyle/>
        <a:p>
          <a:endParaRPr lang="en-PH"/>
        </a:p>
      </dgm:t>
    </dgm:pt>
    <dgm:pt modelId="{09AF6983-D8E7-4A0A-A820-C1113E4C7105}">
      <dgm:prSet phldrT="[Text]" custT="1"/>
      <dgm:spPr/>
      <dgm:t>
        <a:bodyPr/>
        <a:lstStyle/>
        <a:p>
          <a:r>
            <a:rPr lang="en-US" sz="18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Biometric fingerprint or RFID-based tracking. </a:t>
          </a:r>
          <a:endParaRPr lang="en-PH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82BBD7-09AD-46E2-802D-DBEE397E7A7B}" type="parTrans" cxnId="{B7A989F3-F6AF-4767-A6B6-C536FB92FBB0}">
      <dgm:prSet/>
      <dgm:spPr/>
      <dgm:t>
        <a:bodyPr/>
        <a:lstStyle/>
        <a:p>
          <a:endParaRPr lang="en-US"/>
        </a:p>
      </dgm:t>
    </dgm:pt>
    <dgm:pt modelId="{4BEEABCB-E64B-40A8-B3B1-00051293E4E5}" type="sibTrans" cxnId="{B7A989F3-F6AF-4767-A6B6-C536FB92FBB0}">
      <dgm:prSet/>
      <dgm:spPr/>
      <dgm:t>
        <a:bodyPr/>
        <a:lstStyle/>
        <a:p>
          <a:endParaRPr lang="en-US"/>
        </a:p>
      </dgm:t>
    </dgm:pt>
    <dgm:pt modelId="{63ADABA7-A22F-4B94-B3C4-A48733074A9C}" type="pres">
      <dgm:prSet presAssocID="{B072D845-17AA-4864-B248-2A7E90868D39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69C46876-13D6-4658-BC3A-71B202F9E387}" type="pres">
      <dgm:prSet presAssocID="{2BC4ECDC-3860-4366-98C5-B84ADC4FB94A}" presName="root" presStyleCnt="0">
        <dgm:presLayoutVars>
          <dgm:chMax/>
          <dgm:chPref/>
        </dgm:presLayoutVars>
      </dgm:prSet>
      <dgm:spPr/>
    </dgm:pt>
    <dgm:pt modelId="{F615DF01-028A-4A78-9DC5-D341B6395318}" type="pres">
      <dgm:prSet presAssocID="{2BC4ECDC-3860-4366-98C5-B84ADC4FB94A}" presName="rootComposite" presStyleCnt="0">
        <dgm:presLayoutVars/>
      </dgm:prSet>
      <dgm:spPr/>
    </dgm:pt>
    <dgm:pt modelId="{F3D619A0-9638-4D0E-902F-C0576F7BBF80}" type="pres">
      <dgm:prSet presAssocID="{2BC4ECDC-3860-4366-98C5-B84ADC4FB94A}" presName="ParentAccent" presStyleLbl="alignNode1" presStyleIdx="0" presStyleCnt="2"/>
      <dgm:spPr>
        <a:solidFill>
          <a:srgbClr val="1B368C"/>
        </a:solidFill>
      </dgm:spPr>
    </dgm:pt>
    <dgm:pt modelId="{BAF91637-0CFC-4327-BB57-4C379FB05C4F}" type="pres">
      <dgm:prSet presAssocID="{2BC4ECDC-3860-4366-98C5-B84ADC4FB94A}" presName="ParentSmallAccent" presStyleLbl="fgAcc1" presStyleIdx="0" presStyleCnt="2" custLinFactNeighborX="9100" custLinFactNeighborY="-35237"/>
      <dgm:spPr>
        <a:solidFill>
          <a:srgbClr val="FCC40E">
            <a:alpha val="90000"/>
          </a:srgbClr>
        </a:solidFill>
        <a:ln>
          <a:noFill/>
        </a:ln>
      </dgm:spPr>
      <dgm:t>
        <a:bodyPr/>
        <a:lstStyle/>
        <a:p>
          <a:endParaRPr lang="en-US"/>
        </a:p>
      </dgm:t>
    </dgm:pt>
    <dgm:pt modelId="{0A7E6646-C9E7-4671-8D53-11DD390BF964}" type="pres">
      <dgm:prSet presAssocID="{2BC4ECDC-3860-4366-98C5-B84ADC4FB94A}" presName="Parent" presStyleLbl="revTx" presStyleIdx="0" presStyleCnt="8" custScaleX="47989" custLinFactNeighborX="5322" custLinFactNeighborY="78912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05318-7399-47E6-B28C-56806E287BB4}" type="pres">
      <dgm:prSet presAssocID="{2BC4ECDC-3860-4366-98C5-B84ADC4FB94A}" presName="childShape" presStyleCnt="0">
        <dgm:presLayoutVars>
          <dgm:chMax val="0"/>
          <dgm:chPref val="0"/>
        </dgm:presLayoutVars>
      </dgm:prSet>
      <dgm:spPr/>
    </dgm:pt>
    <dgm:pt modelId="{C29EE29A-7E22-49F8-867A-19C594353EA2}" type="pres">
      <dgm:prSet presAssocID="{76DB394F-1B1F-458B-BB6D-E1B118CA2F4B}" presName="childComposite" presStyleCnt="0">
        <dgm:presLayoutVars>
          <dgm:chMax val="0"/>
          <dgm:chPref val="0"/>
        </dgm:presLayoutVars>
      </dgm:prSet>
      <dgm:spPr/>
    </dgm:pt>
    <dgm:pt modelId="{61A51B11-5A3B-44C8-9643-A4BF74F7120E}" type="pres">
      <dgm:prSet presAssocID="{76DB394F-1B1F-458B-BB6D-E1B118CA2F4B}" presName="ChildAccent" presStyleLbl="solidFgAcc1" presStyleIdx="0" presStyleCnt="6" custLinFactNeighborX="-13650" custLinFactNeighborY="27299"/>
      <dgm:spPr>
        <a:solidFill>
          <a:srgbClr val="FCC40E"/>
        </a:solidFill>
        <a:ln>
          <a:noFill/>
        </a:ln>
      </dgm:spPr>
      <dgm:t>
        <a:bodyPr/>
        <a:lstStyle/>
        <a:p>
          <a:endParaRPr lang="en-US"/>
        </a:p>
      </dgm:t>
    </dgm:pt>
    <dgm:pt modelId="{679D7BC8-5B9C-4FC8-B331-DC5021050F34}" type="pres">
      <dgm:prSet presAssocID="{76DB394F-1B1F-458B-BB6D-E1B118CA2F4B}" presName="Child" presStyleLbl="revTx" presStyleIdx="1" presStyleCnt="8" custLinFactNeighborX="-359" custLinFactNeighborY="253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A113F9-0FA3-4128-A9AA-25EF07670E26}" type="pres">
      <dgm:prSet presAssocID="{6FF26D17-7E73-4996-843B-61AD334994AC}" presName="childComposite" presStyleCnt="0">
        <dgm:presLayoutVars>
          <dgm:chMax val="0"/>
          <dgm:chPref val="0"/>
        </dgm:presLayoutVars>
      </dgm:prSet>
      <dgm:spPr/>
    </dgm:pt>
    <dgm:pt modelId="{0F7E1470-B143-4784-93DE-18B8A5792115}" type="pres">
      <dgm:prSet presAssocID="{6FF26D17-7E73-4996-843B-61AD334994AC}" presName="ChildAccent" presStyleLbl="solidFgAcc1" presStyleIdx="1" presStyleCnt="6" custLinFactY="113942" custLinFactNeighborX="-9100" custLinFactNeighborY="200000"/>
      <dgm:spPr>
        <a:solidFill>
          <a:srgbClr val="FCC40E"/>
        </a:solidFill>
        <a:ln>
          <a:noFill/>
        </a:ln>
      </dgm:spPr>
      <dgm:t>
        <a:bodyPr/>
        <a:lstStyle/>
        <a:p>
          <a:endParaRPr lang="en-US"/>
        </a:p>
      </dgm:t>
    </dgm:pt>
    <dgm:pt modelId="{0A33ED94-35D2-4F99-A6AB-1A2C73065538}" type="pres">
      <dgm:prSet presAssocID="{6FF26D17-7E73-4996-843B-61AD334994AC}" presName="Child" presStyleLbl="revTx" presStyleIdx="2" presStyleCnt="8" custLinFactY="13516" custLinFactNeighborX="2688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766B72-6CA9-4FF8-A480-525D32D8A8F8}" type="pres">
      <dgm:prSet presAssocID="{E37263FF-DB92-4073-9200-E32672A33C74}" presName="childComposite" presStyleCnt="0">
        <dgm:presLayoutVars>
          <dgm:chMax val="0"/>
          <dgm:chPref val="0"/>
        </dgm:presLayoutVars>
      </dgm:prSet>
      <dgm:spPr/>
    </dgm:pt>
    <dgm:pt modelId="{707EE04F-A87D-49B8-891C-C1FFD1B2E756}" type="pres">
      <dgm:prSet presAssocID="{E37263FF-DB92-4073-9200-E32672A33C74}" presName="ChildAccent" presStyleLbl="solidFgAcc1" presStyleIdx="2" presStyleCnt="6" custLinFactY="200000" custLinFactNeighborX="4550" custLinFactNeighborY="250438"/>
      <dgm:spPr>
        <a:solidFill>
          <a:srgbClr val="FCC40E"/>
        </a:solidFill>
        <a:ln>
          <a:noFill/>
        </a:ln>
      </dgm:spPr>
      <dgm:t>
        <a:bodyPr/>
        <a:lstStyle/>
        <a:p>
          <a:endParaRPr lang="en-US"/>
        </a:p>
      </dgm:t>
    </dgm:pt>
    <dgm:pt modelId="{B793439C-555C-4B08-BB11-11799D45EC6C}" type="pres">
      <dgm:prSet presAssocID="{E37263FF-DB92-4073-9200-E32672A33C74}" presName="Child" presStyleLbl="revTx" presStyleIdx="3" presStyleCnt="8" custLinFactY="100000" custLinFactNeighborX="2688" custLinFactNeighborY="11080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5258F-F49F-4470-90E2-766C439A26C9}" type="pres">
      <dgm:prSet presAssocID="{2BE3533B-E793-43D0-8C8D-FC77BD3458AC}" presName="root" presStyleCnt="0">
        <dgm:presLayoutVars>
          <dgm:chMax/>
          <dgm:chPref/>
        </dgm:presLayoutVars>
      </dgm:prSet>
      <dgm:spPr/>
    </dgm:pt>
    <dgm:pt modelId="{2186C8B3-E6F7-490C-8A67-7A02BF3EC7FA}" type="pres">
      <dgm:prSet presAssocID="{2BE3533B-E793-43D0-8C8D-FC77BD3458AC}" presName="rootComposite" presStyleCnt="0">
        <dgm:presLayoutVars/>
      </dgm:prSet>
      <dgm:spPr/>
    </dgm:pt>
    <dgm:pt modelId="{3B7A49BE-4F07-4B46-A611-342F46F2A261}" type="pres">
      <dgm:prSet presAssocID="{2BE3533B-E793-43D0-8C8D-FC77BD3458AC}" presName="ParentAccent" presStyleLbl="alignNode1" presStyleIdx="1" presStyleCnt="2"/>
      <dgm:spPr>
        <a:solidFill>
          <a:srgbClr val="1B368C"/>
        </a:solidFill>
      </dgm:spPr>
    </dgm:pt>
    <dgm:pt modelId="{1949A715-6617-4EBF-82AC-CD58E00DC613}" type="pres">
      <dgm:prSet presAssocID="{2BE3533B-E793-43D0-8C8D-FC77BD3458AC}" presName="ParentSmallAccent" presStyleLbl="fgAcc1" presStyleIdx="1" presStyleCnt="2"/>
      <dgm:spPr>
        <a:solidFill>
          <a:srgbClr val="FCC40E">
            <a:alpha val="90000"/>
          </a:srgbClr>
        </a:solidFill>
        <a:ln>
          <a:noFill/>
        </a:ln>
      </dgm:spPr>
      <dgm:t>
        <a:bodyPr/>
        <a:lstStyle/>
        <a:p>
          <a:endParaRPr lang="en-US"/>
        </a:p>
      </dgm:t>
    </dgm:pt>
    <dgm:pt modelId="{3BBDCA80-6091-4863-B493-C0A243C948EA}" type="pres">
      <dgm:prSet presAssocID="{2BE3533B-E793-43D0-8C8D-FC77BD3458AC}" presName="Parent" presStyleLbl="revTx" presStyleIdx="4" presStyleCnt="8" custLinFactNeighborX="2793" custLinFactNeighborY="83802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27E4D-9D4B-4F62-933B-F4793284A0CF}" type="pres">
      <dgm:prSet presAssocID="{2BE3533B-E793-43D0-8C8D-FC77BD3458AC}" presName="childShape" presStyleCnt="0">
        <dgm:presLayoutVars>
          <dgm:chMax val="0"/>
          <dgm:chPref val="0"/>
        </dgm:presLayoutVars>
      </dgm:prSet>
      <dgm:spPr/>
    </dgm:pt>
    <dgm:pt modelId="{D954DACC-048F-45D4-90F6-FA01F76301A0}" type="pres">
      <dgm:prSet presAssocID="{2CE35D46-4829-4541-B069-562FC0664D22}" presName="childComposite" presStyleCnt="0">
        <dgm:presLayoutVars>
          <dgm:chMax val="0"/>
          <dgm:chPref val="0"/>
        </dgm:presLayoutVars>
      </dgm:prSet>
      <dgm:spPr/>
    </dgm:pt>
    <dgm:pt modelId="{CA6C7A6E-E754-4129-A0BF-10BB9C924FD1}" type="pres">
      <dgm:prSet presAssocID="{2CE35D46-4829-4541-B069-562FC0664D22}" presName="ChildAccent" presStyleLbl="solidFgAcc1" presStyleIdx="3" presStyleCnt="6" custLinFactNeighborX="7579" custLinFactNeighborY="-21056"/>
      <dgm:spPr>
        <a:solidFill>
          <a:srgbClr val="FCC40E"/>
        </a:solidFill>
        <a:ln>
          <a:noFill/>
        </a:ln>
      </dgm:spPr>
      <dgm:t>
        <a:bodyPr/>
        <a:lstStyle/>
        <a:p>
          <a:endParaRPr lang="en-US"/>
        </a:p>
      </dgm:t>
    </dgm:pt>
    <dgm:pt modelId="{03876F83-723C-40E7-948C-D236B7C10054}" type="pres">
      <dgm:prSet presAssocID="{2CE35D46-4829-4541-B069-562FC0664D22}" presName="Child" presStyleLbl="revTx" presStyleIdx="5" presStyleCnt="8" custScaleY="143124" custLinFactNeighborY="273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88C3BD-73E3-431F-84F2-E7D0F058689D}" type="pres">
      <dgm:prSet presAssocID="{09AF6983-D8E7-4A0A-A820-C1113E4C7105}" presName="childComposite" presStyleCnt="0">
        <dgm:presLayoutVars>
          <dgm:chMax val="0"/>
          <dgm:chPref val="0"/>
        </dgm:presLayoutVars>
      </dgm:prSet>
      <dgm:spPr/>
    </dgm:pt>
    <dgm:pt modelId="{B0BB8AAB-C5BC-4379-A67E-8BDC62A9CC2B}" type="pres">
      <dgm:prSet presAssocID="{09AF6983-D8E7-4A0A-A820-C1113E4C7105}" presName="ChildAccent" presStyleLbl="solidFgAcc1" presStyleIdx="4" presStyleCnt="6" custLinFactY="83549" custLinFactNeighborX="-9660" custLinFactNeighborY="100000"/>
      <dgm:spPr>
        <a:solidFill>
          <a:srgbClr val="FCC40E"/>
        </a:solidFill>
        <a:ln>
          <a:noFill/>
        </a:ln>
      </dgm:spPr>
      <dgm:t>
        <a:bodyPr/>
        <a:lstStyle/>
        <a:p>
          <a:endParaRPr lang="en-US"/>
        </a:p>
      </dgm:t>
    </dgm:pt>
    <dgm:pt modelId="{E0AC050D-B743-4614-ABCB-1FCDF569D0BD}" type="pres">
      <dgm:prSet presAssocID="{09AF6983-D8E7-4A0A-A820-C1113E4C7105}" presName="Child" presStyleLbl="revTx" presStyleIdx="6" presStyleCnt="8" custLinFactNeighborX="2299" custLinFactNeighborY="849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2248D6-BD13-4A3E-918B-8169BDD7312E}" type="pres">
      <dgm:prSet presAssocID="{4139E23D-8292-41BF-A8CE-2A60E6F4E2BC}" presName="childComposite" presStyleCnt="0">
        <dgm:presLayoutVars>
          <dgm:chMax val="0"/>
          <dgm:chPref val="0"/>
        </dgm:presLayoutVars>
      </dgm:prSet>
      <dgm:spPr/>
    </dgm:pt>
    <dgm:pt modelId="{A4F67A03-1F73-4981-A867-AAAF47185DC3}" type="pres">
      <dgm:prSet presAssocID="{4139E23D-8292-41BF-A8CE-2A60E6F4E2BC}" presName="ChildAccent" presStyleLbl="solidFgAcc1" presStyleIdx="5" presStyleCnt="6" custLinFactY="182402" custLinFactNeighborX="11362" custLinFactNeighborY="200000"/>
      <dgm:spPr>
        <a:solidFill>
          <a:srgbClr val="FCC40E"/>
        </a:solidFill>
        <a:ln>
          <a:noFill/>
        </a:ln>
      </dgm:spPr>
      <dgm:t>
        <a:bodyPr/>
        <a:lstStyle/>
        <a:p>
          <a:endParaRPr lang="en-US"/>
        </a:p>
      </dgm:t>
    </dgm:pt>
    <dgm:pt modelId="{2BF0B116-F198-434C-87EE-A96C5EDEB406}" type="pres">
      <dgm:prSet presAssocID="{4139E23D-8292-41BF-A8CE-2A60E6F4E2BC}" presName="Child" presStyleLbl="revTx" presStyleIdx="7" presStyleCnt="8" custLinFactY="77464" custLinFactNeighborX="383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A989F3-F6AF-4767-A6B6-C536FB92FBB0}" srcId="{2BE3533B-E793-43D0-8C8D-FC77BD3458AC}" destId="{09AF6983-D8E7-4A0A-A820-C1113E4C7105}" srcOrd="1" destOrd="0" parTransId="{8482BBD7-09AD-46E2-802D-DBEE397E7A7B}" sibTransId="{4BEEABCB-E64B-40A8-B3B1-00051293E4E5}"/>
    <dgm:cxn modelId="{7605AE95-81D4-43B6-8002-4DDDAB9C5CF2}" type="presOf" srcId="{4139E23D-8292-41BF-A8CE-2A60E6F4E2BC}" destId="{2BF0B116-F198-434C-87EE-A96C5EDEB406}" srcOrd="0" destOrd="0" presId="urn:microsoft.com/office/officeart/2008/layout/SquareAccentList"/>
    <dgm:cxn modelId="{3AC6DC98-7726-40F9-A0AE-15819D141111}" srcId="{B072D845-17AA-4864-B248-2A7E90868D39}" destId="{2BC4ECDC-3860-4366-98C5-B84ADC4FB94A}" srcOrd="0" destOrd="0" parTransId="{A710002C-A048-4623-B23B-755E144030DD}" sibTransId="{719CED80-DDCD-4022-B44F-2769B83DFDBF}"/>
    <dgm:cxn modelId="{28EE0065-585C-4220-9D73-06B514E06B0A}" srcId="{2BC4ECDC-3860-4366-98C5-B84ADC4FB94A}" destId="{E37263FF-DB92-4073-9200-E32672A33C74}" srcOrd="2" destOrd="0" parTransId="{6F4E794F-F5B7-4D3B-890F-C9412250CFEE}" sibTransId="{3C572734-F88A-4233-8919-9A06EB997767}"/>
    <dgm:cxn modelId="{D92D91E5-9C0F-4813-BBBE-6247E1E2F879}" srcId="{B072D845-17AA-4864-B248-2A7E90868D39}" destId="{2BE3533B-E793-43D0-8C8D-FC77BD3458AC}" srcOrd="1" destOrd="0" parTransId="{2DAB1C47-0487-4FC9-B03A-7D75079ABDE7}" sibTransId="{FACCA0EE-C2E3-429A-A86D-823F3B7333D1}"/>
    <dgm:cxn modelId="{10FCBBA1-F4D8-4EC6-AD71-87CA8A164B17}" type="presOf" srcId="{2BC4ECDC-3860-4366-98C5-B84ADC4FB94A}" destId="{0A7E6646-C9E7-4671-8D53-11DD390BF964}" srcOrd="0" destOrd="0" presId="urn:microsoft.com/office/officeart/2008/layout/SquareAccentList"/>
    <dgm:cxn modelId="{3CA4CEBA-F019-4B2D-9AF9-89278BA7A02D}" type="presOf" srcId="{6FF26D17-7E73-4996-843B-61AD334994AC}" destId="{0A33ED94-35D2-4F99-A6AB-1A2C73065538}" srcOrd="0" destOrd="0" presId="urn:microsoft.com/office/officeart/2008/layout/SquareAccentList"/>
    <dgm:cxn modelId="{FD194354-45E6-406F-9988-77F3E95445A2}" type="presOf" srcId="{09AF6983-D8E7-4A0A-A820-C1113E4C7105}" destId="{E0AC050D-B743-4614-ABCB-1FCDF569D0BD}" srcOrd="0" destOrd="0" presId="urn:microsoft.com/office/officeart/2008/layout/SquareAccentList"/>
    <dgm:cxn modelId="{F0C9C036-B36E-439E-9031-656BF7D8DBAA}" type="presOf" srcId="{2CE35D46-4829-4541-B069-562FC0664D22}" destId="{03876F83-723C-40E7-948C-D236B7C10054}" srcOrd="0" destOrd="0" presId="urn:microsoft.com/office/officeart/2008/layout/SquareAccentList"/>
    <dgm:cxn modelId="{7C2A592F-2668-493A-A1FE-2308123A226F}" type="presOf" srcId="{B072D845-17AA-4864-B248-2A7E90868D39}" destId="{63ADABA7-A22F-4B94-B3C4-A48733074A9C}" srcOrd="0" destOrd="0" presId="urn:microsoft.com/office/officeart/2008/layout/SquareAccentList"/>
    <dgm:cxn modelId="{528B777C-40D1-4FF9-B283-70F3089D6775}" srcId="{2BC4ECDC-3860-4366-98C5-B84ADC4FB94A}" destId="{76DB394F-1B1F-458B-BB6D-E1B118CA2F4B}" srcOrd="0" destOrd="0" parTransId="{4FAE315C-3B28-4D28-B190-CC8F59A5BB6B}" sibTransId="{07E5F973-D8BC-44FE-9352-F1834B909BB1}"/>
    <dgm:cxn modelId="{4F85E15E-BB67-4B6D-BD66-BCE0E7C70BED}" type="presOf" srcId="{76DB394F-1B1F-458B-BB6D-E1B118CA2F4B}" destId="{679D7BC8-5B9C-4FC8-B331-DC5021050F34}" srcOrd="0" destOrd="0" presId="urn:microsoft.com/office/officeart/2008/layout/SquareAccentList"/>
    <dgm:cxn modelId="{9F44DAD3-E8C0-46F9-BDC7-78E7AE488C57}" srcId="{2BE3533B-E793-43D0-8C8D-FC77BD3458AC}" destId="{2CE35D46-4829-4541-B069-562FC0664D22}" srcOrd="0" destOrd="0" parTransId="{DB02A50F-1116-40C2-8E30-0CDF2BD6A881}" sibTransId="{1D1B5833-9B00-4446-84F2-173D3743BD09}"/>
    <dgm:cxn modelId="{CE34086A-9090-4819-8667-DE81ECEBC203}" srcId="{2BC4ECDC-3860-4366-98C5-B84ADC4FB94A}" destId="{6FF26D17-7E73-4996-843B-61AD334994AC}" srcOrd="1" destOrd="0" parTransId="{B20E6E15-8C14-4B94-A2F9-E09A18B67359}" sibTransId="{FD461056-45A1-45F3-90E1-DF1A0053E994}"/>
    <dgm:cxn modelId="{F74063F6-2763-4FC4-8DA7-8B528BE6F80F}" type="presOf" srcId="{2BE3533B-E793-43D0-8C8D-FC77BD3458AC}" destId="{3BBDCA80-6091-4863-B493-C0A243C948EA}" srcOrd="0" destOrd="0" presId="urn:microsoft.com/office/officeart/2008/layout/SquareAccentList"/>
    <dgm:cxn modelId="{0B9D1190-BA57-4D9C-8D2E-C87522E552D8}" srcId="{2BE3533B-E793-43D0-8C8D-FC77BD3458AC}" destId="{4139E23D-8292-41BF-A8CE-2A60E6F4E2BC}" srcOrd="2" destOrd="0" parTransId="{458998DD-3B4A-4FE0-A449-052BF3A02D33}" sibTransId="{59113BBF-32A0-448B-86A5-A0D337A6092F}"/>
    <dgm:cxn modelId="{64EA72EE-B94E-4274-AE93-C4FEA0C69FE8}" type="presOf" srcId="{E37263FF-DB92-4073-9200-E32672A33C74}" destId="{B793439C-555C-4B08-BB11-11799D45EC6C}" srcOrd="0" destOrd="0" presId="urn:microsoft.com/office/officeart/2008/layout/SquareAccentList"/>
    <dgm:cxn modelId="{82E21CF0-DB51-4A81-B297-5DA51BB3572E}" type="presParOf" srcId="{63ADABA7-A22F-4B94-B3C4-A48733074A9C}" destId="{69C46876-13D6-4658-BC3A-71B202F9E387}" srcOrd="0" destOrd="0" presId="urn:microsoft.com/office/officeart/2008/layout/SquareAccentList"/>
    <dgm:cxn modelId="{57C10319-2488-49E4-8F2F-D12F9790B2FA}" type="presParOf" srcId="{69C46876-13D6-4658-BC3A-71B202F9E387}" destId="{F615DF01-028A-4A78-9DC5-D341B6395318}" srcOrd="0" destOrd="0" presId="urn:microsoft.com/office/officeart/2008/layout/SquareAccentList"/>
    <dgm:cxn modelId="{06D78891-FB25-4B3E-9E91-ECA1EAC2B290}" type="presParOf" srcId="{F615DF01-028A-4A78-9DC5-D341B6395318}" destId="{F3D619A0-9638-4D0E-902F-C0576F7BBF80}" srcOrd="0" destOrd="0" presId="urn:microsoft.com/office/officeart/2008/layout/SquareAccentList"/>
    <dgm:cxn modelId="{67E19B34-18B7-4C97-A7EF-1BF1694A48CE}" type="presParOf" srcId="{F615DF01-028A-4A78-9DC5-D341B6395318}" destId="{BAF91637-0CFC-4327-BB57-4C379FB05C4F}" srcOrd="1" destOrd="0" presId="urn:microsoft.com/office/officeart/2008/layout/SquareAccentList"/>
    <dgm:cxn modelId="{AAFBE7BA-536D-424B-888F-5D8A5FF35113}" type="presParOf" srcId="{F615DF01-028A-4A78-9DC5-D341B6395318}" destId="{0A7E6646-C9E7-4671-8D53-11DD390BF964}" srcOrd="2" destOrd="0" presId="urn:microsoft.com/office/officeart/2008/layout/SquareAccentList"/>
    <dgm:cxn modelId="{D6263073-862C-47F8-9EB3-8F53141C6B7A}" type="presParOf" srcId="{69C46876-13D6-4658-BC3A-71B202F9E387}" destId="{67F05318-7399-47E6-B28C-56806E287BB4}" srcOrd="1" destOrd="0" presId="urn:microsoft.com/office/officeart/2008/layout/SquareAccentList"/>
    <dgm:cxn modelId="{6FAC978D-FE08-48B8-BC2E-960458FCDF84}" type="presParOf" srcId="{67F05318-7399-47E6-B28C-56806E287BB4}" destId="{C29EE29A-7E22-49F8-867A-19C594353EA2}" srcOrd="0" destOrd="0" presId="urn:microsoft.com/office/officeart/2008/layout/SquareAccentList"/>
    <dgm:cxn modelId="{FE4F83C1-9910-40ED-89C5-500A3D1B67B7}" type="presParOf" srcId="{C29EE29A-7E22-49F8-867A-19C594353EA2}" destId="{61A51B11-5A3B-44C8-9643-A4BF74F7120E}" srcOrd="0" destOrd="0" presId="urn:microsoft.com/office/officeart/2008/layout/SquareAccentList"/>
    <dgm:cxn modelId="{600F6451-6389-47BC-8286-079E04615CFF}" type="presParOf" srcId="{C29EE29A-7E22-49F8-867A-19C594353EA2}" destId="{679D7BC8-5B9C-4FC8-B331-DC5021050F34}" srcOrd="1" destOrd="0" presId="urn:microsoft.com/office/officeart/2008/layout/SquareAccentList"/>
    <dgm:cxn modelId="{C1A3DB95-37C1-4141-B420-CAD4E5F224BB}" type="presParOf" srcId="{67F05318-7399-47E6-B28C-56806E287BB4}" destId="{85A113F9-0FA3-4128-A9AA-25EF07670E26}" srcOrd="1" destOrd="0" presId="urn:microsoft.com/office/officeart/2008/layout/SquareAccentList"/>
    <dgm:cxn modelId="{D02ECCFB-567A-449E-B07C-0A946D31A3DF}" type="presParOf" srcId="{85A113F9-0FA3-4128-A9AA-25EF07670E26}" destId="{0F7E1470-B143-4784-93DE-18B8A5792115}" srcOrd="0" destOrd="0" presId="urn:microsoft.com/office/officeart/2008/layout/SquareAccentList"/>
    <dgm:cxn modelId="{14018F46-1623-4A78-8402-0A5F78E99A6A}" type="presParOf" srcId="{85A113F9-0FA3-4128-A9AA-25EF07670E26}" destId="{0A33ED94-35D2-4F99-A6AB-1A2C73065538}" srcOrd="1" destOrd="0" presId="urn:microsoft.com/office/officeart/2008/layout/SquareAccentList"/>
    <dgm:cxn modelId="{141DB728-D4C8-42A9-B9AF-7E00BDBF1156}" type="presParOf" srcId="{67F05318-7399-47E6-B28C-56806E287BB4}" destId="{20766B72-6CA9-4FF8-A480-525D32D8A8F8}" srcOrd="2" destOrd="0" presId="urn:microsoft.com/office/officeart/2008/layout/SquareAccentList"/>
    <dgm:cxn modelId="{EEB24B2F-F196-4D7E-8911-3EEED1BC5AA9}" type="presParOf" srcId="{20766B72-6CA9-4FF8-A480-525D32D8A8F8}" destId="{707EE04F-A87D-49B8-891C-C1FFD1B2E756}" srcOrd="0" destOrd="0" presId="urn:microsoft.com/office/officeart/2008/layout/SquareAccentList"/>
    <dgm:cxn modelId="{7CD67BBC-8683-4020-BDE7-66D6DB7D968C}" type="presParOf" srcId="{20766B72-6CA9-4FF8-A480-525D32D8A8F8}" destId="{B793439C-555C-4B08-BB11-11799D45EC6C}" srcOrd="1" destOrd="0" presId="urn:microsoft.com/office/officeart/2008/layout/SquareAccentList"/>
    <dgm:cxn modelId="{1473D0A9-3806-468C-B1B1-CF4B5EF9B13A}" type="presParOf" srcId="{63ADABA7-A22F-4B94-B3C4-A48733074A9C}" destId="{E7F5258F-F49F-4470-90E2-766C439A26C9}" srcOrd="1" destOrd="0" presId="urn:microsoft.com/office/officeart/2008/layout/SquareAccentList"/>
    <dgm:cxn modelId="{3CC07070-17F5-4788-A164-6F2A7394B64F}" type="presParOf" srcId="{E7F5258F-F49F-4470-90E2-766C439A26C9}" destId="{2186C8B3-E6F7-490C-8A67-7A02BF3EC7FA}" srcOrd="0" destOrd="0" presId="urn:microsoft.com/office/officeart/2008/layout/SquareAccentList"/>
    <dgm:cxn modelId="{1DE908DD-FB42-4ACB-B15C-7EA46AFEB0E3}" type="presParOf" srcId="{2186C8B3-E6F7-490C-8A67-7A02BF3EC7FA}" destId="{3B7A49BE-4F07-4B46-A611-342F46F2A261}" srcOrd="0" destOrd="0" presId="urn:microsoft.com/office/officeart/2008/layout/SquareAccentList"/>
    <dgm:cxn modelId="{A7FD3440-C98A-4F17-B433-B423D843C0EF}" type="presParOf" srcId="{2186C8B3-E6F7-490C-8A67-7A02BF3EC7FA}" destId="{1949A715-6617-4EBF-82AC-CD58E00DC613}" srcOrd="1" destOrd="0" presId="urn:microsoft.com/office/officeart/2008/layout/SquareAccentList"/>
    <dgm:cxn modelId="{E4D40DA0-89D1-40F1-ABCE-93CA2FD43748}" type="presParOf" srcId="{2186C8B3-E6F7-490C-8A67-7A02BF3EC7FA}" destId="{3BBDCA80-6091-4863-B493-C0A243C948EA}" srcOrd="2" destOrd="0" presId="urn:microsoft.com/office/officeart/2008/layout/SquareAccentList"/>
    <dgm:cxn modelId="{8A4F7DC1-3DE8-49DA-931B-9260767A1D2F}" type="presParOf" srcId="{E7F5258F-F49F-4470-90E2-766C439A26C9}" destId="{A8F27E4D-9D4B-4F62-933B-F4793284A0CF}" srcOrd="1" destOrd="0" presId="urn:microsoft.com/office/officeart/2008/layout/SquareAccentList"/>
    <dgm:cxn modelId="{4B1C135F-8E91-49D8-A32D-1BF4261800F1}" type="presParOf" srcId="{A8F27E4D-9D4B-4F62-933B-F4793284A0CF}" destId="{D954DACC-048F-45D4-90F6-FA01F76301A0}" srcOrd="0" destOrd="0" presId="urn:microsoft.com/office/officeart/2008/layout/SquareAccentList"/>
    <dgm:cxn modelId="{595DB535-EE3A-43FC-88D7-CE700056464B}" type="presParOf" srcId="{D954DACC-048F-45D4-90F6-FA01F76301A0}" destId="{CA6C7A6E-E754-4129-A0BF-10BB9C924FD1}" srcOrd="0" destOrd="0" presId="urn:microsoft.com/office/officeart/2008/layout/SquareAccentList"/>
    <dgm:cxn modelId="{994D6944-8918-4022-AE92-0811F6B963D0}" type="presParOf" srcId="{D954DACC-048F-45D4-90F6-FA01F76301A0}" destId="{03876F83-723C-40E7-948C-D236B7C10054}" srcOrd="1" destOrd="0" presId="urn:microsoft.com/office/officeart/2008/layout/SquareAccentList"/>
    <dgm:cxn modelId="{A49C7054-E23B-4733-9B4B-C7A87ECED911}" type="presParOf" srcId="{A8F27E4D-9D4B-4F62-933B-F4793284A0CF}" destId="{2C88C3BD-73E3-431F-84F2-E7D0F058689D}" srcOrd="1" destOrd="0" presId="urn:microsoft.com/office/officeart/2008/layout/SquareAccentList"/>
    <dgm:cxn modelId="{672AB780-8011-4B3D-BC0D-8ECC3527F3B3}" type="presParOf" srcId="{2C88C3BD-73E3-431F-84F2-E7D0F058689D}" destId="{B0BB8AAB-C5BC-4379-A67E-8BDC62A9CC2B}" srcOrd="0" destOrd="0" presId="urn:microsoft.com/office/officeart/2008/layout/SquareAccentList"/>
    <dgm:cxn modelId="{511F8D2D-3D4E-4382-AB94-10CF7C11CB26}" type="presParOf" srcId="{2C88C3BD-73E3-431F-84F2-E7D0F058689D}" destId="{E0AC050D-B743-4614-ABCB-1FCDF569D0BD}" srcOrd="1" destOrd="0" presId="urn:microsoft.com/office/officeart/2008/layout/SquareAccentList"/>
    <dgm:cxn modelId="{959BABB9-D3F5-4A50-BD37-506E433D748E}" type="presParOf" srcId="{A8F27E4D-9D4B-4F62-933B-F4793284A0CF}" destId="{252248D6-BD13-4A3E-918B-8169BDD7312E}" srcOrd="2" destOrd="0" presId="urn:microsoft.com/office/officeart/2008/layout/SquareAccentList"/>
    <dgm:cxn modelId="{47FD62BD-923A-4523-B238-8D143090B76E}" type="presParOf" srcId="{252248D6-BD13-4A3E-918B-8169BDD7312E}" destId="{A4F67A03-1F73-4981-A867-AAAF47185DC3}" srcOrd="0" destOrd="0" presId="urn:microsoft.com/office/officeart/2008/layout/SquareAccentList"/>
    <dgm:cxn modelId="{4093B440-AB87-4678-9B76-573986542CF4}" type="presParOf" srcId="{252248D6-BD13-4A3E-918B-8169BDD7312E}" destId="{2BF0B116-F198-434C-87EE-A96C5EDEB406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A0B031-FD32-4DD3-BB23-5101F99D7CE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8CBA646B-C152-41DB-AC0D-BC71DB8CD73C}">
      <dgm:prSet phldrT="[Text]"/>
      <dgm:spPr>
        <a:solidFill>
          <a:srgbClr val="1B368C"/>
        </a:solidFill>
      </dgm:spPr>
      <dgm:t>
        <a:bodyPr/>
        <a:lstStyle/>
        <a:p>
          <a:pPr>
            <a:lnSpc>
              <a:spcPct val="150000"/>
            </a:lnSpc>
          </a:pP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User Management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Admins can create, edit, and delete user accounts. Role-based access control for students, SSG officers, event organizers, and admins.</a:t>
          </a:r>
          <a:endParaRPr lang="en-PH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9203DE-B23D-47B8-B0A2-77B65FC9DBC0}" type="parTrans" cxnId="{911B4850-EC4B-43D4-B80D-C96920C887C9}">
      <dgm:prSet/>
      <dgm:spPr/>
      <dgm:t>
        <a:bodyPr/>
        <a:lstStyle/>
        <a:p>
          <a:endParaRPr lang="en-PH"/>
        </a:p>
      </dgm:t>
    </dgm:pt>
    <dgm:pt modelId="{AB5121E5-D49D-42AF-8916-E86A01B0A23A}" type="sibTrans" cxnId="{911B4850-EC4B-43D4-B80D-C96920C887C9}">
      <dgm:prSet/>
      <dgm:spPr/>
      <dgm:t>
        <a:bodyPr/>
        <a:lstStyle/>
        <a:p>
          <a:endParaRPr lang="en-PH"/>
        </a:p>
      </dgm:t>
    </dgm:pt>
    <dgm:pt modelId="{4CC8BFCF-D7FF-4D8B-A098-89773FD43D93}">
      <dgm:prSet phldrT="[Text]"/>
      <dgm:spPr>
        <a:solidFill>
          <a:srgbClr val="1B368C"/>
        </a:solidFill>
      </dgm:spPr>
      <dgm:t>
        <a:bodyPr/>
        <a:lstStyle/>
        <a:p>
          <a:pPr>
            <a:lnSpc>
              <a:spcPct val="150000"/>
            </a:lnSpc>
          </a:pP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Event Management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Event organizers can create, edit, and delete events. </a:t>
          </a:r>
          <a:endParaRPr lang="en-PH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7E8D1A-D190-4D18-B13D-E7BE1D63B2ED}" type="parTrans" cxnId="{BB788B12-1058-473A-ADF9-0733B6D351D9}">
      <dgm:prSet/>
      <dgm:spPr/>
      <dgm:t>
        <a:bodyPr/>
        <a:lstStyle/>
        <a:p>
          <a:endParaRPr lang="en-PH"/>
        </a:p>
      </dgm:t>
    </dgm:pt>
    <dgm:pt modelId="{42E40F37-F078-4835-B376-5D56CA1CCDFF}" type="sibTrans" cxnId="{BB788B12-1058-473A-ADF9-0733B6D351D9}">
      <dgm:prSet/>
      <dgm:spPr/>
      <dgm:t>
        <a:bodyPr/>
        <a:lstStyle/>
        <a:p>
          <a:endParaRPr lang="en-PH"/>
        </a:p>
      </dgm:t>
    </dgm:pt>
    <dgm:pt modelId="{6BBA2DEA-7B58-444D-95B6-BA870D21E845}">
      <dgm:prSet phldrT="[Text]"/>
      <dgm:spPr>
        <a:solidFill>
          <a:srgbClr val="1B368C"/>
        </a:solidFill>
      </dgm:spPr>
      <dgm:t>
        <a:bodyPr/>
        <a:lstStyle/>
        <a:p>
          <a:pPr>
            <a:lnSpc>
              <a:spcPct val="150000"/>
            </a:lnSpc>
          </a:pP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Attendance Tracking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SSG Officer verifies student attendance via 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Face recognition.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PH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A898A4-DB91-4BDC-95E6-15AA162408BB}" type="parTrans" cxnId="{12184117-6048-418B-97B4-79B44E656D95}">
      <dgm:prSet/>
      <dgm:spPr/>
      <dgm:t>
        <a:bodyPr/>
        <a:lstStyle/>
        <a:p>
          <a:endParaRPr lang="en-PH"/>
        </a:p>
      </dgm:t>
    </dgm:pt>
    <dgm:pt modelId="{32BF4008-2553-4508-8746-FDF1F352A76D}" type="sibTrans" cxnId="{12184117-6048-418B-97B4-79B44E656D95}">
      <dgm:prSet/>
      <dgm:spPr/>
      <dgm:t>
        <a:bodyPr/>
        <a:lstStyle/>
        <a:p>
          <a:endParaRPr lang="en-PH"/>
        </a:p>
      </dgm:t>
    </dgm:pt>
    <dgm:pt modelId="{9AC5D00F-35A3-4B28-8E78-269A4C63B930}">
      <dgm:prSet phldrT="[Text]"/>
      <dgm:spPr>
        <a:solidFill>
          <a:srgbClr val="1B368C"/>
        </a:solidFill>
      </dgm:spPr>
      <dgm:t>
        <a:bodyPr/>
        <a:lstStyle/>
        <a:p>
          <a:pPr>
            <a:lnSpc>
              <a:spcPct val="150000"/>
            </a:lnSpc>
          </a:pP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Attendance Reports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Admins can generate event attendance reports. Students can view their attendance history.</a:t>
          </a:r>
          <a:endParaRPr lang="en-PH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2F2077-A54D-4226-972C-F40A72A30346}" type="parTrans" cxnId="{2A44B1AA-12CE-452C-B93B-B650CE479B47}">
      <dgm:prSet/>
      <dgm:spPr/>
      <dgm:t>
        <a:bodyPr/>
        <a:lstStyle/>
        <a:p>
          <a:endParaRPr lang="en-PH"/>
        </a:p>
      </dgm:t>
    </dgm:pt>
    <dgm:pt modelId="{929665E5-8285-422F-A764-ED5475CF2695}" type="sibTrans" cxnId="{2A44B1AA-12CE-452C-B93B-B650CE479B47}">
      <dgm:prSet/>
      <dgm:spPr/>
      <dgm:t>
        <a:bodyPr/>
        <a:lstStyle/>
        <a:p>
          <a:endParaRPr lang="en-PH"/>
        </a:p>
      </dgm:t>
    </dgm:pt>
    <dgm:pt modelId="{9207AF03-E91D-4EA9-89F0-2B54635CCA46}">
      <dgm:prSet phldrT="[Text]"/>
      <dgm:spPr>
        <a:solidFill>
          <a:srgbClr val="1B368C"/>
        </a:solidFill>
      </dgm:spPr>
      <dgm:t>
        <a:bodyPr/>
        <a:lstStyle/>
        <a:p>
          <a:pPr>
            <a:lnSpc>
              <a:spcPct val="150000"/>
            </a:lnSpc>
          </a:pPr>
          <a:r>
            <a:rPr lang="en-US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Security &amp; Authentication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User login using credentials or Google/Facebook login. Secure API for communication between the website and backend.</a:t>
          </a:r>
          <a:endParaRPr lang="en-PH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9A851C-D6C7-48E8-9F83-39D06854B25E}" type="sibTrans" cxnId="{C5D7B9C0-FCDE-47B0-8FA8-B422DFA57230}">
      <dgm:prSet/>
      <dgm:spPr/>
      <dgm:t>
        <a:bodyPr/>
        <a:lstStyle/>
        <a:p>
          <a:endParaRPr lang="en-PH"/>
        </a:p>
      </dgm:t>
    </dgm:pt>
    <dgm:pt modelId="{019E25F0-0B92-4CE0-922B-17E883F6840A}" type="parTrans" cxnId="{C5D7B9C0-FCDE-47B0-8FA8-B422DFA57230}">
      <dgm:prSet/>
      <dgm:spPr/>
      <dgm:t>
        <a:bodyPr/>
        <a:lstStyle/>
        <a:p>
          <a:endParaRPr lang="en-PH"/>
        </a:p>
      </dgm:t>
    </dgm:pt>
    <dgm:pt modelId="{6DF300FF-8938-4EE3-A3EB-26936C562281}" type="pres">
      <dgm:prSet presAssocID="{EDA0B031-FD32-4DD3-BB23-5101F99D7CE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FAC27D-8D45-466E-9877-EA3CF6E5FB32}" type="pres">
      <dgm:prSet presAssocID="{8CBA646B-C152-41DB-AC0D-BC71DB8CD73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B0478-0D15-4E20-8E8D-BFD39E84B681}" type="pres">
      <dgm:prSet presAssocID="{AB5121E5-D49D-42AF-8916-E86A01B0A23A}" presName="sibTrans" presStyleCnt="0"/>
      <dgm:spPr/>
    </dgm:pt>
    <dgm:pt modelId="{A04DA4CF-5C00-47E4-8C04-05F4D7481D70}" type="pres">
      <dgm:prSet presAssocID="{4CC8BFCF-D7FF-4D8B-A098-89773FD43D9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7090D9-2283-4DC8-8B13-E35E264F0F39}" type="pres">
      <dgm:prSet presAssocID="{42E40F37-F078-4835-B376-5D56CA1CCDFF}" presName="sibTrans" presStyleCnt="0"/>
      <dgm:spPr/>
    </dgm:pt>
    <dgm:pt modelId="{42C80BEE-A031-448B-A9FD-5B8AAACED224}" type="pres">
      <dgm:prSet presAssocID="{6BBA2DEA-7B58-444D-95B6-BA870D21E84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21E8F0-DC42-452A-A78B-5BE25F898B0A}" type="pres">
      <dgm:prSet presAssocID="{32BF4008-2553-4508-8746-FDF1F352A76D}" presName="sibTrans" presStyleCnt="0"/>
      <dgm:spPr/>
    </dgm:pt>
    <dgm:pt modelId="{91C1626B-47AC-4096-8B31-D63B939FE2D2}" type="pres">
      <dgm:prSet presAssocID="{9AC5D00F-35A3-4B28-8E78-269A4C63B93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44D966-8F5C-4032-9ABA-4A918E54CDAB}" type="pres">
      <dgm:prSet presAssocID="{929665E5-8285-422F-A764-ED5475CF2695}" presName="sibTrans" presStyleCnt="0"/>
      <dgm:spPr/>
    </dgm:pt>
    <dgm:pt modelId="{5CC00BC5-7351-49F0-B30C-378377AA7FF4}" type="pres">
      <dgm:prSet presAssocID="{9207AF03-E91D-4EA9-89F0-2B54635CCA4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DCE32E-130F-4AF0-A3FB-E2907369EE93}" type="presOf" srcId="{9207AF03-E91D-4EA9-89F0-2B54635CCA46}" destId="{5CC00BC5-7351-49F0-B30C-378377AA7FF4}" srcOrd="0" destOrd="0" presId="urn:microsoft.com/office/officeart/2005/8/layout/default"/>
    <dgm:cxn modelId="{911B4850-EC4B-43D4-B80D-C96920C887C9}" srcId="{EDA0B031-FD32-4DD3-BB23-5101F99D7CE7}" destId="{8CBA646B-C152-41DB-AC0D-BC71DB8CD73C}" srcOrd="0" destOrd="0" parTransId="{649203DE-B23D-47B8-B0A2-77B65FC9DBC0}" sibTransId="{AB5121E5-D49D-42AF-8916-E86A01B0A23A}"/>
    <dgm:cxn modelId="{65EB9F3E-E6EE-4B06-9AD5-A5058803367C}" type="presOf" srcId="{4CC8BFCF-D7FF-4D8B-A098-89773FD43D93}" destId="{A04DA4CF-5C00-47E4-8C04-05F4D7481D70}" srcOrd="0" destOrd="0" presId="urn:microsoft.com/office/officeart/2005/8/layout/default"/>
    <dgm:cxn modelId="{C5D7B9C0-FCDE-47B0-8FA8-B422DFA57230}" srcId="{EDA0B031-FD32-4DD3-BB23-5101F99D7CE7}" destId="{9207AF03-E91D-4EA9-89F0-2B54635CCA46}" srcOrd="4" destOrd="0" parTransId="{019E25F0-0B92-4CE0-922B-17E883F6840A}" sibTransId="{7E9A851C-D6C7-48E8-9F83-39D06854B25E}"/>
    <dgm:cxn modelId="{2A44B1AA-12CE-452C-B93B-B650CE479B47}" srcId="{EDA0B031-FD32-4DD3-BB23-5101F99D7CE7}" destId="{9AC5D00F-35A3-4B28-8E78-269A4C63B930}" srcOrd="3" destOrd="0" parTransId="{942F2077-A54D-4226-972C-F40A72A30346}" sibTransId="{929665E5-8285-422F-A764-ED5475CF2695}"/>
    <dgm:cxn modelId="{BB788B12-1058-473A-ADF9-0733B6D351D9}" srcId="{EDA0B031-FD32-4DD3-BB23-5101F99D7CE7}" destId="{4CC8BFCF-D7FF-4D8B-A098-89773FD43D93}" srcOrd="1" destOrd="0" parTransId="{DA7E8D1A-D190-4D18-B13D-E7BE1D63B2ED}" sibTransId="{42E40F37-F078-4835-B376-5D56CA1CCDFF}"/>
    <dgm:cxn modelId="{4AD53E08-E35C-436A-BC91-1CEB06432FB8}" type="presOf" srcId="{9AC5D00F-35A3-4B28-8E78-269A4C63B930}" destId="{91C1626B-47AC-4096-8B31-D63B939FE2D2}" srcOrd="0" destOrd="0" presId="urn:microsoft.com/office/officeart/2005/8/layout/default"/>
    <dgm:cxn modelId="{BA54B03A-29DE-44CF-9483-A86489433509}" type="presOf" srcId="{8CBA646B-C152-41DB-AC0D-BC71DB8CD73C}" destId="{4CFAC27D-8D45-466E-9877-EA3CF6E5FB32}" srcOrd="0" destOrd="0" presId="urn:microsoft.com/office/officeart/2005/8/layout/default"/>
    <dgm:cxn modelId="{12184117-6048-418B-97B4-79B44E656D95}" srcId="{EDA0B031-FD32-4DD3-BB23-5101F99D7CE7}" destId="{6BBA2DEA-7B58-444D-95B6-BA870D21E845}" srcOrd="2" destOrd="0" parTransId="{0FA898A4-DB91-4BDC-95E6-15AA162408BB}" sibTransId="{32BF4008-2553-4508-8746-FDF1F352A76D}"/>
    <dgm:cxn modelId="{3DA5CBA9-DD57-4F86-94A9-5B3293F4B70F}" type="presOf" srcId="{EDA0B031-FD32-4DD3-BB23-5101F99D7CE7}" destId="{6DF300FF-8938-4EE3-A3EB-26936C562281}" srcOrd="0" destOrd="0" presId="urn:microsoft.com/office/officeart/2005/8/layout/default"/>
    <dgm:cxn modelId="{1401D814-8BA0-49FA-933F-3252409C9691}" type="presOf" srcId="{6BBA2DEA-7B58-444D-95B6-BA870D21E845}" destId="{42C80BEE-A031-448B-A9FD-5B8AAACED224}" srcOrd="0" destOrd="0" presId="urn:microsoft.com/office/officeart/2005/8/layout/default"/>
    <dgm:cxn modelId="{AF226906-8DEA-4CC6-A31B-97851869A8A8}" type="presParOf" srcId="{6DF300FF-8938-4EE3-A3EB-26936C562281}" destId="{4CFAC27D-8D45-466E-9877-EA3CF6E5FB32}" srcOrd="0" destOrd="0" presId="urn:microsoft.com/office/officeart/2005/8/layout/default"/>
    <dgm:cxn modelId="{966ACF31-4DD5-40DB-8832-D2DE873B0433}" type="presParOf" srcId="{6DF300FF-8938-4EE3-A3EB-26936C562281}" destId="{0CFB0478-0D15-4E20-8E8D-BFD39E84B681}" srcOrd="1" destOrd="0" presId="urn:microsoft.com/office/officeart/2005/8/layout/default"/>
    <dgm:cxn modelId="{9679F5DE-0007-4FDC-9FAC-57ACA19B267E}" type="presParOf" srcId="{6DF300FF-8938-4EE3-A3EB-26936C562281}" destId="{A04DA4CF-5C00-47E4-8C04-05F4D7481D70}" srcOrd="2" destOrd="0" presId="urn:microsoft.com/office/officeart/2005/8/layout/default"/>
    <dgm:cxn modelId="{A4374967-9FBA-435F-BF4C-59F3C433ADA3}" type="presParOf" srcId="{6DF300FF-8938-4EE3-A3EB-26936C562281}" destId="{B57090D9-2283-4DC8-8B13-E35E264F0F39}" srcOrd="3" destOrd="0" presId="urn:microsoft.com/office/officeart/2005/8/layout/default"/>
    <dgm:cxn modelId="{6DF9D782-788A-4C49-A3DC-3C888FF91289}" type="presParOf" srcId="{6DF300FF-8938-4EE3-A3EB-26936C562281}" destId="{42C80BEE-A031-448B-A9FD-5B8AAACED224}" srcOrd="4" destOrd="0" presId="urn:microsoft.com/office/officeart/2005/8/layout/default"/>
    <dgm:cxn modelId="{4D7396F2-7BA6-449F-9668-C291CC515B1A}" type="presParOf" srcId="{6DF300FF-8938-4EE3-A3EB-26936C562281}" destId="{B721E8F0-DC42-452A-A78B-5BE25F898B0A}" srcOrd="5" destOrd="0" presId="urn:microsoft.com/office/officeart/2005/8/layout/default"/>
    <dgm:cxn modelId="{63615808-2370-4A6D-B348-C175F6007BA3}" type="presParOf" srcId="{6DF300FF-8938-4EE3-A3EB-26936C562281}" destId="{91C1626B-47AC-4096-8B31-D63B939FE2D2}" srcOrd="6" destOrd="0" presId="urn:microsoft.com/office/officeart/2005/8/layout/default"/>
    <dgm:cxn modelId="{31BABB6B-2FDD-4AE3-AACF-7FD68AB3C46B}" type="presParOf" srcId="{6DF300FF-8938-4EE3-A3EB-26936C562281}" destId="{4244D966-8F5C-4032-9ABA-4A918E54CDAB}" srcOrd="7" destOrd="0" presId="urn:microsoft.com/office/officeart/2005/8/layout/default"/>
    <dgm:cxn modelId="{49311411-7CEF-4AD3-B15A-BFE656E0161A}" type="presParOf" srcId="{6DF300FF-8938-4EE3-A3EB-26936C562281}" destId="{5CC00BC5-7351-49F0-B30C-378377AA7FF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A0B031-FD32-4DD3-BB23-5101F99D7CE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8CBA646B-C152-41DB-AC0D-BC71DB8CD73C}">
      <dgm:prSet phldrT="[Text]"/>
      <dgm:spPr>
        <a:solidFill>
          <a:srgbClr val="1B368C"/>
        </a:solidFill>
      </dgm:spPr>
      <dgm:t>
        <a:bodyPr/>
        <a:lstStyle/>
        <a:p>
          <a:pPr>
            <a:lnSpc>
              <a:spcPct val="150000"/>
            </a:lnSpc>
          </a:pP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Performance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Must handle at least 200+ concurrent users without crashing. Attendance verification should take less than 5 seconds per student. </a:t>
          </a:r>
          <a:endParaRPr lang="en-PH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9203DE-B23D-47B8-B0A2-77B65FC9DBC0}" type="parTrans" cxnId="{911B4850-EC4B-43D4-B80D-C96920C887C9}">
      <dgm:prSet/>
      <dgm:spPr/>
      <dgm:t>
        <a:bodyPr/>
        <a:lstStyle/>
        <a:p>
          <a:endParaRPr lang="en-PH"/>
        </a:p>
      </dgm:t>
    </dgm:pt>
    <dgm:pt modelId="{AB5121E5-D49D-42AF-8916-E86A01B0A23A}" type="sibTrans" cxnId="{911B4850-EC4B-43D4-B80D-C96920C887C9}">
      <dgm:prSet/>
      <dgm:spPr/>
      <dgm:t>
        <a:bodyPr/>
        <a:lstStyle/>
        <a:p>
          <a:endParaRPr lang="en-PH"/>
        </a:p>
      </dgm:t>
    </dgm:pt>
    <dgm:pt modelId="{4CC8BFCF-D7FF-4D8B-A098-89773FD43D93}">
      <dgm:prSet phldrT="[Text]"/>
      <dgm:spPr>
        <a:solidFill>
          <a:srgbClr val="1B368C"/>
        </a:solidFill>
      </dgm:spPr>
      <dgm:t>
        <a:bodyPr/>
        <a:lstStyle/>
        <a:p>
          <a:pPr>
            <a:lnSpc>
              <a:spcPct val="150000"/>
            </a:lnSpc>
          </a:pP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Usability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UI should be user-friendly for both students and SSG officers. Mobile-responsive design for better accessibility. </a:t>
          </a:r>
          <a:endParaRPr lang="en-PH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7E8D1A-D190-4D18-B13D-E7BE1D63B2ED}" type="parTrans" cxnId="{BB788B12-1058-473A-ADF9-0733B6D351D9}">
      <dgm:prSet/>
      <dgm:spPr/>
      <dgm:t>
        <a:bodyPr/>
        <a:lstStyle/>
        <a:p>
          <a:endParaRPr lang="en-PH"/>
        </a:p>
      </dgm:t>
    </dgm:pt>
    <dgm:pt modelId="{42E40F37-F078-4835-B376-5D56CA1CCDFF}" type="sibTrans" cxnId="{BB788B12-1058-473A-ADF9-0733B6D351D9}">
      <dgm:prSet/>
      <dgm:spPr/>
      <dgm:t>
        <a:bodyPr/>
        <a:lstStyle/>
        <a:p>
          <a:endParaRPr lang="en-PH"/>
        </a:p>
      </dgm:t>
    </dgm:pt>
    <dgm:pt modelId="{6BBA2DEA-7B58-444D-95B6-BA870D21E845}">
      <dgm:prSet phldrT="[Text]"/>
      <dgm:spPr>
        <a:solidFill>
          <a:srgbClr val="1B368C"/>
        </a:solidFill>
      </dgm:spPr>
      <dgm:t>
        <a:bodyPr/>
        <a:lstStyle/>
        <a:p>
          <a:pPr>
            <a:lnSpc>
              <a:spcPct val="150000"/>
            </a:lnSpc>
          </a:pP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Security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Encrypted user data and secure authentication methods. Role-based access ensures only authorized users can perform specific actions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PH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A898A4-DB91-4BDC-95E6-15AA162408BB}" type="parTrans" cxnId="{12184117-6048-418B-97B4-79B44E656D95}">
      <dgm:prSet/>
      <dgm:spPr/>
      <dgm:t>
        <a:bodyPr/>
        <a:lstStyle/>
        <a:p>
          <a:endParaRPr lang="en-PH"/>
        </a:p>
      </dgm:t>
    </dgm:pt>
    <dgm:pt modelId="{32BF4008-2553-4508-8746-FDF1F352A76D}" type="sibTrans" cxnId="{12184117-6048-418B-97B4-79B44E656D95}">
      <dgm:prSet/>
      <dgm:spPr/>
      <dgm:t>
        <a:bodyPr/>
        <a:lstStyle/>
        <a:p>
          <a:endParaRPr lang="en-PH"/>
        </a:p>
      </dgm:t>
    </dgm:pt>
    <dgm:pt modelId="{9AC5D00F-35A3-4B28-8E78-269A4C63B930}">
      <dgm:prSet phldrT="[Text]"/>
      <dgm:spPr>
        <a:solidFill>
          <a:srgbClr val="1B368C"/>
        </a:solidFill>
      </dgm:spPr>
      <dgm:t>
        <a:bodyPr/>
        <a:lstStyle/>
        <a:p>
          <a:pPr>
            <a:lnSpc>
              <a:spcPct val="150000"/>
            </a:lnSpc>
          </a:pP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Scalability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Backend should support future feature additions, like attendance analytics. </a:t>
          </a:r>
          <a:endParaRPr lang="en-PH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2F2077-A54D-4226-972C-F40A72A30346}" type="parTrans" cxnId="{2A44B1AA-12CE-452C-B93B-B650CE479B47}">
      <dgm:prSet/>
      <dgm:spPr/>
      <dgm:t>
        <a:bodyPr/>
        <a:lstStyle/>
        <a:p>
          <a:endParaRPr lang="en-PH"/>
        </a:p>
      </dgm:t>
    </dgm:pt>
    <dgm:pt modelId="{929665E5-8285-422F-A764-ED5475CF2695}" type="sibTrans" cxnId="{2A44B1AA-12CE-452C-B93B-B650CE479B47}">
      <dgm:prSet/>
      <dgm:spPr/>
      <dgm:t>
        <a:bodyPr/>
        <a:lstStyle/>
        <a:p>
          <a:endParaRPr lang="en-PH"/>
        </a:p>
      </dgm:t>
    </dgm:pt>
    <dgm:pt modelId="{9207AF03-E91D-4EA9-89F0-2B54635CCA46}">
      <dgm:prSet phldrT="[Text]"/>
      <dgm:spPr>
        <a:solidFill>
          <a:srgbClr val="1B368C"/>
        </a:solidFill>
      </dgm:spPr>
      <dgm:t>
        <a:bodyPr/>
        <a:lstStyle/>
        <a:p>
          <a:pPr>
            <a:lnSpc>
              <a:spcPct val="150000"/>
            </a:lnSpc>
          </a:pP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The system should maintain 99% uptime during school events. </a:t>
          </a:r>
          <a:endParaRPr lang="en-PH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9A851C-D6C7-48E8-9F83-39D06854B25E}" type="sibTrans" cxnId="{C5D7B9C0-FCDE-47B0-8FA8-B422DFA57230}">
      <dgm:prSet/>
      <dgm:spPr/>
      <dgm:t>
        <a:bodyPr/>
        <a:lstStyle/>
        <a:p>
          <a:endParaRPr lang="en-PH"/>
        </a:p>
      </dgm:t>
    </dgm:pt>
    <dgm:pt modelId="{019E25F0-0B92-4CE0-922B-17E883F6840A}" type="parTrans" cxnId="{C5D7B9C0-FCDE-47B0-8FA8-B422DFA57230}">
      <dgm:prSet/>
      <dgm:spPr/>
      <dgm:t>
        <a:bodyPr/>
        <a:lstStyle/>
        <a:p>
          <a:endParaRPr lang="en-PH"/>
        </a:p>
      </dgm:t>
    </dgm:pt>
    <dgm:pt modelId="{6DF300FF-8938-4EE3-A3EB-26936C562281}" type="pres">
      <dgm:prSet presAssocID="{EDA0B031-FD32-4DD3-BB23-5101F99D7CE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FAC27D-8D45-466E-9877-EA3CF6E5FB32}" type="pres">
      <dgm:prSet presAssocID="{8CBA646B-C152-41DB-AC0D-BC71DB8CD73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B0478-0D15-4E20-8E8D-BFD39E84B681}" type="pres">
      <dgm:prSet presAssocID="{AB5121E5-D49D-42AF-8916-E86A01B0A23A}" presName="sibTrans" presStyleCnt="0"/>
      <dgm:spPr/>
    </dgm:pt>
    <dgm:pt modelId="{A04DA4CF-5C00-47E4-8C04-05F4D7481D70}" type="pres">
      <dgm:prSet presAssocID="{4CC8BFCF-D7FF-4D8B-A098-89773FD43D9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7090D9-2283-4DC8-8B13-E35E264F0F39}" type="pres">
      <dgm:prSet presAssocID="{42E40F37-F078-4835-B376-5D56CA1CCDFF}" presName="sibTrans" presStyleCnt="0"/>
      <dgm:spPr/>
    </dgm:pt>
    <dgm:pt modelId="{42C80BEE-A031-448B-A9FD-5B8AAACED224}" type="pres">
      <dgm:prSet presAssocID="{6BBA2DEA-7B58-444D-95B6-BA870D21E84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21E8F0-DC42-452A-A78B-5BE25F898B0A}" type="pres">
      <dgm:prSet presAssocID="{32BF4008-2553-4508-8746-FDF1F352A76D}" presName="sibTrans" presStyleCnt="0"/>
      <dgm:spPr/>
    </dgm:pt>
    <dgm:pt modelId="{91C1626B-47AC-4096-8B31-D63B939FE2D2}" type="pres">
      <dgm:prSet presAssocID="{9AC5D00F-35A3-4B28-8E78-269A4C63B93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44D966-8F5C-4032-9ABA-4A918E54CDAB}" type="pres">
      <dgm:prSet presAssocID="{929665E5-8285-422F-A764-ED5475CF2695}" presName="sibTrans" presStyleCnt="0"/>
      <dgm:spPr/>
    </dgm:pt>
    <dgm:pt modelId="{5CC00BC5-7351-49F0-B30C-378377AA7FF4}" type="pres">
      <dgm:prSet presAssocID="{9207AF03-E91D-4EA9-89F0-2B54635CCA4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DCE32E-130F-4AF0-A3FB-E2907369EE93}" type="presOf" srcId="{9207AF03-E91D-4EA9-89F0-2B54635CCA46}" destId="{5CC00BC5-7351-49F0-B30C-378377AA7FF4}" srcOrd="0" destOrd="0" presId="urn:microsoft.com/office/officeart/2005/8/layout/default"/>
    <dgm:cxn modelId="{911B4850-EC4B-43D4-B80D-C96920C887C9}" srcId="{EDA0B031-FD32-4DD3-BB23-5101F99D7CE7}" destId="{8CBA646B-C152-41DB-AC0D-BC71DB8CD73C}" srcOrd="0" destOrd="0" parTransId="{649203DE-B23D-47B8-B0A2-77B65FC9DBC0}" sibTransId="{AB5121E5-D49D-42AF-8916-E86A01B0A23A}"/>
    <dgm:cxn modelId="{65EB9F3E-E6EE-4B06-9AD5-A5058803367C}" type="presOf" srcId="{4CC8BFCF-D7FF-4D8B-A098-89773FD43D93}" destId="{A04DA4CF-5C00-47E4-8C04-05F4D7481D70}" srcOrd="0" destOrd="0" presId="urn:microsoft.com/office/officeart/2005/8/layout/default"/>
    <dgm:cxn modelId="{C5D7B9C0-FCDE-47B0-8FA8-B422DFA57230}" srcId="{EDA0B031-FD32-4DD3-BB23-5101F99D7CE7}" destId="{9207AF03-E91D-4EA9-89F0-2B54635CCA46}" srcOrd="4" destOrd="0" parTransId="{019E25F0-0B92-4CE0-922B-17E883F6840A}" sibTransId="{7E9A851C-D6C7-48E8-9F83-39D06854B25E}"/>
    <dgm:cxn modelId="{2A44B1AA-12CE-452C-B93B-B650CE479B47}" srcId="{EDA0B031-FD32-4DD3-BB23-5101F99D7CE7}" destId="{9AC5D00F-35A3-4B28-8E78-269A4C63B930}" srcOrd="3" destOrd="0" parTransId="{942F2077-A54D-4226-972C-F40A72A30346}" sibTransId="{929665E5-8285-422F-A764-ED5475CF2695}"/>
    <dgm:cxn modelId="{BB788B12-1058-473A-ADF9-0733B6D351D9}" srcId="{EDA0B031-FD32-4DD3-BB23-5101F99D7CE7}" destId="{4CC8BFCF-D7FF-4D8B-A098-89773FD43D93}" srcOrd="1" destOrd="0" parTransId="{DA7E8D1A-D190-4D18-B13D-E7BE1D63B2ED}" sibTransId="{42E40F37-F078-4835-B376-5D56CA1CCDFF}"/>
    <dgm:cxn modelId="{4AD53E08-E35C-436A-BC91-1CEB06432FB8}" type="presOf" srcId="{9AC5D00F-35A3-4B28-8E78-269A4C63B930}" destId="{91C1626B-47AC-4096-8B31-D63B939FE2D2}" srcOrd="0" destOrd="0" presId="urn:microsoft.com/office/officeart/2005/8/layout/default"/>
    <dgm:cxn modelId="{BA54B03A-29DE-44CF-9483-A86489433509}" type="presOf" srcId="{8CBA646B-C152-41DB-AC0D-BC71DB8CD73C}" destId="{4CFAC27D-8D45-466E-9877-EA3CF6E5FB32}" srcOrd="0" destOrd="0" presId="urn:microsoft.com/office/officeart/2005/8/layout/default"/>
    <dgm:cxn modelId="{12184117-6048-418B-97B4-79B44E656D95}" srcId="{EDA0B031-FD32-4DD3-BB23-5101F99D7CE7}" destId="{6BBA2DEA-7B58-444D-95B6-BA870D21E845}" srcOrd="2" destOrd="0" parTransId="{0FA898A4-DB91-4BDC-95E6-15AA162408BB}" sibTransId="{32BF4008-2553-4508-8746-FDF1F352A76D}"/>
    <dgm:cxn modelId="{3DA5CBA9-DD57-4F86-94A9-5B3293F4B70F}" type="presOf" srcId="{EDA0B031-FD32-4DD3-BB23-5101F99D7CE7}" destId="{6DF300FF-8938-4EE3-A3EB-26936C562281}" srcOrd="0" destOrd="0" presId="urn:microsoft.com/office/officeart/2005/8/layout/default"/>
    <dgm:cxn modelId="{1401D814-8BA0-49FA-933F-3252409C9691}" type="presOf" srcId="{6BBA2DEA-7B58-444D-95B6-BA870D21E845}" destId="{42C80BEE-A031-448B-A9FD-5B8AAACED224}" srcOrd="0" destOrd="0" presId="urn:microsoft.com/office/officeart/2005/8/layout/default"/>
    <dgm:cxn modelId="{AF226906-8DEA-4CC6-A31B-97851869A8A8}" type="presParOf" srcId="{6DF300FF-8938-4EE3-A3EB-26936C562281}" destId="{4CFAC27D-8D45-466E-9877-EA3CF6E5FB32}" srcOrd="0" destOrd="0" presId="urn:microsoft.com/office/officeart/2005/8/layout/default"/>
    <dgm:cxn modelId="{966ACF31-4DD5-40DB-8832-D2DE873B0433}" type="presParOf" srcId="{6DF300FF-8938-4EE3-A3EB-26936C562281}" destId="{0CFB0478-0D15-4E20-8E8D-BFD39E84B681}" srcOrd="1" destOrd="0" presId="urn:microsoft.com/office/officeart/2005/8/layout/default"/>
    <dgm:cxn modelId="{9679F5DE-0007-4FDC-9FAC-57ACA19B267E}" type="presParOf" srcId="{6DF300FF-8938-4EE3-A3EB-26936C562281}" destId="{A04DA4CF-5C00-47E4-8C04-05F4D7481D70}" srcOrd="2" destOrd="0" presId="urn:microsoft.com/office/officeart/2005/8/layout/default"/>
    <dgm:cxn modelId="{A4374967-9FBA-435F-BF4C-59F3C433ADA3}" type="presParOf" srcId="{6DF300FF-8938-4EE3-A3EB-26936C562281}" destId="{B57090D9-2283-4DC8-8B13-E35E264F0F39}" srcOrd="3" destOrd="0" presId="urn:microsoft.com/office/officeart/2005/8/layout/default"/>
    <dgm:cxn modelId="{6DF9D782-788A-4C49-A3DC-3C888FF91289}" type="presParOf" srcId="{6DF300FF-8938-4EE3-A3EB-26936C562281}" destId="{42C80BEE-A031-448B-A9FD-5B8AAACED224}" srcOrd="4" destOrd="0" presId="urn:microsoft.com/office/officeart/2005/8/layout/default"/>
    <dgm:cxn modelId="{4D7396F2-7BA6-449F-9668-C291CC515B1A}" type="presParOf" srcId="{6DF300FF-8938-4EE3-A3EB-26936C562281}" destId="{B721E8F0-DC42-452A-A78B-5BE25F898B0A}" srcOrd="5" destOrd="0" presId="urn:microsoft.com/office/officeart/2005/8/layout/default"/>
    <dgm:cxn modelId="{63615808-2370-4A6D-B348-C175F6007BA3}" type="presParOf" srcId="{6DF300FF-8938-4EE3-A3EB-26936C562281}" destId="{91C1626B-47AC-4096-8B31-D63B939FE2D2}" srcOrd="6" destOrd="0" presId="urn:microsoft.com/office/officeart/2005/8/layout/default"/>
    <dgm:cxn modelId="{31BABB6B-2FDD-4AE3-AACF-7FD68AB3C46B}" type="presParOf" srcId="{6DF300FF-8938-4EE3-A3EB-26936C562281}" destId="{4244D966-8F5C-4032-9ABA-4A918E54CDAB}" srcOrd="7" destOrd="0" presId="urn:microsoft.com/office/officeart/2005/8/layout/default"/>
    <dgm:cxn modelId="{49311411-7CEF-4AD3-B15A-BFE656E0161A}" type="presParOf" srcId="{6DF300FF-8938-4EE3-A3EB-26936C562281}" destId="{5CC00BC5-7351-49F0-B30C-378377AA7FF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619A0-9638-4D0E-902F-C0576F7BBF80}">
      <dsp:nvSpPr>
        <dsp:cNvPr id="0" name=""/>
        <dsp:cNvSpPr/>
      </dsp:nvSpPr>
      <dsp:spPr>
        <a:xfrm>
          <a:off x="177" y="959418"/>
          <a:ext cx="4539612" cy="534072"/>
        </a:xfrm>
        <a:prstGeom prst="rect">
          <a:avLst/>
        </a:prstGeom>
        <a:solidFill>
          <a:srgbClr val="1B368C"/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91637-0CFC-4327-BB57-4C379FB05C4F}">
      <dsp:nvSpPr>
        <dsp:cNvPr id="0" name=""/>
        <dsp:cNvSpPr/>
      </dsp:nvSpPr>
      <dsp:spPr>
        <a:xfrm>
          <a:off x="30525" y="1042479"/>
          <a:ext cx="333496" cy="333496"/>
        </a:xfrm>
        <a:prstGeom prst="rect">
          <a:avLst/>
        </a:prstGeom>
        <a:solidFill>
          <a:srgbClr val="FCC40E">
            <a:alpha val="90000"/>
          </a:srgb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E6646-C9E7-4671-8D53-11DD390BF964}">
      <dsp:nvSpPr>
        <dsp:cNvPr id="0" name=""/>
        <dsp:cNvSpPr/>
      </dsp:nvSpPr>
      <dsp:spPr>
        <a:xfrm>
          <a:off x="1422324" y="757096"/>
          <a:ext cx="2178514" cy="959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4400" b="0" kern="1200" dirty="0"/>
            <a:t>Scope</a:t>
          </a:r>
        </a:p>
      </dsp:txBody>
      <dsp:txXfrm>
        <a:off x="1422324" y="757096"/>
        <a:ext cx="2178514" cy="959418"/>
      </dsp:txXfrm>
    </dsp:sp>
    <dsp:sp modelId="{61A51B11-5A3B-44C8-9643-A4BF74F7120E}">
      <dsp:nvSpPr>
        <dsp:cNvPr id="0" name=""/>
        <dsp:cNvSpPr/>
      </dsp:nvSpPr>
      <dsp:spPr>
        <a:xfrm>
          <a:off x="0" y="2028402"/>
          <a:ext cx="333488" cy="333488"/>
        </a:xfrm>
        <a:prstGeom prst="rect">
          <a:avLst/>
        </a:prstGeom>
        <a:solidFill>
          <a:srgbClr val="FCC40E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9D7BC8-5B9C-4FC8-B331-DC5021050F34}">
      <dsp:nvSpPr>
        <dsp:cNvPr id="0" name=""/>
        <dsp:cNvSpPr/>
      </dsp:nvSpPr>
      <dsp:spPr>
        <a:xfrm>
          <a:off x="302793" y="1912682"/>
          <a:ext cx="4221840" cy="777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Web-based and </a:t>
          </a:r>
          <a:r>
            <a:rPr lang="en-US" sz="18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AppSheet</a:t>
          </a:r>
          <a:r>
            <a:rPr lang="en-US" sz="18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attendance tracking system for school events.</a:t>
          </a:r>
          <a:endParaRPr lang="en-PH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2793" y="1912682"/>
        <a:ext cx="4221840" cy="777361"/>
      </dsp:txXfrm>
    </dsp:sp>
    <dsp:sp modelId="{0F7E1470-B143-4784-93DE-18B8A5792115}">
      <dsp:nvSpPr>
        <dsp:cNvPr id="0" name=""/>
        <dsp:cNvSpPr/>
      </dsp:nvSpPr>
      <dsp:spPr>
        <a:xfrm>
          <a:off x="0" y="3761684"/>
          <a:ext cx="333488" cy="333488"/>
        </a:xfrm>
        <a:prstGeom prst="rect">
          <a:avLst/>
        </a:prstGeom>
        <a:solidFill>
          <a:srgbClr val="FCC40E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33ED94-35D2-4F99-A6AB-1A2C73065538}">
      <dsp:nvSpPr>
        <dsp:cNvPr id="0" name=""/>
        <dsp:cNvSpPr/>
      </dsp:nvSpPr>
      <dsp:spPr>
        <a:xfrm>
          <a:off x="431433" y="3375218"/>
          <a:ext cx="4221840" cy="777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Face recognition for secure and automatic attendance validation</a:t>
          </a:r>
          <a:r>
            <a:rPr lang="en-US" sz="1800" b="0" i="0" kern="1200" dirty="0" smtClean="0"/>
            <a:t>.</a:t>
          </a:r>
          <a:endParaRPr lang="en-PH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1433" y="3375218"/>
        <a:ext cx="4221840" cy="777361"/>
      </dsp:txXfrm>
    </dsp:sp>
    <dsp:sp modelId="{707EE04F-A87D-49B8-891C-C1FFD1B2E756}">
      <dsp:nvSpPr>
        <dsp:cNvPr id="0" name=""/>
        <dsp:cNvSpPr/>
      </dsp:nvSpPr>
      <dsp:spPr>
        <a:xfrm>
          <a:off x="15350" y="4994244"/>
          <a:ext cx="333488" cy="333488"/>
        </a:xfrm>
        <a:prstGeom prst="rect">
          <a:avLst/>
        </a:prstGeom>
        <a:solidFill>
          <a:srgbClr val="FCC40E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93439C-555C-4B08-BB11-11799D45EC6C}">
      <dsp:nvSpPr>
        <dsp:cNvPr id="0" name=""/>
        <dsp:cNvSpPr/>
      </dsp:nvSpPr>
      <dsp:spPr>
        <a:xfrm>
          <a:off x="431433" y="4908867"/>
          <a:ext cx="4221840" cy="777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Integration with AWS </a:t>
          </a:r>
          <a:r>
            <a:rPr lang="en-US" sz="18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Rekognition</a:t>
          </a:r>
          <a:r>
            <a:rPr lang="en-US" sz="18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or </a:t>
          </a:r>
          <a:r>
            <a:rPr lang="en-US" sz="18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OpenCV</a:t>
          </a:r>
          <a:r>
            <a:rPr lang="en-US" sz="18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for face recognition. Database using PostgreSQL or MySQL for secure data storage. Hosted on AWS with backend powered by Java Spring Boot.</a:t>
          </a:r>
          <a:r>
            <a:rPr lang="en-PH" sz="1200" kern="1200" dirty="0" smtClean="0"/>
            <a:t>.</a:t>
          </a:r>
          <a:endParaRPr lang="en-PH" sz="1200" kern="1200" dirty="0"/>
        </a:p>
      </dsp:txBody>
      <dsp:txXfrm>
        <a:off x="431433" y="4908867"/>
        <a:ext cx="4221840" cy="777361"/>
      </dsp:txXfrm>
    </dsp:sp>
    <dsp:sp modelId="{3B7A49BE-4F07-4B46-A611-342F46F2A261}">
      <dsp:nvSpPr>
        <dsp:cNvPr id="0" name=""/>
        <dsp:cNvSpPr/>
      </dsp:nvSpPr>
      <dsp:spPr>
        <a:xfrm>
          <a:off x="4766770" y="959418"/>
          <a:ext cx="4539612" cy="534072"/>
        </a:xfrm>
        <a:prstGeom prst="rect">
          <a:avLst/>
        </a:prstGeom>
        <a:solidFill>
          <a:srgbClr val="1B368C"/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9A715-6617-4EBF-82AC-CD58E00DC613}">
      <dsp:nvSpPr>
        <dsp:cNvPr id="0" name=""/>
        <dsp:cNvSpPr/>
      </dsp:nvSpPr>
      <dsp:spPr>
        <a:xfrm>
          <a:off x="4766770" y="1159993"/>
          <a:ext cx="333496" cy="333496"/>
        </a:xfrm>
        <a:prstGeom prst="rect">
          <a:avLst/>
        </a:prstGeom>
        <a:solidFill>
          <a:srgbClr val="FCC40E">
            <a:alpha val="90000"/>
          </a:srgb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BDCA80-6091-4863-B493-C0A243C948EA}">
      <dsp:nvSpPr>
        <dsp:cNvPr id="0" name=""/>
        <dsp:cNvSpPr/>
      </dsp:nvSpPr>
      <dsp:spPr>
        <a:xfrm>
          <a:off x="4766948" y="804011"/>
          <a:ext cx="4539612" cy="959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4400" b="0" kern="1200" dirty="0"/>
            <a:t>Delimitation</a:t>
          </a:r>
        </a:p>
      </dsp:txBody>
      <dsp:txXfrm>
        <a:off x="4766948" y="804011"/>
        <a:ext cx="4539612" cy="959418"/>
      </dsp:txXfrm>
    </dsp:sp>
    <dsp:sp modelId="{CA6C7A6E-E754-4129-A0BF-10BB9C924FD1}">
      <dsp:nvSpPr>
        <dsp:cNvPr id="0" name=""/>
        <dsp:cNvSpPr/>
      </dsp:nvSpPr>
      <dsp:spPr>
        <a:xfrm>
          <a:off x="4792045" y="2034759"/>
          <a:ext cx="333488" cy="333488"/>
        </a:xfrm>
        <a:prstGeom prst="rect">
          <a:avLst/>
        </a:prstGeom>
        <a:solidFill>
          <a:srgbClr val="FCC40E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876F83-723C-40E7-948C-D236B7C10054}">
      <dsp:nvSpPr>
        <dsp:cNvPr id="0" name=""/>
        <dsp:cNvSpPr/>
      </dsp:nvSpPr>
      <dsp:spPr>
        <a:xfrm>
          <a:off x="5084543" y="1927856"/>
          <a:ext cx="4221840" cy="1112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Attendance tracking for regular classes (this system is only for school events.</a:t>
          </a:r>
          <a:endParaRPr lang="en-PH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84543" y="1927856"/>
        <a:ext cx="4221840" cy="1112591"/>
      </dsp:txXfrm>
    </dsp:sp>
    <dsp:sp modelId="{B0BB8AAB-C5BC-4379-A67E-8BDC62A9CC2B}">
      <dsp:nvSpPr>
        <dsp:cNvPr id="0" name=""/>
        <dsp:cNvSpPr/>
      </dsp:nvSpPr>
      <dsp:spPr>
        <a:xfrm>
          <a:off x="4734555" y="3662069"/>
          <a:ext cx="333488" cy="333488"/>
        </a:xfrm>
        <a:prstGeom prst="rect">
          <a:avLst/>
        </a:prstGeom>
        <a:solidFill>
          <a:srgbClr val="FCC40E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C050D-B743-4614-ABCB-1FCDF569D0BD}">
      <dsp:nvSpPr>
        <dsp:cNvPr id="0" name=""/>
        <dsp:cNvSpPr/>
      </dsp:nvSpPr>
      <dsp:spPr>
        <a:xfrm>
          <a:off x="5084720" y="3488456"/>
          <a:ext cx="4221840" cy="777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Biometric fingerprint or RFID-based tracking. </a:t>
          </a:r>
          <a:endParaRPr lang="en-PH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84720" y="3488456"/>
        <a:ext cx="4221840" cy="777361"/>
      </dsp:txXfrm>
    </dsp:sp>
    <dsp:sp modelId="{A4F67A03-1F73-4981-A867-AAAF47185DC3}">
      <dsp:nvSpPr>
        <dsp:cNvPr id="0" name=""/>
        <dsp:cNvSpPr/>
      </dsp:nvSpPr>
      <dsp:spPr>
        <a:xfrm>
          <a:off x="4804661" y="5102581"/>
          <a:ext cx="333488" cy="333488"/>
        </a:xfrm>
        <a:prstGeom prst="rect">
          <a:avLst/>
        </a:prstGeom>
        <a:solidFill>
          <a:srgbClr val="FCC40E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0B116-F198-434C-87EE-A96C5EDEB406}">
      <dsp:nvSpPr>
        <dsp:cNvPr id="0" name=""/>
        <dsp:cNvSpPr/>
      </dsp:nvSpPr>
      <dsp:spPr>
        <a:xfrm>
          <a:off x="5084720" y="4984916"/>
          <a:ext cx="4221840" cy="777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Integration with other school systems (unless specified later).</a:t>
          </a:r>
          <a:r>
            <a:rPr lang="en-PH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PH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84720" y="4984916"/>
        <a:ext cx="4221840" cy="7773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AC27D-8D45-466E-9877-EA3CF6E5FB32}">
      <dsp:nvSpPr>
        <dsp:cNvPr id="0" name=""/>
        <dsp:cNvSpPr/>
      </dsp:nvSpPr>
      <dsp:spPr>
        <a:xfrm>
          <a:off x="0" y="538240"/>
          <a:ext cx="3167734" cy="1900640"/>
        </a:xfrm>
        <a:prstGeom prst="rect">
          <a:avLst/>
        </a:prstGeom>
        <a:solidFill>
          <a:srgbClr val="1B368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User Management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Admins can create, edit, and delete user accounts. Role-based access control for students, SSG officers, event organizers, and admins.</a:t>
          </a:r>
          <a:endParaRPr lang="en-PH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38240"/>
        <a:ext cx="3167734" cy="1900640"/>
      </dsp:txXfrm>
    </dsp:sp>
    <dsp:sp modelId="{A04DA4CF-5C00-47E4-8C04-05F4D7481D70}">
      <dsp:nvSpPr>
        <dsp:cNvPr id="0" name=""/>
        <dsp:cNvSpPr/>
      </dsp:nvSpPr>
      <dsp:spPr>
        <a:xfrm>
          <a:off x="3484507" y="538240"/>
          <a:ext cx="3167734" cy="1900640"/>
        </a:xfrm>
        <a:prstGeom prst="rect">
          <a:avLst/>
        </a:prstGeom>
        <a:solidFill>
          <a:srgbClr val="1B368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Event Management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Event organizers can create, edit, and delete events. </a:t>
          </a:r>
          <a:endParaRPr lang="en-PH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84507" y="538240"/>
        <a:ext cx="3167734" cy="1900640"/>
      </dsp:txXfrm>
    </dsp:sp>
    <dsp:sp modelId="{42C80BEE-A031-448B-A9FD-5B8AAACED224}">
      <dsp:nvSpPr>
        <dsp:cNvPr id="0" name=""/>
        <dsp:cNvSpPr/>
      </dsp:nvSpPr>
      <dsp:spPr>
        <a:xfrm>
          <a:off x="6969015" y="538240"/>
          <a:ext cx="3167734" cy="1900640"/>
        </a:xfrm>
        <a:prstGeom prst="rect">
          <a:avLst/>
        </a:prstGeom>
        <a:solidFill>
          <a:srgbClr val="1B368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Attendance Tracking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SSG Officer verifies student attendance via 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Face recognition.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PH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69015" y="538240"/>
        <a:ext cx="3167734" cy="1900640"/>
      </dsp:txXfrm>
    </dsp:sp>
    <dsp:sp modelId="{91C1626B-47AC-4096-8B31-D63B939FE2D2}">
      <dsp:nvSpPr>
        <dsp:cNvPr id="0" name=""/>
        <dsp:cNvSpPr/>
      </dsp:nvSpPr>
      <dsp:spPr>
        <a:xfrm>
          <a:off x="1742253" y="2755654"/>
          <a:ext cx="3167734" cy="1900640"/>
        </a:xfrm>
        <a:prstGeom prst="rect">
          <a:avLst/>
        </a:prstGeom>
        <a:solidFill>
          <a:srgbClr val="1B368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Attendance Reports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Admins can generate event attendance reports. Students can view their attendance history.</a:t>
          </a:r>
          <a:endParaRPr lang="en-PH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42253" y="2755654"/>
        <a:ext cx="3167734" cy="1900640"/>
      </dsp:txXfrm>
    </dsp:sp>
    <dsp:sp modelId="{5CC00BC5-7351-49F0-B30C-378377AA7FF4}">
      <dsp:nvSpPr>
        <dsp:cNvPr id="0" name=""/>
        <dsp:cNvSpPr/>
      </dsp:nvSpPr>
      <dsp:spPr>
        <a:xfrm>
          <a:off x="5226761" y="2755654"/>
          <a:ext cx="3167734" cy="1900640"/>
        </a:xfrm>
        <a:prstGeom prst="rect">
          <a:avLst/>
        </a:prstGeom>
        <a:solidFill>
          <a:srgbClr val="1B368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Security &amp; Authentication</a:t>
          </a:r>
          <a:r>
            <a:rPr lang="en-US" sz="16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User login using credentials or Google/Facebook login. Secure API for communication between the website and backend.</a:t>
          </a:r>
          <a:endParaRPr lang="en-PH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26761" y="2755654"/>
        <a:ext cx="3167734" cy="1900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AC27D-8D45-466E-9877-EA3CF6E5FB32}">
      <dsp:nvSpPr>
        <dsp:cNvPr id="0" name=""/>
        <dsp:cNvSpPr/>
      </dsp:nvSpPr>
      <dsp:spPr>
        <a:xfrm>
          <a:off x="0" y="367227"/>
          <a:ext cx="3430831" cy="2058499"/>
        </a:xfrm>
        <a:prstGeom prst="rect">
          <a:avLst/>
        </a:prstGeom>
        <a:solidFill>
          <a:srgbClr val="1B368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Performance</a:t>
          </a:r>
          <a:r>
            <a:rPr lang="en-US" sz="1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Must handle at least 200+ concurrent users without crashing. Attendance verification should take less than 5 seconds per student. </a:t>
          </a:r>
          <a:endParaRPr lang="en-PH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67227"/>
        <a:ext cx="3430831" cy="2058499"/>
      </dsp:txXfrm>
    </dsp:sp>
    <dsp:sp modelId="{A04DA4CF-5C00-47E4-8C04-05F4D7481D70}">
      <dsp:nvSpPr>
        <dsp:cNvPr id="0" name=""/>
        <dsp:cNvSpPr/>
      </dsp:nvSpPr>
      <dsp:spPr>
        <a:xfrm>
          <a:off x="3773915" y="367227"/>
          <a:ext cx="3430831" cy="2058499"/>
        </a:xfrm>
        <a:prstGeom prst="rect">
          <a:avLst/>
        </a:prstGeom>
        <a:solidFill>
          <a:srgbClr val="1B368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Usability</a:t>
          </a:r>
          <a:r>
            <a:rPr lang="en-US" sz="1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UI should be user-friendly for both students and SSG officers. Mobile-responsive design for better accessibility. </a:t>
          </a:r>
          <a:endParaRPr lang="en-PH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73915" y="367227"/>
        <a:ext cx="3430831" cy="2058499"/>
      </dsp:txXfrm>
    </dsp:sp>
    <dsp:sp modelId="{42C80BEE-A031-448B-A9FD-5B8AAACED224}">
      <dsp:nvSpPr>
        <dsp:cNvPr id="0" name=""/>
        <dsp:cNvSpPr/>
      </dsp:nvSpPr>
      <dsp:spPr>
        <a:xfrm>
          <a:off x="7547830" y="367227"/>
          <a:ext cx="3430831" cy="2058499"/>
        </a:xfrm>
        <a:prstGeom prst="rect">
          <a:avLst/>
        </a:prstGeom>
        <a:solidFill>
          <a:srgbClr val="1B368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Security</a:t>
          </a:r>
          <a:r>
            <a:rPr lang="en-US" sz="1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Encrypted user data and secure authentication methods. Role-based access ensures only authorized users can perform specific actions</a:t>
          </a:r>
          <a:r>
            <a:rPr lang="en-US" sz="1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r>
            <a:rPr lang="en-US" sz="1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PH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47830" y="367227"/>
        <a:ext cx="3430831" cy="2058499"/>
      </dsp:txXfrm>
    </dsp:sp>
    <dsp:sp modelId="{91C1626B-47AC-4096-8B31-D63B939FE2D2}">
      <dsp:nvSpPr>
        <dsp:cNvPr id="0" name=""/>
        <dsp:cNvSpPr/>
      </dsp:nvSpPr>
      <dsp:spPr>
        <a:xfrm>
          <a:off x="1886957" y="2768809"/>
          <a:ext cx="3430831" cy="2058499"/>
        </a:xfrm>
        <a:prstGeom prst="rect">
          <a:avLst/>
        </a:prstGeom>
        <a:solidFill>
          <a:srgbClr val="1B368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Scalability</a:t>
          </a:r>
          <a:r>
            <a:rPr lang="en-US" sz="1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Backend should support future feature additions, like attendance analytics. </a:t>
          </a:r>
          <a:endParaRPr lang="en-PH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86957" y="2768809"/>
        <a:ext cx="3430831" cy="2058499"/>
      </dsp:txXfrm>
    </dsp:sp>
    <dsp:sp modelId="{5CC00BC5-7351-49F0-B30C-378377AA7FF4}">
      <dsp:nvSpPr>
        <dsp:cNvPr id="0" name=""/>
        <dsp:cNvSpPr/>
      </dsp:nvSpPr>
      <dsp:spPr>
        <a:xfrm>
          <a:off x="5660872" y="2768809"/>
          <a:ext cx="3430831" cy="2058499"/>
        </a:xfrm>
        <a:prstGeom prst="rect">
          <a:avLst/>
        </a:prstGeom>
        <a:solidFill>
          <a:srgbClr val="1B368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</a:t>
          </a:r>
          <a:r>
            <a:rPr lang="en-US" sz="1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The system should maintain 99% uptime during school events. </a:t>
          </a:r>
          <a:endParaRPr lang="en-PH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60872" y="2768809"/>
        <a:ext cx="3430831" cy="2058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9A845A-A8CF-EE4A-1473-AD5B89B0E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4390" y="-242371"/>
            <a:ext cx="9977610" cy="7100372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PH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PH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Recognition Attendance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School Events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Capstone Project presented to the </a:t>
            </a:r>
            <a:endParaRPr lang="en-PH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PH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COLLEGE OF </a:t>
            </a:r>
            <a:r>
              <a:rPr lang="en-PH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ENGINEERING</a:t>
            </a:r>
            <a:endParaRPr lang="en-PH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PH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Jose Rizal Memorial State University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PH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City of Dapitan in Partial Fulfillment of the Requirements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PH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PH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Design</a:t>
            </a:r>
            <a:endParaRPr lang="en-PH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PH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</a:t>
            </a:r>
            <a:r>
              <a:rPr lang="en-PH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Science in Computer Engineering II</a:t>
            </a:r>
            <a:endParaRPr lang="en-PH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PH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2nd Semester S.Y. </a:t>
            </a:r>
            <a:r>
              <a:rPr lang="en-PH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2024-2025</a:t>
            </a:r>
            <a:endParaRPr lang="en-PH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E61E54-72A4-7E12-46AA-7B139B9C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71" y="2113374"/>
            <a:ext cx="2631252" cy="263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D7D1-4707-F1DE-DB4E-F3AA8E4C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478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PH" sz="8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PROGRESS</a:t>
            </a:r>
            <a:endParaRPr lang="en-PH" sz="8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croll: Horizontal 4">
            <a:extLst>
              <a:ext uri="{FF2B5EF4-FFF2-40B4-BE49-F238E27FC236}">
                <a16:creationId xmlns:a16="http://schemas.microsoft.com/office/drawing/2014/main" id="{2977A42F-9A15-8778-5E22-DFCD7A0B1968}"/>
              </a:ext>
            </a:extLst>
          </p:cNvPr>
          <p:cNvSpPr/>
          <p:nvPr/>
        </p:nvSpPr>
        <p:spPr>
          <a:xfrm>
            <a:off x="0" y="6052931"/>
            <a:ext cx="12192000" cy="805069"/>
          </a:xfrm>
          <a:prstGeom prst="horizontalScroll">
            <a:avLst/>
          </a:prstGeom>
          <a:solidFill>
            <a:srgbClr val="1B368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7A9EC-C204-6E41-41D1-4BCF01897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3038"/>
            <a:ext cx="1264962" cy="1264962"/>
          </a:xfrm>
          <a:prstGeom prst="ellipse">
            <a:avLst/>
          </a:prstGeom>
          <a:ln>
            <a:noFill/>
          </a:ln>
        </p:spPr>
      </p:pic>
      <p:sp>
        <p:nvSpPr>
          <p:cNvPr id="8" name="Flowchart: Manual Input 7">
            <a:extLst>
              <a:ext uri="{FF2B5EF4-FFF2-40B4-BE49-F238E27FC236}">
                <a16:creationId xmlns:a16="http://schemas.microsoft.com/office/drawing/2014/main" id="{8BA51CF0-793A-48A2-A847-886011FB3EF1}"/>
              </a:ext>
            </a:extLst>
          </p:cNvPr>
          <p:cNvSpPr/>
          <p:nvPr/>
        </p:nvSpPr>
        <p:spPr>
          <a:xfrm>
            <a:off x="1264962" y="5824331"/>
            <a:ext cx="4831038" cy="457200"/>
          </a:xfrm>
          <a:prstGeom prst="flowChartManualInput">
            <a:avLst/>
          </a:prstGeom>
          <a:solidFill>
            <a:srgbClr val="FCC4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dirty="0">
                <a:solidFill>
                  <a:srgbClr val="FCC4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JJ</a:t>
            </a:r>
            <a:r>
              <a:rPr lang="en-PH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JOSE RIZAL MEMORIAL STATE UNIVERSITY</a:t>
            </a:r>
            <a:endParaRPr lang="en-PH" sz="1600" b="1" dirty="0">
              <a:solidFill>
                <a:srgbClr val="FCC40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63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D7D1-4707-F1DE-DB4E-F3AA8E4C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333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PH" sz="8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  <a:endParaRPr lang="en-PH" sz="8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croll: Horizontal 4">
            <a:extLst>
              <a:ext uri="{FF2B5EF4-FFF2-40B4-BE49-F238E27FC236}">
                <a16:creationId xmlns:a16="http://schemas.microsoft.com/office/drawing/2014/main" id="{2977A42F-9A15-8778-5E22-DFCD7A0B1968}"/>
              </a:ext>
            </a:extLst>
          </p:cNvPr>
          <p:cNvSpPr/>
          <p:nvPr/>
        </p:nvSpPr>
        <p:spPr>
          <a:xfrm>
            <a:off x="0" y="6052931"/>
            <a:ext cx="12192000" cy="805069"/>
          </a:xfrm>
          <a:prstGeom prst="horizontalScroll">
            <a:avLst/>
          </a:prstGeom>
          <a:solidFill>
            <a:srgbClr val="1B368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7A9EC-C204-6E41-41D1-4BCF01897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3038"/>
            <a:ext cx="1264962" cy="1264962"/>
          </a:xfrm>
          <a:prstGeom prst="ellipse">
            <a:avLst/>
          </a:prstGeom>
          <a:ln>
            <a:noFill/>
          </a:ln>
        </p:spPr>
      </p:pic>
      <p:sp>
        <p:nvSpPr>
          <p:cNvPr id="8" name="Flowchart: Manual Input 7">
            <a:extLst>
              <a:ext uri="{FF2B5EF4-FFF2-40B4-BE49-F238E27FC236}">
                <a16:creationId xmlns:a16="http://schemas.microsoft.com/office/drawing/2014/main" id="{8BA51CF0-793A-48A2-A847-886011FB3EF1}"/>
              </a:ext>
            </a:extLst>
          </p:cNvPr>
          <p:cNvSpPr/>
          <p:nvPr/>
        </p:nvSpPr>
        <p:spPr>
          <a:xfrm>
            <a:off x="1264962" y="5824331"/>
            <a:ext cx="4831038" cy="457200"/>
          </a:xfrm>
          <a:prstGeom prst="flowChartManualInput">
            <a:avLst/>
          </a:prstGeom>
          <a:solidFill>
            <a:srgbClr val="FCC4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dirty="0">
                <a:solidFill>
                  <a:srgbClr val="FCC4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JJ</a:t>
            </a:r>
            <a:r>
              <a:rPr lang="en-PH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JOSE RIZAL MEMORIAL STATE UNIVERSITY</a:t>
            </a:r>
            <a:endParaRPr lang="en-PH" sz="1600" b="1" dirty="0">
              <a:solidFill>
                <a:srgbClr val="FCC40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17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2F703-C1DC-E2CD-0DCA-681890C9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PH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PRESENTATION</a:t>
            </a:r>
          </a:p>
        </p:txBody>
      </p:sp>
      <p:sp>
        <p:nvSpPr>
          <p:cNvPr id="3" name="Scroll: Horizontal 2">
            <a:extLst>
              <a:ext uri="{FF2B5EF4-FFF2-40B4-BE49-F238E27FC236}">
                <a16:creationId xmlns:a16="http://schemas.microsoft.com/office/drawing/2014/main" id="{57DE6C07-60A4-23A2-3F80-C82F45B2717E}"/>
              </a:ext>
            </a:extLst>
          </p:cNvPr>
          <p:cNvSpPr/>
          <p:nvPr/>
        </p:nvSpPr>
        <p:spPr>
          <a:xfrm>
            <a:off x="0" y="5830236"/>
            <a:ext cx="12192000" cy="1033272"/>
          </a:xfrm>
          <a:prstGeom prst="horizontalScroll">
            <a:avLst/>
          </a:prstGeom>
          <a:solidFill>
            <a:srgbClr val="1B368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E8EFD-0F57-72F4-FA97-E00CCF2CE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9607"/>
            <a:ext cx="1508393" cy="1508393"/>
          </a:xfrm>
          <a:prstGeom prst="ellipse">
            <a:avLst/>
          </a:prstGeom>
        </p:spPr>
      </p:pic>
      <p:sp>
        <p:nvSpPr>
          <p:cNvPr id="6" name="Flowchart: Manual Input 5">
            <a:extLst>
              <a:ext uri="{FF2B5EF4-FFF2-40B4-BE49-F238E27FC236}">
                <a16:creationId xmlns:a16="http://schemas.microsoft.com/office/drawing/2014/main" id="{A437DEBF-4DEA-B0D1-59D4-B6CFD86D7622}"/>
              </a:ext>
            </a:extLst>
          </p:cNvPr>
          <p:cNvSpPr/>
          <p:nvPr/>
        </p:nvSpPr>
        <p:spPr>
          <a:xfrm>
            <a:off x="1508392" y="5775610"/>
            <a:ext cx="4587607" cy="457200"/>
          </a:xfrm>
          <a:prstGeom prst="flowChartManualInput">
            <a:avLst/>
          </a:prstGeom>
          <a:solidFill>
            <a:srgbClr val="FCC4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JOSE RIZAL MEMORIAL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77398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4FB2-1BF0-7316-6A14-B103841F6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8467"/>
            <a:ext cx="9144000" cy="20975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PH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ATTENDANCE SYSTEM</a:t>
            </a:r>
            <a:endParaRPr lang="en-PH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78EEB-F636-D234-5C70-A7A8151C3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0168"/>
            <a:ext cx="9144000" cy="1655762"/>
          </a:xfrm>
        </p:spPr>
        <p:txBody>
          <a:bodyPr/>
          <a:lstStyle/>
          <a:p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ALBAIRA, BORJA, CADALIN, CAMOC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B81BE2B7-6F8C-C1AF-6E74-9D5F6FB0BB5C}"/>
              </a:ext>
            </a:extLst>
          </p:cNvPr>
          <p:cNvSpPr/>
          <p:nvPr/>
        </p:nvSpPr>
        <p:spPr>
          <a:xfrm>
            <a:off x="0" y="5824728"/>
            <a:ext cx="12192000" cy="1033272"/>
          </a:xfrm>
          <a:prstGeom prst="horizontalScroll">
            <a:avLst/>
          </a:prstGeom>
          <a:solidFill>
            <a:srgbClr val="1B36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31C02A-9584-697D-8185-A1A7AC507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4872"/>
            <a:ext cx="1243128" cy="1243128"/>
          </a:xfrm>
          <a:prstGeom prst="ellipse">
            <a:avLst/>
          </a:prstGeom>
        </p:spPr>
      </p:pic>
      <p:sp>
        <p:nvSpPr>
          <p:cNvPr id="7" name="Flowchart: Manual Input 6">
            <a:extLst>
              <a:ext uri="{FF2B5EF4-FFF2-40B4-BE49-F238E27FC236}">
                <a16:creationId xmlns:a16="http://schemas.microsoft.com/office/drawing/2014/main" id="{90F18C4F-C83B-E1EC-F577-FCB89043A8AB}"/>
              </a:ext>
            </a:extLst>
          </p:cNvPr>
          <p:cNvSpPr/>
          <p:nvPr/>
        </p:nvSpPr>
        <p:spPr>
          <a:xfrm>
            <a:off x="1243128" y="5741165"/>
            <a:ext cx="4852872" cy="457200"/>
          </a:xfrm>
          <a:prstGeom prst="flowChartManualInput">
            <a:avLst/>
          </a:prstGeom>
          <a:solidFill>
            <a:srgbClr val="FCC40E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JOSE RIZAL MEMORIAL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36012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D7D1-4707-F1DE-DB4E-F3AA8E4C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333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PH" sz="8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Scroll: Horizontal 4">
            <a:extLst>
              <a:ext uri="{FF2B5EF4-FFF2-40B4-BE49-F238E27FC236}">
                <a16:creationId xmlns:a16="http://schemas.microsoft.com/office/drawing/2014/main" id="{2977A42F-9A15-8778-5E22-DFCD7A0B1968}"/>
              </a:ext>
            </a:extLst>
          </p:cNvPr>
          <p:cNvSpPr/>
          <p:nvPr/>
        </p:nvSpPr>
        <p:spPr>
          <a:xfrm>
            <a:off x="0" y="6052931"/>
            <a:ext cx="12192000" cy="805069"/>
          </a:xfrm>
          <a:prstGeom prst="horizontalScroll">
            <a:avLst/>
          </a:prstGeom>
          <a:solidFill>
            <a:srgbClr val="1B368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7A9EC-C204-6E41-41D1-4BCF01897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3038"/>
            <a:ext cx="1264962" cy="1264962"/>
          </a:xfrm>
          <a:prstGeom prst="ellipse">
            <a:avLst/>
          </a:prstGeom>
          <a:ln>
            <a:noFill/>
          </a:ln>
        </p:spPr>
      </p:pic>
      <p:sp>
        <p:nvSpPr>
          <p:cNvPr id="8" name="Flowchart: Manual Input 7">
            <a:extLst>
              <a:ext uri="{FF2B5EF4-FFF2-40B4-BE49-F238E27FC236}">
                <a16:creationId xmlns:a16="http://schemas.microsoft.com/office/drawing/2014/main" id="{8BA51CF0-793A-48A2-A847-886011FB3EF1}"/>
              </a:ext>
            </a:extLst>
          </p:cNvPr>
          <p:cNvSpPr/>
          <p:nvPr/>
        </p:nvSpPr>
        <p:spPr>
          <a:xfrm>
            <a:off x="1264962" y="5824331"/>
            <a:ext cx="4831038" cy="457200"/>
          </a:xfrm>
          <a:prstGeom prst="flowChartManualInput">
            <a:avLst/>
          </a:prstGeom>
          <a:solidFill>
            <a:srgbClr val="FCC4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dirty="0">
                <a:solidFill>
                  <a:srgbClr val="FCC4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JJ</a:t>
            </a:r>
            <a:r>
              <a:rPr lang="en-PH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JOSE RIZAL MEMORIAL STATE UNIVERSITY</a:t>
            </a:r>
            <a:endParaRPr lang="en-PH" sz="1600" b="1" dirty="0">
              <a:solidFill>
                <a:srgbClr val="FCC40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19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B61D-A9AE-D2D8-27D8-B1337C42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253"/>
            <a:ext cx="10515600" cy="594911"/>
          </a:xfrm>
        </p:spPr>
        <p:txBody>
          <a:bodyPr>
            <a:normAutofit fontScale="90000"/>
          </a:bodyPr>
          <a:lstStyle/>
          <a:p>
            <a:pPr algn="ctr"/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FCE384CF-8E44-A931-DC9F-C6E592B2BE1C}"/>
              </a:ext>
            </a:extLst>
          </p:cNvPr>
          <p:cNvSpPr/>
          <p:nvPr/>
        </p:nvSpPr>
        <p:spPr>
          <a:xfrm>
            <a:off x="0" y="5824728"/>
            <a:ext cx="12192000" cy="1033272"/>
          </a:xfrm>
          <a:prstGeom prst="horizontalScroll">
            <a:avLst/>
          </a:prstGeom>
          <a:solidFill>
            <a:srgbClr val="1B368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110B0A-DB53-5448-505B-57BEDB633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2571"/>
            <a:ext cx="1385429" cy="1385429"/>
          </a:xfrm>
          <a:prstGeom prst="ellipse">
            <a:avLst/>
          </a:prstGeom>
        </p:spPr>
      </p:pic>
      <p:sp>
        <p:nvSpPr>
          <p:cNvPr id="7" name="Flowchart: Manual Input 6">
            <a:extLst>
              <a:ext uri="{FF2B5EF4-FFF2-40B4-BE49-F238E27FC236}">
                <a16:creationId xmlns:a16="http://schemas.microsoft.com/office/drawing/2014/main" id="{419FFD8D-6DA8-7B7F-F8C7-38EADEBA6B40}"/>
              </a:ext>
            </a:extLst>
          </p:cNvPr>
          <p:cNvSpPr/>
          <p:nvPr/>
        </p:nvSpPr>
        <p:spPr>
          <a:xfrm>
            <a:off x="1385429" y="5708085"/>
            <a:ext cx="4710571" cy="457200"/>
          </a:xfrm>
          <a:prstGeom prst="flowChartManualInput">
            <a:avLst/>
          </a:prstGeom>
          <a:solidFill>
            <a:srgbClr val="FCC4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JOSE RIZAL MEMORIAL STATE UNIVERSITY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870" y="995678"/>
            <a:ext cx="9336259" cy="437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4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F0708E9-9CC6-F735-12B5-AE6C6F0C53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0998330"/>
              </p:ext>
            </p:extLst>
          </p:nvPr>
        </p:nvGraphicFramePr>
        <p:xfrm>
          <a:off x="1820984" y="0"/>
          <a:ext cx="9306561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217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B583-3BF1-717E-3C70-F6F647E92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89"/>
            <a:ext cx="10515600" cy="440675"/>
          </a:xfrm>
        </p:spPr>
        <p:txBody>
          <a:bodyPr>
            <a:normAutofit fontScale="90000"/>
          </a:bodyPr>
          <a:lstStyle/>
          <a:p>
            <a:pPr algn="ctr"/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B9629D0-79D3-29D0-659A-90748BF3EE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3595733"/>
              </p:ext>
            </p:extLst>
          </p:nvPr>
        </p:nvGraphicFramePr>
        <p:xfrm>
          <a:off x="1027625" y="1065588"/>
          <a:ext cx="10136750" cy="519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257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B583-3BF1-717E-3C70-F6F647E92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89"/>
            <a:ext cx="10515600" cy="440675"/>
          </a:xfrm>
        </p:spPr>
        <p:txBody>
          <a:bodyPr>
            <a:normAutofit fontScale="90000"/>
          </a:bodyPr>
          <a:lstStyle/>
          <a:p>
            <a:pPr algn="ctr"/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B9629D0-79D3-29D0-659A-90748BF3EE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9564787"/>
              </p:ext>
            </p:extLst>
          </p:nvPr>
        </p:nvGraphicFramePr>
        <p:xfrm>
          <a:off x="606669" y="1178128"/>
          <a:ext cx="10978662" cy="519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302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B61D-A9AE-D2D8-27D8-B1337C42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253"/>
            <a:ext cx="10515600" cy="5949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 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FCE384CF-8E44-A931-DC9F-C6E592B2BE1C}"/>
              </a:ext>
            </a:extLst>
          </p:cNvPr>
          <p:cNvSpPr/>
          <p:nvPr/>
        </p:nvSpPr>
        <p:spPr>
          <a:xfrm>
            <a:off x="0" y="5824728"/>
            <a:ext cx="12192000" cy="1033272"/>
          </a:xfrm>
          <a:prstGeom prst="horizontalScroll">
            <a:avLst/>
          </a:prstGeom>
          <a:solidFill>
            <a:srgbClr val="1B368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110B0A-DB53-5448-505B-57BEDB633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2571"/>
            <a:ext cx="1385429" cy="1385429"/>
          </a:xfrm>
          <a:prstGeom prst="ellipse">
            <a:avLst/>
          </a:prstGeom>
        </p:spPr>
      </p:pic>
      <p:sp>
        <p:nvSpPr>
          <p:cNvPr id="7" name="Flowchart: Manual Input 6">
            <a:extLst>
              <a:ext uri="{FF2B5EF4-FFF2-40B4-BE49-F238E27FC236}">
                <a16:creationId xmlns:a16="http://schemas.microsoft.com/office/drawing/2014/main" id="{419FFD8D-6DA8-7B7F-F8C7-38EADEBA6B40}"/>
              </a:ext>
            </a:extLst>
          </p:cNvPr>
          <p:cNvSpPr/>
          <p:nvPr/>
        </p:nvSpPr>
        <p:spPr>
          <a:xfrm>
            <a:off x="1385429" y="5708085"/>
            <a:ext cx="4710571" cy="457200"/>
          </a:xfrm>
          <a:prstGeom prst="flowChartManualInput">
            <a:avLst/>
          </a:prstGeom>
          <a:solidFill>
            <a:srgbClr val="FCC4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JOSE RIZAL MEMORIAL STATE UNIVERSITY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870" y="995678"/>
            <a:ext cx="9336259" cy="437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1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B61D-A9AE-D2D8-27D8-B1337C42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253"/>
            <a:ext cx="10515600" cy="5949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Wireframes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FCE384CF-8E44-A931-DC9F-C6E592B2BE1C}"/>
              </a:ext>
            </a:extLst>
          </p:cNvPr>
          <p:cNvSpPr/>
          <p:nvPr/>
        </p:nvSpPr>
        <p:spPr>
          <a:xfrm>
            <a:off x="0" y="5824728"/>
            <a:ext cx="12192000" cy="1033272"/>
          </a:xfrm>
          <a:prstGeom prst="horizontalScroll">
            <a:avLst/>
          </a:prstGeom>
          <a:solidFill>
            <a:srgbClr val="1B368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110B0A-DB53-5448-505B-57BEDB633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2571"/>
            <a:ext cx="1385429" cy="1385429"/>
          </a:xfrm>
          <a:prstGeom prst="ellipse">
            <a:avLst/>
          </a:prstGeom>
        </p:spPr>
      </p:pic>
      <p:sp>
        <p:nvSpPr>
          <p:cNvPr id="7" name="Flowchart: Manual Input 6">
            <a:extLst>
              <a:ext uri="{FF2B5EF4-FFF2-40B4-BE49-F238E27FC236}">
                <a16:creationId xmlns:a16="http://schemas.microsoft.com/office/drawing/2014/main" id="{419FFD8D-6DA8-7B7F-F8C7-38EADEBA6B40}"/>
              </a:ext>
            </a:extLst>
          </p:cNvPr>
          <p:cNvSpPr/>
          <p:nvPr/>
        </p:nvSpPr>
        <p:spPr>
          <a:xfrm>
            <a:off x="1385429" y="5708085"/>
            <a:ext cx="4710571" cy="457200"/>
          </a:xfrm>
          <a:prstGeom prst="flowChartManualInput">
            <a:avLst/>
          </a:prstGeom>
          <a:solidFill>
            <a:srgbClr val="FCC4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JOSE RIZAL MEMORIAL STATE UNIVERSITY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870" y="995678"/>
            <a:ext cx="9336259" cy="437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9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</TotalTime>
  <Words>386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Times New Roman</vt:lpstr>
      <vt:lpstr>Office Theme</vt:lpstr>
      <vt:lpstr>PowerPoint Presentation</vt:lpstr>
      <vt:lpstr>FACE RECOGNITION ATTENDANCE SYSTEM</vt:lpstr>
      <vt:lpstr>INTRODUCTION</vt:lpstr>
      <vt:lpstr>Problem</vt:lpstr>
      <vt:lpstr>PowerPoint Presentation</vt:lpstr>
      <vt:lpstr>Functional Requirements</vt:lpstr>
      <vt:lpstr>Non-Functional Requirements</vt:lpstr>
      <vt:lpstr>Entity Relationship Diagram </vt:lpstr>
      <vt:lpstr>Wireframes</vt:lpstr>
      <vt:lpstr>CURRENT PROGRESS</vt:lpstr>
      <vt:lpstr>NEXT STEPS</vt:lpstr>
      <vt:lpstr>END OF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darrenzabarquez@gmail.com</dc:creator>
  <cp:lastModifiedBy>MERRY CHAN SALAZAR</cp:lastModifiedBy>
  <cp:revision>10</cp:revision>
  <dcterms:created xsi:type="dcterms:W3CDTF">2024-05-21T15:41:39Z</dcterms:created>
  <dcterms:modified xsi:type="dcterms:W3CDTF">2025-02-16T14:47:43Z</dcterms:modified>
</cp:coreProperties>
</file>