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시작 화면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74692e23d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74692e23d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메인화면 - 1. 로그인화면 - 1. 회원로그인 - 메인메뉴(고객용) - 1. 예금 - 1. 계좌이체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74692e23d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74692e23d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메인화면 - 1. 로그인화면 - 1. 회원로그인 - 메인메뉴(고객용) - 1. 예금 - 2. 조회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74692e23d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74692e23d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메인화면 - 1. 로그인화면 - 1. 회원로그인 - 메인메뉴(고객용) - 1. 예금 - 2. 조회 - 1번계좌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74692e23d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74692e23d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메인화면 - 1. 로그인화면 - 1. 회원로그인 - 메인메뉴(고객용) - 1. 예금 - 3. 개설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74692e23d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74692e23d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메인화면 - 1. 로그인화면 - 1. 회원로그인 - 메인메뉴(고객용) - 1. 예금 - 3. 해지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74692e23d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74692e23d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메인화면 - 1. 로그인화면 - 1. 회원로그인 - 메인메뉴(고객용) - 2. 은행상품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b5ce333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b5ce333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메인화면 - 1. 로그인화면 - 1. 회원로그인 - 메인메뉴(고객용) - 2. 은행상품 - 1.적금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b5ce333c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b5ce333c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메인화면 - 1. 로그인화면 - 1. 회원로그인 - 메인메뉴(고객용) - 2. 은행상품 - 1.적금 - 1.상품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b5ce333c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b5ce333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메인화면 - 1. 로그인화면 - 1. 회원로그인 - 메인메뉴(고객용) - 2. 은행상품 - 2.대출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b5ce333c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b5ce333c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메인화면 - 1. 로그인화면 - 1. 회원로그인 - 메인메뉴(고객용) - 2. 은행상품 - 3.펀드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74692e23d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74692e23d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시작화면 - 로그인 화면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b5ce333c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b5ce333c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메인화면 - 1. 로그인화면 - 1. 회원로그인 - 메인메뉴(고객용) - 2. 은행상품 - 4.나의 가입상품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74692e23d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74692e23d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메인화면 - 1. 로그인화면 - 1. 회원로그인 - 메인메뉴(고객용) - 3.추가업무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74692e23d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f74692e23d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메인화면 - 1. 로그인화면 - 1. 회원로그인 - 메인메뉴(고객용) - 3.추가업무 - 1. 아르바이트 월급 계산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74692e23d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f74692e23d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메인화면 - 1. 로그인화면 - 1. 회원로그인 - 메인메뉴(고객용) - 3.추가업무 - 2.주휴수당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74692e23d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74692e23d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메인화면 - 1. 로그인화면 - 1. 회원로그인 - 메인메뉴(고객용) - 3.추가업무 - 2.주휴수당 - 3.퇴직금계산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74692e23d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f74692e23d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메인화면 - 1. 로그인화면 - 1. 회원로그인 - 메인메뉴(고객용) - 3.추가업무 - 4. 예상 신용등급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74692e23d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74692e23d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시작화면 - 로그인 화면 - 2. 관리자 로그인 - 관리자 메뉴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cb5ce333c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cb5ce333c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시작화면 - 로그인 화면 - 2. 관리자 로그인 - 관리자 메뉴 - 1. 적금, 대출, 펀드 상품 추가/삭제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b5ce333c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b5ce333c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시작화면 - 로그인 화면 - 2. 관리자 로그인 - 관리자 메뉴 - 1. 적금, 대출, 펀드 상품 추가/삭제 - a,b,c. 추가/ 삭제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cb5ce333c7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cb5ce333c7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시작화면 - 로그인 화면 - 2. 관리자 로그인 - 관리자 메뉴 - 1. 적금, 대출, 펀드 상품 추가/삭제 - a,b,c. 추가/ 삭제 - 1. 추가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74692e23d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74692e23d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시작화면 - 로그인 화면 - 1. 회원 로그인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cb5ce333c7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cb5ce333c7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시작화면 - 로그인 화면 - 2. 관리자 로그인 - 관리자 메뉴 - 1. 적금, 대출, 펀드 상품 추가/삭제 - a,b,c. 추가/ 삭제 - 2. 삭제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b5ce333c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b5ce333c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시작화면 - 로그인 화면 - 2. 관리자 로그인 - 관리자 메뉴 - 2. 상품 연이율 수정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cb5ce333c7_7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cb5ce333c7_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cb5ce333c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cb5ce333c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시작화면 - 로그인 화면 - 2. 관리자 로그인 - 관리자 메뉴 - 3. 회원정보 조회/수정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74692e23d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74692e23d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시작화면 - </a:t>
            </a:r>
            <a:r>
              <a:rPr lang="ko">
                <a:solidFill>
                  <a:schemeClr val="dk1"/>
                </a:solidFill>
              </a:rPr>
              <a:t>로그인 화면 - 2. 관리자 로그인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74692e23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74692e23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시작화면 - </a:t>
            </a:r>
            <a:r>
              <a:rPr lang="ko">
                <a:solidFill>
                  <a:schemeClr val="dk1"/>
                </a:solidFill>
              </a:rPr>
              <a:t>로그인 화면 - 3. 회원가입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74692e23d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74692e23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시작하면 - </a:t>
            </a:r>
            <a:r>
              <a:rPr lang="ko">
                <a:solidFill>
                  <a:schemeClr val="dk1"/>
                </a:solidFill>
              </a:rPr>
              <a:t>로그인 화면 - 4. 아이디찾기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74692e23d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74692e23d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시작화면 - 로그인 화면 - 5. 비밀번호 찾기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74692e23d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74692e23d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메인화면 - 1. 로그인화면 - 1. 회원로그인 - 메인메뉴(고객용)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74692e23d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74692e23d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메인화면 - 1. 로그인화면 - 1. 회원로그인 - 메인메뉴(고객용) - 1. 예금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95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은행 업무 프로그램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831925" y="3369975"/>
            <a:ext cx="243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로그인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프로그램 종료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47148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타이핑...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예금 - 계좌 이체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입금할 계좌: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입금할 금액: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0. 뒤로가기</a:t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0" y="47148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타이핑...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예금 - 조회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조회 할 계좌를 선택하시오.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111-111-1111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111-111-1112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111-111-1113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0. 뒤로가기</a:t>
            </a:r>
            <a:endParaRPr/>
          </a:p>
        </p:txBody>
      </p:sp>
      <p:sp>
        <p:nvSpPr>
          <p:cNvPr id="126" name="Google Shape;126;p23"/>
          <p:cNvSpPr txBox="1"/>
          <p:nvPr/>
        </p:nvSpPr>
        <p:spPr>
          <a:xfrm>
            <a:off x="0" y="47148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타이핑...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예금 - 조회 - 111-111-1111-1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[계좌번호]		[계좌 잔액] 		[계좌 종류]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111-111-1111-1	1,111,1111원			적금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0. 뒤로가기</a:t>
            </a:r>
            <a:endParaRPr/>
          </a:p>
        </p:txBody>
      </p:sp>
      <p:sp>
        <p:nvSpPr>
          <p:cNvPr id="133" name="Google Shape;133;p24"/>
          <p:cNvSpPr txBox="1"/>
          <p:nvPr/>
        </p:nvSpPr>
        <p:spPr>
          <a:xfrm>
            <a:off x="0" y="47148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타이핑...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예금 - 개설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목적 (1. 생활비, 2. 월급통장, 3.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무엇무엇 동의하십니까?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계좌가 개설되었습니다.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0. 뒤로가기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0" y="47148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타이핑...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예금 - 해지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해지</a:t>
            </a:r>
            <a:r>
              <a:rPr lang="ko"/>
              <a:t> 할 계좌를 선택하시오.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111-111-1111-1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111-111-1111-2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111-111-1111-3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0. 뒤로가기</a:t>
            </a:r>
            <a:endParaRPr/>
          </a:p>
        </p:txBody>
      </p:sp>
      <p:sp>
        <p:nvSpPr>
          <p:cNvPr id="147" name="Google Shape;147;p26"/>
          <p:cNvSpPr txBox="1"/>
          <p:nvPr/>
        </p:nvSpPr>
        <p:spPr>
          <a:xfrm>
            <a:off x="0" y="47148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타이핑...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은행 상품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적금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대출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펀드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나의 가입상품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0. 뒤로가기</a:t>
            </a:r>
            <a:endParaRPr/>
          </a:p>
        </p:txBody>
      </p:sp>
      <p:sp>
        <p:nvSpPr>
          <p:cNvPr id="154" name="Google Shape;154;p27"/>
          <p:cNvSpPr txBox="1"/>
          <p:nvPr/>
        </p:nvSpPr>
        <p:spPr>
          <a:xfrm>
            <a:off x="0" y="47148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타이핑...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적금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가입을 원하시는 상품의 번호를 선택하시고 상세 설명을 참고하세요.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1.OOO 적금 상품 [금리 (기본) 1.40%, 12개월]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2.XXX </a:t>
            </a:r>
            <a:r>
              <a:rPr lang="ko"/>
              <a:t>적금 상품 [금리 (기본) 1.50%, 12개월]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3.ㅁㅁㅁ 적금 상품 [금리 (기본) 2.00%, 24개월]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0. 뒤로가기</a:t>
            </a:r>
            <a:endParaRPr/>
          </a:p>
        </p:txBody>
      </p:sp>
      <p:sp>
        <p:nvSpPr>
          <p:cNvPr id="161" name="Google Shape;161;p28"/>
          <p:cNvSpPr txBox="1"/>
          <p:nvPr/>
        </p:nvSpPr>
        <p:spPr>
          <a:xfrm>
            <a:off x="0" y="47148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타이핑...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1.OOO 적금 상품 [금리 (기본) 1.40%, 12개월]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복잡하지 않고 간단한 적금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언제 어디서나 쉽고 빠르게!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이 예금은 예금자 보호법에 따라 예금보험 공사가 보호하되, 보호 한도는 본 은행에 있는 귀하의 모든 예금보호 대상 금융상품의 원금과 소정의 이자를 합하여 1인당 “최고 5천만원”이며, 5천만원을 초과하는 나머지 금액은 보호하지 않습니다. 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적립금액 월 최대 50만원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가입기간 12개월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만기시 예상 지급액 : OOOO원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가입하시겠습니까? (Y/N)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0. 뒤로가기</a:t>
            </a:r>
            <a:endParaRPr/>
          </a:p>
        </p:txBody>
      </p:sp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적금</a:t>
            </a:r>
            <a:endParaRPr/>
          </a:p>
        </p:txBody>
      </p:sp>
      <p:sp>
        <p:nvSpPr>
          <p:cNvPr id="168" name="Google Shape;168;p29"/>
          <p:cNvSpPr txBox="1"/>
          <p:nvPr/>
        </p:nvSpPr>
        <p:spPr>
          <a:xfrm>
            <a:off x="0" y="47148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타이핑...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대출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대출 받을 계좌를 입력하시오.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대출 받을 금액을 입력하시오.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0. 뒤로가기</a:t>
            </a:r>
            <a:endParaRPr/>
          </a:p>
        </p:txBody>
      </p:sp>
      <p:sp>
        <p:nvSpPr>
          <p:cNvPr id="175" name="Google Shape;175;p30"/>
          <p:cNvSpPr txBox="1"/>
          <p:nvPr/>
        </p:nvSpPr>
        <p:spPr>
          <a:xfrm>
            <a:off x="0" y="47148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타이핑...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펀드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펀드 상품목록 (상품명, 수익률, 가입기간, 수수료) 출력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[번호]  [상품명]  [수익률]  [가입기간]  [수수료]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 4           00상품    연2%      2년	        연0.2%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상품 선택 입력 : 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00상품에 가입되었습니다.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0. 뒤로가기</a:t>
            </a:r>
            <a:endParaRPr/>
          </a:p>
        </p:txBody>
      </p:sp>
      <p:sp>
        <p:nvSpPr>
          <p:cNvPr id="182" name="Google Shape;182;p31"/>
          <p:cNvSpPr txBox="1"/>
          <p:nvPr/>
        </p:nvSpPr>
        <p:spPr>
          <a:xfrm>
            <a:off x="0" y="47148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타이핑...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로그인, 회원가입, 아이디/비밀번호 찾기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회원 로그인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관리자 로그인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회원가입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아이디찾기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비밀번호찾기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0" y="47148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타이핑...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나의 가입상품</a:t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가입된 상품 리스트 출력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조회할 상품 번호 입력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상품 상세정보 출력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해지 여부 입력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해당 상품을 해지하시겠습니까? (Y/N)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해지 시 환급될 계좌 및 금액 출력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환급될 계좌 및 금액은 다음과 같습니다.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정말 해지하시겠습니까? (Y/n)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해당 상품이 해지되었습니다.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0. 뒤로가기</a:t>
            </a:r>
            <a:endParaRPr/>
          </a:p>
        </p:txBody>
      </p:sp>
      <p:sp>
        <p:nvSpPr>
          <p:cNvPr id="189" name="Google Shape;189;p32"/>
          <p:cNvSpPr txBox="1"/>
          <p:nvPr/>
        </p:nvSpPr>
        <p:spPr>
          <a:xfrm>
            <a:off x="0" y="47148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타이핑...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추가 업무</a:t>
            </a:r>
            <a:endParaRPr/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아르바이트 월급 계산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주휴 수당 계산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퇴직금 계산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예상 신용 등급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0. 뒤로가기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25885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추가업무 - 아르바이트 월급 계산</a:t>
            </a:r>
            <a:endParaRPr/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시급 입력 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아르바이트 시간 입력 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요일  입력 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월급  출력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0. 뒤로가기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추가업무 - 주휴수당 계산</a:t>
            </a:r>
            <a:endParaRPr/>
          </a:p>
        </p:txBody>
      </p:sp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근무시간 입력: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시급 입력 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주휴수당 출력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0. 뒤로가기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추가업무 - 퇴직금 계산</a:t>
            </a:r>
            <a:endParaRPr/>
          </a:p>
        </p:txBody>
      </p:sp>
      <p:sp>
        <p:nvSpPr>
          <p:cNvPr id="213" name="Google Shape;21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퇴직 3개월 전 월급 입력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퇴직 2개월 전 월급 입력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퇴직 1개월 전 월급 입력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예상 퇴직금 출력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0. 뒤로가기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추가업무 - 예상 신용등급</a:t>
            </a:r>
            <a:endParaRPr/>
          </a:p>
        </p:txBody>
      </p:sp>
      <p:sp>
        <p:nvSpPr>
          <p:cNvPr id="219" name="Google Shape;219;p37"/>
          <p:cNvSpPr txBox="1"/>
          <p:nvPr>
            <p:ph idx="1" type="body"/>
          </p:nvPr>
        </p:nvSpPr>
        <p:spPr>
          <a:xfrm>
            <a:off x="311700" y="1205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신용등급 기준 출력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신용등급 출력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0. 뒤로가기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메인메뉴(관리자용)</a:t>
            </a:r>
            <a:endParaRPr/>
          </a:p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적금, 대출, 펀드 상품 추가/삭제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상품 연이율 수정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회원정보 조회/수정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0. 뒤로가기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메인메뉴(관리자용) - </a:t>
            </a:r>
            <a:r>
              <a:rPr lang="ko" sz="1800">
                <a:solidFill>
                  <a:schemeClr val="lt2"/>
                </a:solidFill>
              </a:rPr>
              <a:t>적금, 대출, 펀드 상품 추가/삭제</a:t>
            </a:r>
            <a:endParaRPr/>
          </a:p>
        </p:txBody>
      </p:sp>
      <p:sp>
        <p:nvSpPr>
          <p:cNvPr id="231" name="Google Shape;23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관리하려는 상품을 선택해주세요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적금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대출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펀드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0. 뒤로가기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메인메뉴(관리자용) - </a:t>
            </a:r>
            <a:r>
              <a:rPr lang="ko" sz="1800">
                <a:solidFill>
                  <a:schemeClr val="lt2"/>
                </a:solidFill>
              </a:rPr>
              <a:t>적금, 대출, 펀드 상품 추가/삭제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선택한 상품 목록 출력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상품을 추가하시겠습니까, 삭제하시겠습니까?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추가하시려면 1, 삭제하시려면 2를 입력해주세요.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0. 뒤로가기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메인메뉴(관리자용) - </a:t>
            </a:r>
            <a:r>
              <a:rPr lang="ko" sz="1800">
                <a:solidFill>
                  <a:schemeClr val="lt2"/>
                </a:solidFill>
              </a:rPr>
              <a:t>적금, 대출, 펀드 상품 추가/삭제 - </a:t>
            </a:r>
            <a:r>
              <a:rPr lang="ko" sz="1800">
                <a:solidFill>
                  <a:schemeClr val="lt2"/>
                </a:solidFill>
              </a:rPr>
              <a:t>추가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상품 추가를 선택하셨습니다.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추가할 상품명 입력: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추가할 상품 이율 입력: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추가할 상품 가입 개월수 입력: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상품이 추가되었습니다.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0. 뒤로가기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 로그인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0" y="47148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타이핑...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641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아이디: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비밀번호: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계정찾기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0.뒤로가기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메인메뉴(관리자용) - </a:t>
            </a:r>
            <a:r>
              <a:rPr lang="ko" sz="1800">
                <a:solidFill>
                  <a:schemeClr val="lt2"/>
                </a:solidFill>
              </a:rPr>
              <a:t>적금, 대출, 펀드 상품 추가/삭제 - </a:t>
            </a:r>
            <a:r>
              <a:rPr lang="ko" sz="1800">
                <a:solidFill>
                  <a:schemeClr val="lt2"/>
                </a:solidFill>
              </a:rPr>
              <a:t>삭제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상품 </a:t>
            </a:r>
            <a:r>
              <a:rPr lang="ko"/>
              <a:t>삭제</a:t>
            </a:r>
            <a:r>
              <a:rPr lang="ko"/>
              <a:t>를 선택하셨습니다.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삭제</a:t>
            </a:r>
            <a:r>
              <a:rPr lang="ko"/>
              <a:t>할 상품 </a:t>
            </a:r>
            <a:r>
              <a:rPr lang="ko"/>
              <a:t>번호</a:t>
            </a:r>
            <a:r>
              <a:rPr lang="ko"/>
              <a:t> 입력: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상품이 삭제되었습니다.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0. 뒤로가기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메인메뉴(관리자용) - </a:t>
            </a:r>
            <a:r>
              <a:rPr lang="ko" sz="1800">
                <a:solidFill>
                  <a:schemeClr val="lt2"/>
                </a:solidFill>
              </a:rPr>
              <a:t>상품 연이율 수정</a:t>
            </a:r>
            <a:endParaRPr/>
          </a:p>
        </p:txBody>
      </p:sp>
      <p:sp>
        <p:nvSpPr>
          <p:cNvPr id="255" name="Google Shape;25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변경할 추가상품을 선택하세요 (1.적금, 2. 펀드)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0. 뒤로가기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/>
          <p:nvPr>
            <p:ph type="title"/>
          </p:nvPr>
        </p:nvSpPr>
        <p:spPr>
          <a:xfrm>
            <a:off x="4641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메인메뉴(관리자용) - </a:t>
            </a:r>
            <a:r>
              <a:rPr lang="ko" sz="1800">
                <a:solidFill>
                  <a:schemeClr val="lt2"/>
                </a:solidFill>
              </a:rPr>
              <a:t>상품 연이율 수정</a:t>
            </a:r>
            <a:endParaRPr/>
          </a:p>
        </p:txBody>
      </p:sp>
      <p:sp>
        <p:nvSpPr>
          <p:cNvPr id="261" name="Google Shape;261;p44"/>
          <p:cNvSpPr txBox="1"/>
          <p:nvPr>
            <p:ph idx="1" type="body"/>
          </p:nvPr>
        </p:nvSpPr>
        <p:spPr>
          <a:xfrm>
            <a:off x="311700" y="1170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(1.OOO,2.XXX,3.ㅁㅁㅁ ~N) (상품 목록)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변경을 원하는 상품을 선택하세요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변경하실 연이율을 입력하세요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변경 완료 or 변경 실패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0. 뒤로가기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메인메뉴(관리자용) - </a:t>
            </a:r>
            <a:r>
              <a:rPr lang="ko" sz="1800">
                <a:solidFill>
                  <a:schemeClr val="lt2"/>
                </a:solidFill>
              </a:rPr>
              <a:t>회원정보 조회/수정</a:t>
            </a:r>
            <a:endParaRPr/>
          </a:p>
        </p:txBody>
      </p:sp>
      <p:sp>
        <p:nvSpPr>
          <p:cNvPr id="267" name="Google Shape;26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수정할 고객의 성명을 적으세요.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2. 변경할 사항을 선택하세요. (1.아이디, 2.비밀번호, 3.전화번호, 4.주소, 5.대출금)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3. 변경 사항을 작성하세요.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4. 변경완료 or 변경실패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0. 뒤로가기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관리자 로그인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23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아이디: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비밀번호: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계정찾기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0. 뒤로가기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0" y="47148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타이핑...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 가입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아이디 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비밀번호 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이름 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주민번호 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전화번호 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주소: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대출금: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0" y="47148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타이핑...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아이디 찾기	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이름 입력: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주민등록번호 입력: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0" y="47148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타이핑...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비밀번호 찾기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아이디 입력: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주민번호 입력:</a:t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0" y="47148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타이핑...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메인메뉴(고객용)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예금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은행 상품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추가 업무</a:t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0" y="47148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타이핑...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예금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계좌이체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조회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개설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해지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0. 뒤로가기</a:t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0" y="47148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타이핑...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