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34FC6D-D141-462B-849B-D08B25CB91E9}">
  <a:tblStyle styleId="{B834FC6D-D141-462B-849B-D08B25CB91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02ec054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02ec054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02ec0541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02ec0541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2ec0541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2ec0541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02ec0541d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02ec0541d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2ec0541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2ec0541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02ec0541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02ec0541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02ec0541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02ec0541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02ec0541d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02ec0541d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02ec0541d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02ec0541d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02ec0541d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02ec0541d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02ec0541d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02ec0541d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02ec0541d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02ec0541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jp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쌍용</a:t>
            </a:r>
            <a:r>
              <a:rPr lang="ko"/>
              <a:t>은행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</a:t>
            </a:r>
            <a:r>
              <a:rPr lang="ko"/>
              <a:t>기능 - 주휴수</a:t>
            </a:r>
            <a:r>
              <a:rPr lang="ko"/>
              <a:t>당 계산기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25" y="2639700"/>
            <a:ext cx="19240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700" y="1474225"/>
            <a:ext cx="5622900" cy="29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</a:t>
            </a:r>
            <a:r>
              <a:rPr lang="ko"/>
              <a:t>기능 - 퇴직금계산기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25" y="2571750"/>
            <a:ext cx="2877175" cy="6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225" y="1531875"/>
            <a:ext cx="5775701" cy="2593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</a:t>
            </a:r>
            <a:r>
              <a:rPr lang="ko"/>
              <a:t>기능 - 신용등</a:t>
            </a:r>
            <a:r>
              <a:rPr lang="ko"/>
              <a:t>급 조회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50" y="1611000"/>
            <a:ext cx="6268499" cy="27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기능 - 프로그램 시연</a:t>
            </a:r>
            <a:endParaRPr/>
          </a:p>
        </p:txBody>
      </p:sp>
      <p:graphicFrame>
        <p:nvGraphicFramePr>
          <p:cNvPr id="147" name="Google Shape;147;p25"/>
          <p:cNvGraphicFramePr/>
          <p:nvPr/>
        </p:nvGraphicFramePr>
        <p:xfrm>
          <a:off x="23699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{B834FC6D-D141-462B-849B-D08B25CB91E9}</a:tableStyleId>
              </a:tblPr>
              <a:tblGrid>
                <a:gridCol w="1170550"/>
                <a:gridCol w="3233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300">
                          <a:solidFill>
                            <a:schemeClr val="dk2"/>
                          </a:solidFill>
                        </a:rPr>
                        <a:t>[로그인]</a:t>
                      </a:r>
                      <a:r>
                        <a:rPr lang="ko" sz="1300">
                          <a:solidFill>
                            <a:schemeClr val="dk2"/>
                          </a:solidFill>
                        </a:rPr>
                        <a:t>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2"/>
                          </a:solidFill>
                        </a:rPr>
                        <a:t>회원가입, 회원로그인, 관리자로그인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300">
                          <a:solidFill>
                            <a:schemeClr val="dk2"/>
                          </a:solidFill>
                        </a:rPr>
                        <a:t>[예금]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300">
                          <a:solidFill>
                            <a:schemeClr val="dk2"/>
                          </a:solidFill>
                        </a:rPr>
                        <a:t>계좌 이체, 계좌 조회, 계좌 개설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300">
                          <a:solidFill>
                            <a:schemeClr val="dk2"/>
                          </a:solidFill>
                        </a:rPr>
                        <a:t>[은행상품]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2"/>
                          </a:solidFill>
                        </a:rPr>
                        <a:t>적금, 대출, 펀드, 나의 가입상품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300">
                          <a:solidFill>
                            <a:schemeClr val="dk2"/>
                          </a:solidFill>
                        </a:rPr>
                        <a:t>[관리자]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2"/>
                          </a:solidFill>
                        </a:rPr>
                        <a:t>은행상품 추가/삭제, 회원정보 조회/수정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901125" y="139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개발환경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개요&amp;목적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담당업무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 설계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기능시연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개발환경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1947175" y="133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{B834FC6D-D141-462B-849B-D08B25CB91E9}</a:tableStyleId>
              </a:tblPr>
              <a:tblGrid>
                <a:gridCol w="1165150"/>
                <a:gridCol w="4084500"/>
              </a:tblGrid>
              <a:tr h="478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500">
                          <a:solidFill>
                            <a:schemeClr val="dk2"/>
                          </a:solidFill>
                        </a:rPr>
                        <a:t>개발기간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500">
                          <a:solidFill>
                            <a:schemeClr val="dk2"/>
                          </a:solidFill>
                        </a:rPr>
                        <a:t>2021.10.21 - 2021.11.04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9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500">
                          <a:solidFill>
                            <a:schemeClr val="dk2"/>
                          </a:solidFill>
                        </a:rPr>
                        <a:t>개발 플랫폼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solidFill>
                            <a:schemeClr val="dk2"/>
                          </a:solidFill>
                        </a:rPr>
                        <a:t>Windows 10 x64 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500">
                          <a:solidFill>
                            <a:schemeClr val="dk2"/>
                          </a:solidFill>
                        </a:rPr>
                        <a:t>Mac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500">
                          <a:solidFill>
                            <a:schemeClr val="dk2"/>
                          </a:solidFill>
                        </a:rPr>
                        <a:t>개발 도구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4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500">
                          <a:solidFill>
                            <a:schemeClr val="dk2"/>
                          </a:solidFill>
                        </a:rPr>
                        <a:t>개발 언어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75" y="3219925"/>
            <a:ext cx="727200" cy="3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199" y="2763275"/>
            <a:ext cx="11096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6783" y="2166350"/>
            <a:ext cx="386550" cy="4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3275" y="1901125"/>
            <a:ext cx="326925" cy="26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개요 &amp; 목적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15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개요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은행에 가입하여 예금하고 적금/펀드상품 가입 및 기타 추가업무를 할 수 있는 프로그램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본 프로그램을 이용하여 은행 관리자로서 회원관리, 은행상품관리를 수행할 수 있는 프로그램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2661425"/>
            <a:ext cx="8520600" cy="15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목적</a:t>
            </a:r>
            <a:endParaRPr sz="2120"/>
          </a:p>
          <a:p>
            <a:pPr indent="-30264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sz="2120"/>
              <a:t>직관적인 유저인터페이스를 통해 높은 퀄리티의 서비스를 제공한다.</a:t>
            </a:r>
            <a:endParaRPr sz="2120"/>
          </a:p>
          <a:p>
            <a:pPr indent="-30264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2120"/>
              <a:t>은행 어플리케이션을 벤치마크하여 고객 관점에서 예금, </a:t>
            </a:r>
            <a:br>
              <a:rPr lang="ko" sz="2120"/>
            </a:br>
            <a:r>
              <a:rPr lang="ko" sz="2120"/>
              <a:t>은행상품 및 각종 업무를 통합적으로 이용할 수 있는 프로그램을 개발한다.</a:t>
            </a:r>
            <a:endParaRPr sz="2120"/>
          </a:p>
          <a:p>
            <a:pPr indent="-30264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2120"/>
              <a:t>관리자의 관점에서 회원과 은행상품 조회, 각종 수정 업무를 용이하게 수행할 수 있는 프로그램을 개발한다. </a:t>
            </a:r>
            <a:endParaRPr sz="21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담당 업무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1482288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{B834FC6D-D141-462B-849B-D08B25CB91E9}</a:tableStyleId>
              </a:tblPr>
              <a:tblGrid>
                <a:gridCol w="910900"/>
                <a:gridCol w="526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</a:rPr>
                        <a:t>김혜림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chemeClr val="dk2"/>
                          </a:solidFill>
                        </a:rPr>
                        <a:t>[메인화면]</a:t>
                      </a:r>
                      <a:r>
                        <a:rPr lang="ko" sz="1200">
                          <a:solidFill>
                            <a:schemeClr val="dk2"/>
                          </a:solidFill>
                        </a:rPr>
                        <a:t> 메인화면, </a:t>
                      </a:r>
                      <a:r>
                        <a:rPr b="1" lang="ko" sz="1200">
                          <a:solidFill>
                            <a:schemeClr val="dk2"/>
                          </a:solidFill>
                        </a:rPr>
                        <a:t>[로그인]</a:t>
                      </a:r>
                      <a:r>
                        <a:rPr lang="ko" sz="1200">
                          <a:solidFill>
                            <a:schemeClr val="dk2"/>
                          </a:solidFill>
                        </a:rPr>
                        <a:t> 회원가입, 회원로그인, 아이디찾기, 비밀번호 찾기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</a:rPr>
                        <a:t>김기현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chemeClr val="dk2"/>
                          </a:solidFill>
                        </a:rPr>
                        <a:t>[은행상품]</a:t>
                      </a:r>
                      <a:r>
                        <a:rPr lang="ko" sz="1200">
                          <a:solidFill>
                            <a:schemeClr val="dk2"/>
                          </a:solidFill>
                        </a:rPr>
                        <a:t> 펀드가입, 대출, 나의 은행상품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</a:rPr>
                        <a:t>송성현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chemeClr val="dk2"/>
                          </a:solidFill>
                        </a:rPr>
                        <a:t>[추가업무]</a:t>
                      </a:r>
                      <a:r>
                        <a:rPr lang="ko" sz="1200">
                          <a:solidFill>
                            <a:schemeClr val="dk2"/>
                          </a:solidFill>
                        </a:rPr>
                        <a:t> 임금계산기, 주휴수당 계산기, 퇴직금 계산기, 신용등급 조회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</a:rPr>
                        <a:t>강규준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chemeClr val="dk2"/>
                          </a:solidFill>
                        </a:rPr>
                        <a:t>[예금]</a:t>
                      </a:r>
                      <a:r>
                        <a:rPr lang="ko" sz="1200">
                          <a:solidFill>
                            <a:schemeClr val="dk2"/>
                          </a:solidFill>
                        </a:rPr>
                        <a:t> 계좌해지, </a:t>
                      </a:r>
                      <a:r>
                        <a:rPr b="1" lang="ko" sz="1200">
                          <a:solidFill>
                            <a:schemeClr val="dk2"/>
                          </a:solidFill>
                        </a:rPr>
                        <a:t>[은행상품]</a:t>
                      </a:r>
                      <a:r>
                        <a:rPr lang="ko" sz="1200">
                          <a:solidFill>
                            <a:schemeClr val="dk2"/>
                          </a:solidFill>
                        </a:rPr>
                        <a:t> 적금가입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</a:rPr>
                        <a:t>윤한빈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2"/>
                          </a:solidFill>
                        </a:rPr>
                        <a:t>[관리자]</a:t>
                      </a:r>
                      <a:r>
                        <a:rPr lang="ko" sz="1200">
                          <a:solidFill>
                            <a:schemeClr val="dk2"/>
                          </a:solidFill>
                        </a:rPr>
                        <a:t> 관리자 로그인, 상품 추가 삭제, 상품 연이율 수정, 회원정보 조회/수정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2"/>
                          </a:solidFill>
                        </a:rPr>
                        <a:t>이혜인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2"/>
                          </a:solidFill>
                        </a:rPr>
                        <a:t>[예금]</a:t>
                      </a:r>
                      <a:r>
                        <a:rPr lang="ko" sz="1200">
                          <a:solidFill>
                            <a:schemeClr val="dk2"/>
                          </a:solidFill>
                        </a:rPr>
                        <a:t> 계좌조회, 계좌개설, 계좌이체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</a:t>
            </a:r>
            <a:r>
              <a:rPr lang="ko"/>
              <a:t>데이터 설계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01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데이터 순서도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300" y="61425"/>
            <a:ext cx="2984149" cy="475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</a:t>
            </a:r>
            <a:r>
              <a:rPr lang="ko"/>
              <a:t>데이터 설계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48525" y="1159475"/>
            <a:ext cx="401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분석 및 자료형 설정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288" y="410225"/>
            <a:ext cx="1503725" cy="5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888" y="240675"/>
            <a:ext cx="1570450" cy="130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250" y="4076525"/>
            <a:ext cx="4142060" cy="766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8300" y="1757525"/>
            <a:ext cx="1570441" cy="6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8300" y="2910175"/>
            <a:ext cx="1988206" cy="85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38238" y="2910175"/>
            <a:ext cx="1711050" cy="6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9">
            <a:alphaModFix/>
          </a:blip>
          <a:srcRect b="0" l="0" r="4251" t="0"/>
          <a:stretch/>
        </p:blipFill>
        <p:spPr>
          <a:xfrm>
            <a:off x="4638251" y="1726800"/>
            <a:ext cx="1503725" cy="10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36025" y="52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데이터 설계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5" y="1034825"/>
            <a:ext cx="2534814" cy="373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925" y="1034825"/>
            <a:ext cx="1262550" cy="22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525" y="1019137"/>
            <a:ext cx="1675524" cy="22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1025" y="1019113"/>
            <a:ext cx="1492775" cy="36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89997" y="1045313"/>
            <a:ext cx="944525" cy="3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기능 - 임금계산기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25" y="2639700"/>
            <a:ext cx="19240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0" l="891" r="0" t="0"/>
          <a:stretch/>
        </p:blipFill>
        <p:spPr>
          <a:xfrm>
            <a:off x="2848700" y="1142075"/>
            <a:ext cx="60426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