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cdd66b3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cdd66b3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cdd66b30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cdd66b3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cdd66b30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cdd66b30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cdd66b30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cdd66b30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cdd66b30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cdd66b30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cdd66b30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cdd66b30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cdd66b30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cdd66b30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cdd66b30a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cdd66b30a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84425" y="192450"/>
            <a:ext cx="8645100" cy="475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774899" y="420475"/>
            <a:ext cx="1594200" cy="55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LOGO</a:t>
            </a:r>
            <a:endParaRPr sz="1000"/>
          </a:p>
        </p:txBody>
      </p:sp>
      <p:sp>
        <p:nvSpPr>
          <p:cNvPr id="56" name="Google Shape;56;p13"/>
          <p:cNvSpPr/>
          <p:nvPr/>
        </p:nvSpPr>
        <p:spPr>
          <a:xfrm>
            <a:off x="6824375" y="251275"/>
            <a:ext cx="1981500" cy="13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로그인    회원가입        주문조회   고객센터</a:t>
            </a:r>
            <a:endParaRPr sz="700"/>
          </a:p>
        </p:txBody>
      </p:sp>
      <p:sp>
        <p:nvSpPr>
          <p:cNvPr id="57" name="Google Shape;57;p13"/>
          <p:cNvSpPr txBox="1"/>
          <p:nvPr/>
        </p:nvSpPr>
        <p:spPr>
          <a:xfrm>
            <a:off x="2359050" y="974575"/>
            <a:ext cx="131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344588" y="1048213"/>
            <a:ext cx="12375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상품 페이지</a:t>
            </a:r>
            <a:endParaRPr sz="1200"/>
          </a:p>
        </p:txBody>
      </p:sp>
      <p:sp>
        <p:nvSpPr>
          <p:cNvPr id="59" name="Google Shape;59;p13"/>
          <p:cNvSpPr txBox="1"/>
          <p:nvPr/>
        </p:nvSpPr>
        <p:spPr>
          <a:xfrm>
            <a:off x="1788047" y="1048213"/>
            <a:ext cx="12375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장바구니</a:t>
            </a:r>
            <a:endParaRPr sz="1200"/>
          </a:p>
        </p:txBody>
      </p:sp>
      <p:sp>
        <p:nvSpPr>
          <p:cNvPr id="60" name="Google Shape;60;p13"/>
          <p:cNvSpPr txBox="1"/>
          <p:nvPr/>
        </p:nvSpPr>
        <p:spPr>
          <a:xfrm>
            <a:off x="3231507" y="1048213"/>
            <a:ext cx="12375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영상 페이지</a:t>
            </a:r>
            <a:endParaRPr sz="1200"/>
          </a:p>
        </p:txBody>
      </p:sp>
      <p:sp>
        <p:nvSpPr>
          <p:cNvPr id="61" name="Google Shape;61;p13"/>
          <p:cNvSpPr txBox="1"/>
          <p:nvPr/>
        </p:nvSpPr>
        <p:spPr>
          <a:xfrm>
            <a:off x="4674968" y="1048213"/>
            <a:ext cx="12375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헬스 케어</a:t>
            </a:r>
            <a:endParaRPr sz="1200"/>
          </a:p>
        </p:txBody>
      </p:sp>
      <p:sp>
        <p:nvSpPr>
          <p:cNvPr id="62" name="Google Shape;62;p13"/>
          <p:cNvSpPr txBox="1"/>
          <p:nvPr/>
        </p:nvSpPr>
        <p:spPr>
          <a:xfrm>
            <a:off x="6118427" y="1048213"/>
            <a:ext cx="12375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고객센터</a:t>
            </a:r>
            <a:endParaRPr sz="1200"/>
          </a:p>
        </p:txBody>
      </p:sp>
      <p:sp>
        <p:nvSpPr>
          <p:cNvPr id="63" name="Google Shape;63;p13"/>
          <p:cNvSpPr txBox="1"/>
          <p:nvPr/>
        </p:nvSpPr>
        <p:spPr>
          <a:xfrm>
            <a:off x="7561888" y="1048213"/>
            <a:ext cx="12375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마이 페이지</a:t>
            </a:r>
            <a:endParaRPr sz="1200"/>
          </a:p>
        </p:txBody>
      </p:sp>
      <p:sp>
        <p:nvSpPr>
          <p:cNvPr id="64" name="Google Shape;64;p13"/>
          <p:cNvSpPr txBox="1"/>
          <p:nvPr/>
        </p:nvSpPr>
        <p:spPr>
          <a:xfrm>
            <a:off x="3409175" y="-53375"/>
            <a:ext cx="445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메인화면(비회원)</a:t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998100" y="2124075"/>
            <a:ext cx="7147800" cy="169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7864175" y="2769075"/>
            <a:ext cx="177000" cy="4002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 rot="10800000">
            <a:off x="1102162" y="2769082"/>
            <a:ext cx="177000" cy="4002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2375625" y="2449650"/>
            <a:ext cx="426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오늘 주문하면</a:t>
            </a:r>
            <a:br>
              <a:rPr lang="ko"/>
            </a:br>
            <a:r>
              <a:rPr lang="ko"/>
              <a:t>2 + 1 !!!</a:t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4643519" y="3495650"/>
            <a:ext cx="125100" cy="13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4444413" y="3495650"/>
            <a:ext cx="125100" cy="13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4245306" y="3495650"/>
            <a:ext cx="125100" cy="13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4046200" y="3495650"/>
            <a:ext cx="125100" cy="133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4842625" y="3495650"/>
            <a:ext cx="125100" cy="13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6413275" y="251275"/>
            <a:ext cx="365100" cy="13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6364175" y="171625"/>
            <a:ext cx="554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관리자</a:t>
            </a:r>
            <a:endParaRPr sz="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 페이지</a:t>
            </a:r>
            <a:endParaRPr/>
          </a:p>
        </p:txBody>
      </p:sp>
      <p:sp>
        <p:nvSpPr>
          <p:cNvPr id="81" name="Google Shape;8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상품 페이지</a:t>
            </a:r>
            <a:endParaRPr/>
          </a:p>
        </p:txBody>
      </p:sp>
      <p:sp>
        <p:nvSpPr>
          <p:cNvPr id="87" name="Google Shape;8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장바구니</a:t>
            </a:r>
            <a:endParaRPr/>
          </a:p>
        </p:txBody>
      </p:sp>
      <p:sp>
        <p:nvSpPr>
          <p:cNvPr id="93" name="Google Shape;93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ctrTitle"/>
          </p:nvPr>
        </p:nvSpPr>
        <p:spPr>
          <a:xfrm>
            <a:off x="342658" y="721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영상 페이지</a:t>
            </a:r>
            <a:endParaRPr/>
          </a:p>
        </p:txBody>
      </p:sp>
      <p:sp>
        <p:nvSpPr>
          <p:cNvPr id="99" name="Google Shape;99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헬스케어</a:t>
            </a:r>
            <a:endParaRPr/>
          </a:p>
        </p:txBody>
      </p:sp>
      <p:sp>
        <p:nvSpPr>
          <p:cNvPr id="105" name="Google Shape;10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고객센터</a:t>
            </a:r>
            <a:endParaRPr/>
          </a:p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마이페이지</a:t>
            </a:r>
            <a:endParaRPr/>
          </a:p>
        </p:txBody>
      </p:sp>
      <p:sp>
        <p:nvSpPr>
          <p:cNvPr id="117" name="Google Shape;117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관리자 페이지</a:t>
            </a:r>
            <a:endParaRPr/>
          </a:p>
        </p:txBody>
      </p:sp>
      <p:sp>
        <p:nvSpPr>
          <p:cNvPr id="123" name="Google Shape;123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